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9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7"/>
    <p:restoredTop sz="94747"/>
  </p:normalViewPr>
  <p:slideViewPr>
    <p:cSldViewPr snapToGrid="0" snapToObjects="1">
      <p:cViewPr>
        <p:scale>
          <a:sx n="180" d="100"/>
          <a:sy n="180" d="100"/>
        </p:scale>
        <p:origin x="-904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2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4 24575,'-10'-3'0,"-41"19"0,-9 12 0,19 3 0,-20 3 0,7 2 0,39 1 0,8-7 0,7-6 0,9-10 0,10 1 0,9-7 0,4-2 0,1-5 0,0 0 0,4-2 0,3-4 0,-7-7 0,-6-11 0,-13-14 0,-8-7 0,-4 0 0,-2 7 0,-2 15 0,1 12 0,-1 10 0,2 10 0,0 8 0,0 12 0,0 11 0,1 5 0,2-2 0,0-8 0,1-12 0,-1-7 0,1-4 0,2 13 0,5 14 0,5 16 0,2 5 0,-2-11 0,-4-14 0,-3-15 0,0 4 0,2 7 0,2 8 0,1-2 0,-3-11 0,-4-10 0,-3-11 0,-3-2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24575,'0'42'0,"0"5"0,0 24 0,0 11 0,0-32 0,0 2 0,0 1 0,0-1 0,0 46 0,0-14 0,0-26 0,0-19 0,0-22 0,0-10 0,0-9 0,1-7 0,2-12 0,2-14 0,4-11 0,2-2 0,14 2 0,21 7 0,-20 17 0,9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24575,'-3'8'0,"1"2"0,2 4 0,0 6 0,0 10 0,0 13 0,-5 18 0,-7 8 0,-4 1 0,-3-9 0,5-19 0,4-13 0,5-15 0,4-9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80 24575,'-3'11'0,"1"14"0,2 17 0,0 20 0,0 14 0,0 0 0,0-6 0,0-19 0,1-15 0,9-7 0,18 0 0,14 2 0,13-1 0,-4-6 0,-11-9 0,-12-8 0,-10-9 0,-5-14 0,-4-27 0,-1-30 0,-4-17 0,-2-6 0,0 38 0,0 0 0,-1-30 0,0 9 0,-1 33 0,-1 23 0,-2 16 0,-8 6 0,-10 1 0,-14-1 0,-16-3 0,-9 0 0,-2 1 0,7 1 0,10 10 0,11 11 0,8 10 0,7 8 0,8 7 0,6 12 0,4 7 0,0-22 0,2-10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9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24575,'-6'2'0,"3"5"0,-2 14 0,-4 16 0,-6 28 0,-3 33 0,10-37 0,1 2 0,2 5 0,4 1 0,6-2 0,5-3 0,4-9 0,6-6 0,44 24 0,13-29 0,2-33 0,-8-22 0,-22-21 0,-13-11 0,-17-6 0,-10-7 0,-12-11 0,-17-15 0,3 36 0,-4-1 0,-4 0 0,-1 0 0,-26-34 0,9 20 0,14 27 0,13 20 0,9 10 0,4 7 0,3-1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4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391 144 24575,'-6'4'0,"3"-1"0,1 5 0,2 1 0,0 6 0,0 4 0,0 3 0,0 8 0,0 4 0,0 3 0,0 4 0,0-3 0,1-4 0,1-8 0,4-11 0,5-7 0,2-5 0,1-1 0,0-2 0,0 0 0,4 0 0,2 0 0,4 0 0,1 0 0,-5 0 0,-4 0 0,-5-1 0,-3-4 0,0-7 0,0-13 0,0-13 0,-4-14 0,-8-15 0,-19-8 0,-26 1 0,12 39 0,-6 5 0,-5 6 0,-4 4 0,-1 6 0,-1 4 0,2 3 0,2 4 0,-34 7 0,37-2 0,18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4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24575,'18'0'0,"7"0"0,8 0 0,2 0 0,7 0 0,-13 0 0,8-1 0,-15 0 0,-2-3 0,-4 0 0,-9 0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4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24575,'0'10'0,"0"1"0,0 3 0,0-1 0,0 6 0,0-7 0,0 6 0,0-13 0,0 3 0,0-9 0,0-8 0,1-3 0,6-10 0,11-1 0,12-2 0,8-2 0,3 5 0,0 5 0,-1 7 0,2 5 0,-1 4 0,2 1 0,-2 0 0,-2 1 0,0 4 0,-5 3 0,-6 5 0,-4 3 0,-5 4 0,-4 4 0,-1 10 0,-4 10 0,-4 11 0,-2 9 0,-4 3 0,-5-1 0,-8-3 0,-9-8 0,-10-8 0,-4-8 0,-3-10 0,-5-6 0,-3-9 0,-2-7 0,4-3 0,9-4 0,6 0 0,17 0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45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24575,'4'-6'0,"5"1"0,8-3 0,11-5 0,6-8 0,3-3 0,0-2 0,-6 5 0,-6 4 0,-8 4 0,-4 5 0,-4 1 0,-3 3 0,-1 1 0,-2 2 0,0 1 0,1 0 0,1-1 0,5-4 0,3-2 0,2-2 0,0-1 0,-2 1 0,-1 0 0,1-1 0,1-3 0,3-3 0,3-4 0,1-2 0,-1 0 0,-3 4 0,-5 4 0,-5 8 0,-4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4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24575,'0'30'0,"0"9"0,0 7 0,0-2 0,0-13 0,0-15 0,0-7 0,0-7 0,0 0 0,0 0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4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99 24575,'-3'14'0,"1"9"0,2 12 0,0 9 0,1 5 0,7-2 0,10-2 0,44 17 0,-15-21 0,24 11 0,-38-31 0,-7-7 0,-8-8 0,-4-2 0,-4-4 0,1-2 0,1-4 0,3-9 0,8-11 0,10-13 0,5-10 0,0-5 0,-9 3 0,-12 8 0,-9 7 0,-8 5 0,-10 2 0,-10 2 0,-10 2 0,-8 3 0,-6 0 0,-3 1 0,-2-1 0,2 5 0,6 6 0,5 4 0,4 6 0,4 1 0,2 4 0,2 6 0,-1 12 0,-1 14 0,0 11 0,2 6 0,3-1 0,6-10 0,7-13 0,6-13 0,2-9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2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143 116 24575,'-12'0'0,"-3"0"0,1 0 0,-5 0 0,-1 0 0,1 0 0,3 4 0,4 5 0,3 7 0,4 4 0,3 0 0,2 0 0,4-2 0,8-2 0,8-2 0,10-5 0,0-5 0,-4-8 0,-4-12 0,-7-12 0,-1-14 0,-4-5 0,-4 0 0,-3 10 0,-3 6 0,0 18 0,0 16 0,1 14 0,6 35 0,8 21 0,-4-24 0,0 2 0,2 3 0,0 0 0,11 40 0,-6-23 0,-6-25 0,-5-20 0,-3-15 0,-4-3 0,1-6 0,-1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5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315 254 24575,'0'14'0,"0"5"0,0 6 0,0 1 0,0-5 0,0-6 0,3-2 0,8-3 0,8 2 0,6 0 0,2 0 0,-3-2 0,-1-3 0,-1 0 0,1-3 0,-1-2 0,-1-1 0,-4-2 0,-3-6 0,-3-10 0,0-18 0,1-13 0,-2-10 0,-3 1 0,-6 6 0,-13 5 0,-15 7 0,-23 1 0,-16 6 0,-11 10 0,-1 10 0,6 13 0,7 16 0,10 19 0,9 20 0,9 14 0,17-29 0,7-5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5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68 24575,'0'7'0,"0"4"0,0 7 0,-5 10 0,-5 16 0,-3 10 0,0 8 0,5 1 0,4-8 0,3-5 0,8-11 0,14-10 0,15-5 0,15-7 0,4-5 0,-8-3 0,-11-5 0,-14-7 0,-12-21 0,-3-9 0,-18-34 0,-21-15 0,8 35 0,-3 0 0,-6-2 0,-2 2 0,0 6 0,-2 2 0,-31-22 0,27 27 0,13 15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03:20.74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5556 4886 24575,'30'18'0,"-1"0"0,0-1 0,4 1 0,2 0 0,0 0 0,-2-3 0,9 2 0,0-1 0,1 5 0,3 2 0,-4-4 0,-4-7 0,-3-3 0,2 5 0,-2 0 0,10 2 0,2-16 0,-41 23 0,33-17 0,-24 18 0,-2-1 0,8-17 0,3 17 0,-24-23 0</inkml:trace>
  <inkml:trace contextRef="#ctx0" brushRef="#br0" timeOffset="871">6491 4745 24575,'-22'37'0,"-1"1"0,10 0 0,-1-2 0,-5-12 0,-2-3 0,-8 9 0,9 0 0,-3 7 0,-3-2 0,-5-8 0,-2-2 0,1 5 0,11 2 0,2 6 0,1-1 0,-2-3 0,-8-3 0,-2-2 0,4 1 0,6 7 0,5 3 0,-1-3 0,-8 3 0,3-2 0,6 0 0,0-1 0,-6-1 0,3-10 0,14-22 0,-12 12 0</inkml:trace>
  <inkml:trace contextRef="#ctx0" brushRef="#br0" timeOffset="3046">16140 4886 24575,'0'41'0,"0"-1"0,0 1 0,0-6 0,0-2 0,0 1 0,-2 15 0,4-2 0,2-16 0,7-1 0,18 10 0,9-6 0,0-19 0,2-3 0,-10 5 0,1 1 0,-2-6 0,11-6 0,-5-12 0,-11-15 0,-3-5 0,1 13 0,1-1 0,3-11 0,-1-1 0,-1 7 0,-3-1 0,-5-1 0,-2-3 0,0-14 0,-5-5 0,-7-2 0,-4 0 0,2 4 0,0 2 0,0 7 0,0 3 0,0 2 0,0 11 0,0 32 0,0 11 0,3 2 0,3 12 0,2 5 0,2 3 0,2-4 0,3-6 0,3-1 0,2 1 0,1 0 0,-1 0 0,-2 2 0,-2 4 0,-2 2 0,-1 0 0,0 1 0,2-2 0,2-3 0,3-4 0,4-2 0,1 0 0,0-2 0,-4-1 0,-5 0 0,-1 16 0,-8-2 0,1-3 0,1-12 0,0-1 0,-4 3 0,-5 10 0,-6 7 0,-2 0 0,-1-3 0,0-10 0,-1-1 0,-2-1 0,-2 0 0,-2 5 0,-1 1 0,-4-1 0,-6-6 0,-2-11 0,-5-3 0,-4-3 0,0-3 0,1-2 0,-2-3 0,1-2 0,-1-5 0,-2-5 0,0-6 0,-3-5 0,0-3 0,2-2 0,5 1 0,2-1 0,4 0 0,3-3 0,-10-15 0,14 1 0,24 10 0</inkml:trace>
  <inkml:trace contextRef="#ctx0" brushRef="#br0" timeOffset="8091">22631 9455 24575,'43'0'0,"1"0"0,-1 0 0,0 0 0,1 0 0,-1 0 0,-5 0 0,3 0 0,2 0 0,3 0 0,3 0 0,0 0 0,3 0 0,0 0 0,1 0 0,1 0 0,-1 0 0,0 0 0,-1 0 0,-1 0 0,-2 0 0,-2 0-253,4 0 1,-2 0 0,-2 0 0,0 0 0,-1 0 0,0 0 0,0 0 0,1 0 0,1 0 0,1 0 0,2 0 0,2 0 0,2 0 120,-13 0 1,2 0 0,2 0 0,1 0 0,1 0 0,2 1 0,0-1 0,2 0 0,0 0 0,1 1 0,0-1 0,0 0 0,0 0 0,0 0-1,0 1 1,0-1 0,-1 0 0,-1 0 0,0-1 0,-2 1 0,-1 0 0,-1 0 0,-1-1 0,-3 0 0,-1 1-122,13-1 1,-3-1 0,-1 0 0,-3 0 0,0 0 0,-2 0 0,0 0 0,-1 0 0,0 0 0,1 0 0,-1 0 0,2 1 0,0-1 186,3 1 0,-1 1 1,2-1-1,-1 1 1,0 1-1,1-1 0,-1 0 1,0 0-1,0 0 1,-1-1-1,-1 0 0,0 0 1,-1-1 65,2 0 0,-1-1 0,-1-1 0,0 0 0,-1 0 0,0-1 0,0 1 0,0 0 0,-1 1 0,1 0 0,0 0-248,3 1 1,0 1 0,0 1 0,0 0 0,-1 0 0,1 0 0,0 0 0,0 0 0,0 0 0,1-1 247,-3 0 0,0 0 0,1-1 0,0 1 0,0-1 0,0 0 0,0 1 0,1-1 0,-1 1 0,1-1 0,0 2-83,-2-1 0,1 1 1,0-1-1,0 1 1,1 0-1,-1 1 1,0-1-1,1 0 1,-2 0-1,0 0 1,-1 1-1,-1-1 83,7 0 0,0 0 0,-2 0 0,0 0 0,0 0 0,-1 0 0,-1 0 0,0 0 0,0 0-168,2 0 1,-1 0 0,0 0 0,0 0 0,-1 0 0,-1 0 0,0 0-1,-2 0 168,1 0 0,-2 0 0,0 0 0,-1 0 0,-1 0 0,1 0 0,-1 0 264,7 0 1,1 0 0,-1 0 0,-1 0-1,-4 0 1,-6 0-265,1 0 0,-5 0 0,-1 0 1087,9 3 0,-1 0 0,-14-9-1087,-27-41 3276,-24 19-2876,9-3 0,-2-10 1,-1-5-1,0 3-400,0 8 0,0 2 0,-2-2 0,-3-7-63,7 10 0,-3-4 0,-1-4 0,-1-3 0,-1-2 0,0 0 1,-1 0-1,2 0 0,0 3 0,2 2 0,2 5 63,-5-12 0,3 6 0,1 1 0,-1-2 0,-3-8 0,7 15 0,-2-5 0,-1-3 0,-1-3 0,-1-1 0,0-3 0,-1 0 0,1 0 0,0 1 0,0 1 0,1 2 0,2 3 0,1 4 0,1 4 0,-5-14 0,2 7 0,2 3 0,0-1 0,-2-6 0,4 6 0,-2-3 0,1-3 0,-1-2 0,0 0 0,1 0 0,0 0 0,0 3 0,2 2 195,0-1 0,2 1 0,1 2 0,0 0 0,-1 1 0,-2 0 0,-3 0-195,-5-3 0,-2 0 0,-2-1 0,-1 1 0,-3 2 0,0 1 0,-1 2 0,2 5 0,-1 1 0,-1 1 0,-1 1 0,-2 2 0,-3 2 0,-2 1-276,-1 2 1,-2 1 0,-3 0-1,-2 2 1,-1 2 0,-1 2-1,-1 3 1,-1 3 0,0 5 275,8 4 0,-1 4 0,-2 2 0,0 4 0,0 1 0,-1 2 0,0 1 0,-1 1 0,1 0 0,0-2 0,0 0 0,0-2-298,-3 0 0,1-1 0,-1 0 0,0-1 0,0 1 0,0 0 0,0 0 0,0 0 1,0 2-1,0 0 0,0 1 220,4 0 1,1 2 0,0 0 0,0 1 0,0 0 0,0 1 0,0 0 0,-1 0 0,0-1 0,0 0 0,-1 0 0,0-2 0,-1-1 77,0-1 0,-2 0 0,0-1 0,-2-1 0,1 0 0,-1-1 0,-1 1 0,1-2 0,1 1 0,0-1 0,1 0 0,1 1 0,1-1 0,2 0-96,-5 1 1,2 0 0,2 0-1,1 0 1,1 0 0,-1-1 0,0 0-1,0 0 1,-3-1 0,-1-1 95,3 0 0,-2 0 0,0-1 0,-1-1 0,-2 1 0,1-1 0,-1 0 0,0 0 0,0-1 0,0 0 0,0 0 0,1 0 0,0 0-101,3-1 1,0-1 0,1 1 0,0-2 0,0 1 0,0-1 0,0 1-1,0-1 1,-1 1 0,-1-1 0,0 1 0,0 1 0,-2 0 100,5 0 0,-1 0 0,0 1 0,-1 0 0,-1-1 0,0 2 0,-1-1 0,0 0 0,0 0 0,0 1 0,0 0 0,1-1 0,-1 1 0,1 0 0,0 0 0,1 0 0,0 0 0,-1 0 0,-1 0 0,0 1 0,1 0 0,0-1 0,0 1 0,0 0 0,1 0 0,-1 0 0,1 0 0,1 0 0,-1 0 0,1 0 0,0 0 0,0 0 0,-3-1 0,-2 1 0,0-2 0,0 1 0,0 0 0,1-1 0,0 1 0,2 0 0,1 1 0,2 1 0,3 0 0,2 1 0,4 2 0,-19 7 0,4 2 0,5 2 0,7-1 0,8-1 612,4-2 0,9 3-612,3 20 0,6 8 0,7-4 0,3 3 0,0 4 0,-1-10 0,0 3 0,0 2 0,0 0 0,0 0 420,0 1 0,0-1 1,0 1-1,0 0 0,0 2-420,0-4 0,0 2 0,0 0 0,0 1 0,0 0 0,0 1 0,0-2 0,0 2 0,0 0 0,0 0 0,0 0 0,0-1 0,0-1 0,0-2 0,0-1 0,0-2 0,0 2 0,0 1 0,0 3 0,0 0 0,0 3 0,0 3 0,0 1 0,0 1 0,0-1 0,0-2 0,0-3 0,0-5 0,0 5 0,0-5 0,0-2 0,0 0 0,0 4 0,0-3 0,0 4 0,0 1 0,0 1 0,0-3 0,0-3 0,0-7 1092,0 6 0,0-7 0,0-3-786,0 3 1,0-7 0,0-9 0,0-42-1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24575,'0'19'0,"0"11"0,0 13 0,0 8 0,0-7 0,0-15 0,0-15 0,0-11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312 810 24575,'5'3'0,"-2"-1"0,-3-2 0,6 0 0,14 0 0,20-1 0,16-4 0,7-5 0,-7-10 0,-8-10 0,2-36 0,-24 20 0,5-40 0,-26 27 0,-3-18 0,-20-4 0,-19 7 0,-5 25 0,-5 3 0,-26-14 0,24 24 0,-1 6 0,-18 7 0,2 11 0,4 8 0,12 17 0,8 23 0,10 21 0,4 20 0,5 3 0,7-7 0,4-12 0,6-15 0,5-11 0,7-8 0,22-7 0,19-5 0,18-7 0,19-12 0,10-14 0,-29-1 0,-2-2 0,8-2 0,1-6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6 321 24575,'-3'-1'0,"1"7"0,2 16 0,0 20 0,2 19 0,13 13 0,13-5 0,18-9 0,8-17 0,-1-18 0,-7-12 0,-12-11 0,-12-8 0,-9-6 0,-3-10 0,1-12 0,1-16 0,1-18 0,-3-16 0,-2-9 0,-5 2 0,-3 6 0,-9 13 0,-7 16 0,-10 18 0,-6 19 0,0 12 0,-3 14 0,-1 11 0,-5 14 0,-2 12 0,3 7 0,6 8 0,12 9 0,11-30 0,7-2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125 267 24575,'-3'-3'0,"2"8"0,-1 12 0,2 15 0,0 12 0,4 3 0,9-5 0,10-12 0,9-15 0,4-8 0,0-11 0,4-17 0,2-14 0,-2-13 0,-7-4 0,-9 3 0,-11 1 0,-6 1 0,-5 0 0,-11 1 0,-7 7 0,-11 7 0,-9 12 0,-8 9 0,-11 8 0,-5 13 0,-1 13 0,7 17 0,10 15 0,15 13 0,11 2 0,10-27 0,5-13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24575,'0'36'0,"0"31"0,0-11 0,0 8 0,0 18 0,0 4 0,0 5 0,0 1 0,0-8 0,0-4 0,0-16 0,0-7 0,0 18 0,1-38 0,2-19 0,5-16 0,2-1 0,-2-1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24575,'-5'27'0,"-9"21"0,-6 17 0,-4 9 0,6-11 0,8-21 0,6-17 0,2-14 0,3-7 0,7-4 0,6-2 0,16-4 0,17-4 0,14 0 0,9 1 0,-7 3 0,-17 3 0,-16 0 0,-12 1 0,-8 2 0,-4-1 0,-3-6 0,-3 5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23:17:3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55CA3-AA64-F144-AAA1-8FB503F20296}" type="datetimeFigureOut">
              <a:rPr lang="es-MX" smtClean="0"/>
              <a:t>03/10/22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D2D65-3518-8944-B603-4FB5D3DD3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73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4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5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9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4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6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1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6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1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10/3/22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7" Type="http://schemas.openxmlformats.org/officeDocument/2006/relationships/customXml" Target="../ink/ink3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18.xml"/><Relationship Id="rId40" Type="http://schemas.openxmlformats.org/officeDocument/2006/relationships/image" Target="../media/image2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1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3.xml"/><Relationship Id="rId30" Type="http://schemas.openxmlformats.org/officeDocument/2006/relationships/image" Target="../media/image24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Colorful papers stacked to forming a paper turbine">
            <a:extLst>
              <a:ext uri="{FF2B5EF4-FFF2-40B4-BE49-F238E27FC236}">
                <a16:creationId xmlns:a16="http://schemas.microsoft.com/office/drawing/2014/main" id="{5674C489-697F-4CF8-A744-EBE8A5CDB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7" r="-1" b="1300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ame 12">
            <a:extLst>
              <a:ext uri="{FF2B5EF4-FFF2-40B4-BE49-F238E27FC236}">
                <a16:creationId xmlns:a16="http://schemas.microsoft.com/office/drawing/2014/main" id="{838456E0-BAD6-49AA-B7F3-846752A7E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frame">
            <a:avLst>
              <a:gd name="adj1" fmla="val 7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440131-EFD2-1146-8525-D07F13979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428" y="3624760"/>
            <a:ext cx="5565648" cy="163304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Dra. Ana Ruth Escoto Castillo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A32B87-B1A3-E943-ABD3-46FFA827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428" y="799521"/>
            <a:ext cx="5565648" cy="21796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700" dirty="0">
                <a:solidFill>
                  <a:srgbClr val="FFFFFF"/>
                </a:solidFill>
              </a:rPr>
              <a:t>R</a:t>
            </a:r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301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CFC1F4B-C7BE-44D2-8FA4-1CE2FCF06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A258B3-4238-403A-9CAC-51B872D45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387491-1998-42A5-9172-2AEFC550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E1E611-F0D3-480F-8EAB-5501C1DBE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B89B8F2-B71A-46C9-8992-CC8E36D1F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F1B1692F-EBA9-47DC-9CFD-CEDDA87F6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8B7DD913-FF3C-455C-80A4-FF89CB58C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F742A451-31F5-45C9-850A-0AE74A35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C596C3-466C-4D79-BAA3-F21C02607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2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7C623-3F17-FE4A-BAFB-71476655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Paquetes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5DF715-0158-ED42-9EC2-541A1A1E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300" y="2244910"/>
            <a:ext cx="2794001" cy="4170755"/>
          </a:xfrm>
        </p:spPr>
      </p:pic>
      <p:pic>
        <p:nvPicPr>
          <p:cNvPr id="1028" name="Picture 4" descr="Import and Export SPSS, Stata and SAS Files • haven">
            <a:extLst>
              <a:ext uri="{FF2B5EF4-FFF2-40B4-BE49-F238E27FC236}">
                <a16:creationId xmlns:a16="http://schemas.microsoft.com/office/drawing/2014/main" id="{F4027746-DFAD-5342-923F-9DCB7C36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81" y="2265395"/>
            <a:ext cx="10536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524EA7-3C8B-5148-94FD-21904BE15060}"/>
              </a:ext>
            </a:extLst>
          </p:cNvPr>
          <p:cNvSpPr txBox="1"/>
          <p:nvPr/>
        </p:nvSpPr>
        <p:spPr>
          <a:xfrm>
            <a:off x="2602232" y="6433726"/>
            <a:ext cx="23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Tidyverse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7BE7B3A-2A53-6347-BD00-4E67A40207EB}"/>
              </a:ext>
            </a:extLst>
          </p:cNvPr>
          <p:cNvSpPr/>
          <p:nvPr/>
        </p:nvSpPr>
        <p:spPr>
          <a:xfrm>
            <a:off x="1383032" y="2375364"/>
            <a:ext cx="1219200" cy="128226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ad xls and xlsx files — read_excel • readxl">
            <a:extLst>
              <a:ext uri="{FF2B5EF4-FFF2-40B4-BE49-F238E27FC236}">
                <a16:creationId xmlns:a16="http://schemas.microsoft.com/office/drawing/2014/main" id="{B59D7E8E-B44F-1D44-8146-35E29492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6" y="3212981"/>
            <a:ext cx="10608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9A503F-BD2A-714A-9A46-68A5CBB2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30" y="2205000"/>
            <a:ext cx="1056691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E3B1DF-2D32-C44A-BCEE-D3177BD4C0AB}"/>
              </a:ext>
            </a:extLst>
          </p:cNvPr>
          <p:cNvSpPr txBox="1"/>
          <p:nvPr/>
        </p:nvSpPr>
        <p:spPr>
          <a:xfrm>
            <a:off x="2757687" y="2315358"/>
            <a:ext cx="175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select()</a:t>
            </a:r>
          </a:p>
          <a:p>
            <a:r>
              <a:rPr lang="es-MX" dirty="0"/>
              <a:t>filter()</a:t>
            </a:r>
          </a:p>
          <a:p>
            <a:r>
              <a:rPr lang="es-MX" dirty="0"/>
              <a:t>summarise()</a:t>
            </a:r>
          </a:p>
          <a:p>
            <a:endParaRPr lang="es-MX" dirty="0"/>
          </a:p>
        </p:txBody>
      </p:sp>
      <p:pic>
        <p:nvPicPr>
          <p:cNvPr id="1034" name="Picture 10" descr="A Forward-Pipe Operator for R • magrittr">
            <a:extLst>
              <a:ext uri="{FF2B5EF4-FFF2-40B4-BE49-F238E27FC236}">
                <a16:creationId xmlns:a16="http://schemas.microsoft.com/office/drawing/2014/main" id="{DA35E107-AD2A-A44E-A3CA-6C2D9C64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6" y="5484832"/>
            <a:ext cx="1015906" cy="1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C1BDAA8-B64B-3B46-B5E8-163213DC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75" y="3219724"/>
            <a:ext cx="105669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35D0493-C8BA-584C-973D-301592F479CB}"/>
              </a:ext>
            </a:extLst>
          </p:cNvPr>
          <p:cNvSpPr txBox="1"/>
          <p:nvPr/>
        </p:nvSpPr>
        <p:spPr>
          <a:xfrm>
            <a:off x="3049030" y="326904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</p:txBody>
      </p:sp>
      <p:pic>
        <p:nvPicPr>
          <p:cNvPr id="1038" name="Picture 14" descr="Great Looking Tables: gt (v0.2) - RStudio">
            <a:extLst>
              <a:ext uri="{FF2B5EF4-FFF2-40B4-BE49-F238E27FC236}">
                <a16:creationId xmlns:a16="http://schemas.microsoft.com/office/drawing/2014/main" id="{E821014D-9AF9-E844-A107-B8F0D38E1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8F5E2"/>
              </a:clrFrom>
              <a:clrTo>
                <a:srgbClr val="F8F5E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6" r="27468"/>
          <a:stretch/>
        </p:blipFill>
        <p:spPr bwMode="auto">
          <a:xfrm>
            <a:off x="7166315" y="4432652"/>
            <a:ext cx="110258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51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80BF6C7-5E08-3412-362F-3C9CC79C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46" y="896679"/>
            <a:ext cx="68411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5D4981D-1A9E-CC1E-8A03-2449029B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426027"/>
            <a:ext cx="7772400" cy="600594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7" y="2559114"/>
            <a:ext cx="202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all=FALSE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inner_join()</a:t>
            </a:r>
            <a:endParaRPr lang="es-MX" sz="240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B6ADE84-2640-B426-644D-8F875E775070}"/>
              </a:ext>
            </a:extLst>
          </p:cNvPr>
          <p:cNvGrpSpPr/>
          <p:nvPr/>
        </p:nvGrpSpPr>
        <p:grpSpPr>
          <a:xfrm>
            <a:off x="1793866" y="2057127"/>
            <a:ext cx="1272960" cy="551160"/>
            <a:chOff x="1793866" y="2057127"/>
            <a:chExt cx="127296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1D0DDAFB-16D6-D66D-6242-5D4458F095CF}"/>
                    </a:ext>
                  </a:extLst>
                </p14:cNvPr>
                <p14:cNvContentPartPr/>
                <p14:nvPr/>
              </p14:nvContentPartPr>
              <p14:xfrm>
                <a:off x="1793866" y="2276007"/>
                <a:ext cx="174600" cy="289800"/>
              </p14:xfrm>
            </p:contentPart>
          </mc:Choice>
          <mc:Fallback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1D0DDAFB-16D6-D66D-6242-5D4458F095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85226" y="2267367"/>
                  <a:ext cx="192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BA7298F2-0C80-1B01-895F-C11CCFC5A3CA}"/>
                    </a:ext>
                  </a:extLst>
                </p14:cNvPr>
                <p14:cNvContentPartPr/>
                <p14:nvPr/>
              </p14:nvContentPartPr>
              <p14:xfrm>
                <a:off x="2023186" y="2261247"/>
                <a:ext cx="119160" cy="22176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BA7298F2-0C80-1B01-895F-C11CCFC5A3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4186" y="2252607"/>
                  <a:ext cx="136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2221ED83-ACAD-9746-C5B0-9CE59A197444}"/>
                    </a:ext>
                  </a:extLst>
                </p14:cNvPr>
                <p14:cNvContentPartPr/>
                <p14:nvPr/>
              </p14:nvContentPartPr>
              <p14:xfrm>
                <a:off x="2334946" y="2524047"/>
                <a:ext cx="360" cy="84240"/>
              </p14:xfrm>
            </p:contentPart>
          </mc:Choice>
          <mc:Fallback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2221ED83-ACAD-9746-C5B0-9CE59A19744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25946" y="2515047"/>
                  <a:ext cx="18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873BCA26-0FFC-890A-E95C-7E434A12348A}"/>
                    </a:ext>
                  </a:extLst>
                </p14:cNvPr>
                <p14:cNvContentPartPr/>
                <p14:nvPr/>
              </p14:nvContentPartPr>
              <p14:xfrm>
                <a:off x="2291026" y="2160087"/>
                <a:ext cx="260280" cy="29376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873BCA26-0FFC-890A-E95C-7E434A1234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2386" y="2151087"/>
                  <a:ext cx="2779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EE7BFBF8-3B16-3275-8440-3CEF63B2DC01}"/>
                    </a:ext>
                  </a:extLst>
                </p14:cNvPr>
                <p14:cNvContentPartPr/>
                <p14:nvPr/>
              </p14:nvContentPartPr>
              <p14:xfrm>
                <a:off x="2662546" y="2088807"/>
                <a:ext cx="137520" cy="265680"/>
              </p14:xfrm>
            </p:contentPart>
          </mc:Choice>
          <mc:Fallback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EE7BFBF8-3B16-3275-8440-3CEF63B2DC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53546" y="2079807"/>
                  <a:ext cx="155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A5F17140-11CC-BF83-F7AE-C0E070F238BE}"/>
                    </a:ext>
                  </a:extLst>
                </p14:cNvPr>
                <p14:cNvContentPartPr/>
                <p14:nvPr/>
              </p14:nvContentPartPr>
              <p14:xfrm>
                <a:off x="2899786" y="2057127"/>
                <a:ext cx="167040" cy="181080"/>
              </p14:xfrm>
            </p:contentPart>
          </mc:Choice>
          <mc:Fallback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A5F17140-11CC-BF83-F7AE-C0E070F238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90786" y="2048487"/>
                  <a:ext cx="184680" cy="19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5DEF39E-86ED-FBC4-4F6F-9DCA8E7E6A59}"/>
                  </a:ext>
                </a:extLst>
              </p14:cNvPr>
              <p14:cNvContentPartPr/>
              <p14:nvPr/>
            </p14:nvContentPartPr>
            <p14:xfrm>
              <a:off x="6040426" y="3170967"/>
              <a:ext cx="12960" cy="3574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5DEF39E-86ED-FBC4-4F6F-9DCA8E7E6A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31786" y="3162327"/>
                <a:ext cx="3060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B8E64C12-8938-13BE-06CE-6077D28F4620}"/>
              </a:ext>
            </a:extLst>
          </p:cNvPr>
          <p:cNvGrpSpPr/>
          <p:nvPr/>
        </p:nvGrpSpPr>
        <p:grpSpPr>
          <a:xfrm>
            <a:off x="6220786" y="3172047"/>
            <a:ext cx="307440" cy="508320"/>
            <a:chOff x="6220786" y="3172047"/>
            <a:chExt cx="30744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C114878-170E-7D40-A3EC-E255088A22FF}"/>
                    </a:ext>
                  </a:extLst>
                </p14:cNvPr>
                <p14:cNvContentPartPr/>
                <p14:nvPr/>
              </p14:nvContentPartPr>
              <p14:xfrm>
                <a:off x="6220786" y="3172047"/>
                <a:ext cx="146880" cy="1296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C114878-170E-7D40-A3EC-E255088A22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11786" y="3163047"/>
                  <a:ext cx="164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91BF388A-7F26-1298-02B6-794EA794713A}"/>
                    </a:ext>
                  </a:extLst>
                </p14:cNvPr>
                <p14:cNvContentPartPr/>
                <p14:nvPr/>
              </p14:nvContentPartPr>
              <p14:xfrm>
                <a:off x="6363706" y="3236127"/>
                <a:ext cx="360" cy="3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91BF388A-7F26-1298-02B6-794EA79471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54706" y="32271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B9D653F7-7FDB-4601-3C10-EC3E4C9C5794}"/>
                    </a:ext>
                  </a:extLst>
                </p14:cNvPr>
                <p14:cNvContentPartPr/>
                <p14:nvPr/>
              </p14:nvContentPartPr>
              <p14:xfrm>
                <a:off x="6359026" y="3236127"/>
                <a:ext cx="58320" cy="2707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B9D653F7-7FDB-4601-3C10-EC3E4C9C5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50386" y="3227127"/>
                  <a:ext cx="75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D6D87745-B646-CB9A-5319-02310889D2BC}"/>
                    </a:ext>
                  </a:extLst>
                </p14:cNvPr>
                <p14:cNvContentPartPr/>
                <p14:nvPr/>
              </p14:nvContentPartPr>
              <p14:xfrm>
                <a:off x="6496186" y="3508287"/>
                <a:ext cx="32040" cy="17208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D6D87745-B646-CB9A-5319-02310889D2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487546" y="3499647"/>
                  <a:ext cx="496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B9BCB87-F0FD-7AB4-0B08-3E57A0836B5A}"/>
                  </a:ext>
                </a:extLst>
              </p14:cNvPr>
              <p14:cNvContentPartPr/>
              <p14:nvPr/>
            </p14:nvContentPartPr>
            <p14:xfrm>
              <a:off x="6673666" y="3238287"/>
              <a:ext cx="158760" cy="25020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B9BCB87-F0FD-7AB4-0B08-3E57A0836B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64666" y="3229287"/>
                <a:ext cx="17640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B4874C3E-EC2E-5109-E42F-7E1F71838894}"/>
              </a:ext>
            </a:extLst>
          </p:cNvPr>
          <p:cNvGrpSpPr/>
          <p:nvPr/>
        </p:nvGrpSpPr>
        <p:grpSpPr>
          <a:xfrm>
            <a:off x="6980026" y="3305247"/>
            <a:ext cx="391680" cy="307800"/>
            <a:chOff x="6980026" y="3305247"/>
            <a:chExt cx="39168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CCC3E546-C863-EF66-C776-C69F3A724DA5}"/>
                    </a:ext>
                  </a:extLst>
                </p14:cNvPr>
                <p14:cNvContentPartPr/>
                <p14:nvPr/>
              </p14:nvContentPartPr>
              <p14:xfrm>
                <a:off x="6980026" y="3305247"/>
                <a:ext cx="163440" cy="30780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CCC3E546-C863-EF66-C776-C69F3A724DA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71026" y="3296247"/>
                  <a:ext cx="181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53B9DD5-8459-C75D-731B-2B0FCAB321D1}"/>
                    </a:ext>
                  </a:extLst>
                </p14:cNvPr>
                <p14:cNvContentPartPr/>
                <p14:nvPr/>
              </p14:nvContentPartPr>
              <p14:xfrm>
                <a:off x="7146346" y="3365367"/>
                <a:ext cx="225360" cy="17748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53B9DD5-8459-C75D-731B-2B0FCAB321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37346" y="3356367"/>
                  <a:ext cx="24300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B5163EF-09AD-3585-2D86-A47283188B75}"/>
              </a:ext>
            </a:extLst>
          </p:cNvPr>
          <p:cNvGrpSpPr/>
          <p:nvPr/>
        </p:nvGrpSpPr>
        <p:grpSpPr>
          <a:xfrm>
            <a:off x="3811666" y="3214887"/>
            <a:ext cx="325800" cy="351000"/>
            <a:chOff x="3811666" y="3214887"/>
            <a:chExt cx="32580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EFD7570F-1D4B-B3D4-8351-F1303DC0BA55}"/>
                    </a:ext>
                  </a:extLst>
                </p14:cNvPr>
                <p14:cNvContentPartPr/>
                <p14:nvPr/>
              </p14:nvContentPartPr>
              <p14:xfrm>
                <a:off x="3811666" y="3314247"/>
                <a:ext cx="104760" cy="612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EFD7570F-1D4B-B3D4-8351-F1303DC0BA5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02666" y="3305247"/>
                  <a:ext cx="122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4D31E245-B763-918C-0F1B-46810EA243BD}"/>
                    </a:ext>
                  </a:extLst>
                </p14:cNvPr>
                <p14:cNvContentPartPr/>
                <p14:nvPr/>
              </p14:nvContentPartPr>
              <p14:xfrm>
                <a:off x="3915706" y="3314247"/>
                <a:ext cx="221760" cy="25164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4D31E245-B763-918C-0F1B-46810EA243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07066" y="3305607"/>
                  <a:ext cx="239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F9EA2243-8CA0-6B7E-76FD-8F40EE8A2B34}"/>
                    </a:ext>
                  </a:extLst>
                </p14:cNvPr>
                <p14:cNvContentPartPr/>
                <p14:nvPr/>
              </p14:nvContentPartPr>
              <p14:xfrm>
                <a:off x="3859186" y="3214887"/>
                <a:ext cx="183600" cy="13428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F9EA2243-8CA0-6B7E-76FD-8F40EE8A2B3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50186" y="3206247"/>
                  <a:ext cx="2012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4EB23D6F-DDDD-07D3-0114-8D28983266F8}"/>
              </a:ext>
            </a:extLst>
          </p:cNvPr>
          <p:cNvGrpSpPr/>
          <p:nvPr/>
        </p:nvGrpSpPr>
        <p:grpSpPr>
          <a:xfrm>
            <a:off x="4242946" y="3047847"/>
            <a:ext cx="618480" cy="547920"/>
            <a:chOff x="4242946" y="3047847"/>
            <a:chExt cx="61848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6F1E3ACE-0436-81C4-D8ED-2E9E7FDAF2EE}"/>
                    </a:ext>
                  </a:extLst>
                </p14:cNvPr>
                <p14:cNvContentPartPr/>
                <p14:nvPr/>
              </p14:nvContentPartPr>
              <p14:xfrm>
                <a:off x="4242946" y="3515487"/>
                <a:ext cx="360" cy="80280"/>
              </p14:xfrm>
            </p:contentPart>
          </mc:Choice>
          <mc:Fallback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6F1E3ACE-0436-81C4-D8ED-2E9E7FDAF2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34306" y="3506847"/>
                  <a:ext cx="1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103D8380-DAFE-56EB-A9DA-347B409C54A6}"/>
                    </a:ext>
                  </a:extLst>
                </p14:cNvPr>
                <p14:cNvContentPartPr/>
                <p14:nvPr/>
              </p14:nvContentPartPr>
              <p14:xfrm>
                <a:off x="4295866" y="3243327"/>
                <a:ext cx="223200" cy="200520"/>
              </p14:xfrm>
            </p:contentPart>
          </mc:Choice>
          <mc:Fallback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103D8380-DAFE-56EB-A9DA-347B409C54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87226" y="3234327"/>
                  <a:ext cx="240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4E35FF6E-8CEC-00B1-28F8-C3FBC5718F34}"/>
                    </a:ext>
                  </a:extLst>
                </p14:cNvPr>
                <p14:cNvContentPartPr/>
                <p14:nvPr/>
              </p14:nvContentPartPr>
              <p14:xfrm>
                <a:off x="4449226" y="3120567"/>
                <a:ext cx="222840" cy="167040"/>
              </p14:xfrm>
            </p:contentPart>
          </mc:Choice>
          <mc:Fallback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4E35FF6E-8CEC-00B1-28F8-C3FBC5718F3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40226" y="3111927"/>
                  <a:ext cx="240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35DCA126-F341-19F1-B816-527315F12483}"/>
                    </a:ext>
                  </a:extLst>
                </p14:cNvPr>
                <p14:cNvContentPartPr/>
                <p14:nvPr/>
              </p14:nvContentPartPr>
              <p14:xfrm>
                <a:off x="4727506" y="3047847"/>
                <a:ext cx="133920" cy="213840"/>
              </p14:xfrm>
            </p:contentPart>
          </mc:Choice>
          <mc:Fallback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35DCA126-F341-19F1-B816-527315F124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18866" y="3039207"/>
                  <a:ext cx="15156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057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7" y="2559114"/>
            <a:ext cx="2027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full_join()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697538-47C0-7139-9DA3-B1266530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5" y="411852"/>
            <a:ext cx="7772400" cy="60059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A0BD42C-35BA-254F-8805-FA871FC0CCDF}"/>
                  </a:ext>
                </a:extLst>
              </p14:cNvPr>
              <p14:cNvContentPartPr/>
              <p14:nvPr/>
            </p14:nvContentPartPr>
            <p14:xfrm>
              <a:off x="2000160" y="1708200"/>
              <a:ext cx="8992080" cy="178704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A0BD42C-35BA-254F-8805-FA871FC0CC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800" y="1698840"/>
                <a:ext cx="9010800" cy="18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28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6" y="2559114"/>
            <a:ext cx="25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all.x=TRUE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left_join()</a:t>
            </a:r>
            <a:endParaRPr lang="es-MX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D06BD4-383A-717B-85B5-E574ABA8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1" y="446381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5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ACFEFD25-78AA-1DC7-8A61-B95A845B0505}"/>
              </a:ext>
            </a:extLst>
          </p:cNvPr>
          <p:cNvSpPr txBox="1"/>
          <p:nvPr/>
        </p:nvSpPr>
        <p:spPr>
          <a:xfrm>
            <a:off x="8870731" y="17987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3C1D9F-7F8F-519A-BC1A-DA327B269A6F}"/>
              </a:ext>
            </a:extLst>
          </p:cNvPr>
          <p:cNvSpPr txBox="1"/>
          <p:nvPr/>
        </p:nvSpPr>
        <p:spPr>
          <a:xfrm>
            <a:off x="8340526" y="2559114"/>
            <a:ext cx="2533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merge()</a:t>
            </a:r>
            <a:b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</a:br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all.y=TRUE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2F9449-42DF-F250-AE9D-311C6FC568F6}"/>
              </a:ext>
            </a:extLst>
          </p:cNvPr>
          <p:cNvSpPr txBox="1"/>
          <p:nvPr/>
        </p:nvSpPr>
        <p:spPr>
          <a:xfrm>
            <a:off x="8340527" y="34493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172431"/>
                </a:solidFill>
                <a:latin typeface="Source Code Pro" panose="020F0502020204030204" pitchFamily="34" charset="0"/>
              </a:rPr>
              <a:t>dplyr::</a:t>
            </a:r>
            <a:r>
              <a:rPr lang="es-MX" sz="2400" b="0" i="0" dirty="0">
                <a:solidFill>
                  <a:srgbClr val="172431"/>
                </a:solidFill>
                <a:effectLst/>
                <a:latin typeface="Source Code Pro" panose="020F0502020204030204" pitchFamily="34" charset="0"/>
              </a:rPr>
              <a:t>right_join()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CCCBBD-D297-AA19-6EEC-D8A85C71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8" y="458738"/>
            <a:ext cx="7772400" cy="60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3807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412824"/>
      </a:dk2>
      <a:lt2>
        <a:srgbClr val="E7E2E8"/>
      </a:lt2>
      <a:accent1>
        <a:srgbClr val="44B720"/>
      </a:accent1>
      <a:accent2>
        <a:srgbClr val="79AF13"/>
      </a:accent2>
      <a:accent3>
        <a:srgbClr val="ACA21F"/>
      </a:accent3>
      <a:accent4>
        <a:srgbClr val="D57817"/>
      </a:accent4>
      <a:accent5>
        <a:srgbClr val="E73B29"/>
      </a:accent5>
      <a:accent6>
        <a:srgbClr val="D51754"/>
      </a:accent6>
      <a:hlink>
        <a:srgbClr val="BF61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67</Words>
  <Application>Microsoft Macintosh PowerPoint</Application>
  <PresentationFormat>Panorámica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Georgia Pro Semibold</vt:lpstr>
      <vt:lpstr>Source Code Pro</vt:lpstr>
      <vt:lpstr>RocaVTI</vt:lpstr>
      <vt:lpstr>R</vt:lpstr>
      <vt:lpstr>Paquetes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e introducción a los modelos estadísticos con R</dc:title>
  <dc:creator>ANA RUTH ESCOTO CASTILLO</dc:creator>
  <cp:lastModifiedBy>Ana Ruth Escoto Castillo</cp:lastModifiedBy>
  <cp:revision>9</cp:revision>
  <dcterms:created xsi:type="dcterms:W3CDTF">2022-01-10T23:11:49Z</dcterms:created>
  <dcterms:modified xsi:type="dcterms:W3CDTF">2022-10-04T13:40:09Z</dcterms:modified>
</cp:coreProperties>
</file>