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5CA3-AA64-F144-AAA1-8FB503F20296}" type="datetimeFigureOut">
              <a:rPr lang="es-MX" smtClean="0"/>
              <a:t>03/10/22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2D65-3518-8944-B603-4FB5D3DD3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4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6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ful papers stacked to forming a paper turbine">
            <a:extLst>
              <a:ext uri="{FF2B5EF4-FFF2-40B4-BE49-F238E27FC236}">
                <a16:creationId xmlns:a16="http://schemas.microsoft.com/office/drawing/2014/main" id="{5674C489-697F-4CF8-A744-EBE8A5CD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7" r="-1" b="1300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ame 12">
            <a:extLst>
              <a:ext uri="{FF2B5EF4-FFF2-40B4-BE49-F238E27FC236}">
                <a16:creationId xmlns:a16="http://schemas.microsoft.com/office/drawing/2014/main" id="{838456E0-BAD6-49AA-B7F3-846752A7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7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40131-EFD2-1146-8525-D07F1397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28" y="3624760"/>
            <a:ext cx="5565648" cy="163304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Dra. Ana Ruth Escoto Castillo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32B87-B1A3-E943-ABD3-46FFA827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428" y="799521"/>
            <a:ext cx="5565648" cy="2179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>
                <a:solidFill>
                  <a:srgbClr val="FFFFFF"/>
                </a:solidFill>
              </a:rPr>
              <a:t>R</a:t>
            </a: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301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FC1F4B-C7BE-44D2-8FA4-1CE2FCF0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A258B3-4238-403A-9CAC-51B872D45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387491-1998-42A5-9172-2AEFC550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E1E611-F0D3-480F-8EAB-5501C1DBE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89B8F2-B71A-46C9-8992-CC8E36D1F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1B1692F-EBA9-47DC-9CFD-CEDDA87F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B7DD913-FF3C-455C-80A4-FF89CB58C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F742A451-31F5-45C9-850A-0AE74A35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C596C3-466C-4D79-BAA3-F21C0260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2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C623-3F17-FE4A-BAFB-7147665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DF715-0158-ED42-9EC2-541A1A1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00" y="2244910"/>
            <a:ext cx="2794001" cy="4170755"/>
          </a:xfrm>
        </p:spPr>
      </p:pic>
      <p:pic>
        <p:nvPicPr>
          <p:cNvPr id="1028" name="Picture 4" descr="Import and Export SPSS, Stata and SAS Files • haven">
            <a:extLst>
              <a:ext uri="{FF2B5EF4-FFF2-40B4-BE49-F238E27FC236}">
                <a16:creationId xmlns:a16="http://schemas.microsoft.com/office/drawing/2014/main" id="{F4027746-DFAD-5342-923F-9DCB7C3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1" y="2265395"/>
            <a:ext cx="10536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524EA7-3C8B-5148-94FD-21904BE15060}"/>
              </a:ext>
            </a:extLst>
          </p:cNvPr>
          <p:cNvSpPr txBox="1"/>
          <p:nvPr/>
        </p:nvSpPr>
        <p:spPr>
          <a:xfrm>
            <a:off x="2602232" y="6433726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Tidyverse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BE7B3A-2A53-6347-BD00-4E67A40207EB}"/>
              </a:ext>
            </a:extLst>
          </p:cNvPr>
          <p:cNvSpPr/>
          <p:nvPr/>
        </p:nvSpPr>
        <p:spPr>
          <a:xfrm>
            <a:off x="1383032" y="2375364"/>
            <a:ext cx="1219200" cy="128226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ad xls and xlsx files — read_excel • readxl">
            <a:extLst>
              <a:ext uri="{FF2B5EF4-FFF2-40B4-BE49-F238E27FC236}">
                <a16:creationId xmlns:a16="http://schemas.microsoft.com/office/drawing/2014/main" id="{B59D7E8E-B44F-1D44-8146-35E29492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6" y="3212981"/>
            <a:ext cx="10608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9A503F-BD2A-714A-9A46-68A5CBB2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30" y="2205000"/>
            <a:ext cx="105669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E3B1DF-2D32-C44A-BCEE-D3177BD4C0AB}"/>
              </a:ext>
            </a:extLst>
          </p:cNvPr>
          <p:cNvSpPr txBox="1"/>
          <p:nvPr/>
        </p:nvSpPr>
        <p:spPr>
          <a:xfrm>
            <a:off x="2757687" y="2315358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select()</a:t>
            </a:r>
          </a:p>
          <a:p>
            <a:r>
              <a:rPr lang="es-MX" dirty="0"/>
              <a:t>filter()</a:t>
            </a:r>
          </a:p>
          <a:p>
            <a:r>
              <a:rPr lang="es-MX" dirty="0"/>
              <a:t>summarise()</a:t>
            </a:r>
          </a:p>
          <a:p>
            <a:endParaRPr lang="es-MX" dirty="0"/>
          </a:p>
        </p:txBody>
      </p:sp>
      <p:pic>
        <p:nvPicPr>
          <p:cNvPr id="1034" name="Picture 10" descr="A Forward-Pipe Operator for R • magrittr">
            <a:extLst>
              <a:ext uri="{FF2B5EF4-FFF2-40B4-BE49-F238E27FC236}">
                <a16:creationId xmlns:a16="http://schemas.microsoft.com/office/drawing/2014/main" id="{DA35E107-AD2A-A44E-A3CA-6C2D9C64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6" y="5484832"/>
            <a:ext cx="1015906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1BDAA8-B64B-3B46-B5E8-163213DC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75" y="3219724"/>
            <a:ext cx="105669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D0493-C8BA-584C-973D-301592F479CB}"/>
              </a:ext>
            </a:extLst>
          </p:cNvPr>
          <p:cNvSpPr txBox="1"/>
          <p:nvPr/>
        </p:nvSpPr>
        <p:spPr>
          <a:xfrm>
            <a:off x="3049030" y="32690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</p:txBody>
      </p:sp>
      <p:pic>
        <p:nvPicPr>
          <p:cNvPr id="1038" name="Picture 14" descr="Great Looking Tables: gt (v0.2) - RStudio">
            <a:extLst>
              <a:ext uri="{FF2B5EF4-FFF2-40B4-BE49-F238E27FC236}">
                <a16:creationId xmlns:a16="http://schemas.microsoft.com/office/drawing/2014/main" id="{E821014D-9AF9-E844-A107-B8F0D38E1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8F5E2"/>
              </a:clrFrom>
              <a:clrTo>
                <a:srgbClr val="F8F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r="27468"/>
          <a:stretch/>
        </p:blipFill>
        <p:spPr bwMode="auto">
          <a:xfrm>
            <a:off x="7166315" y="4432652"/>
            <a:ext cx="11025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0BF6C7-5E08-3412-362F-3C9CC79C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66" y="0"/>
            <a:ext cx="684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5D4981D-1A9E-CC1E-8A03-2449029B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426027"/>
            <a:ext cx="7772400" cy="600594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inner_join()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2057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all=FALSE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full_join()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97538-47C0-7139-9DA3-B1266530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5" y="411852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all.x=TRUE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left_join()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06BD4-383A-717B-85B5-E574ABA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" y="446381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all.y=TRUE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right_join()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CCCBBD-D297-AA19-6EEC-D8A85C71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8" y="458738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80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44B720"/>
      </a:accent1>
      <a:accent2>
        <a:srgbClr val="79AF13"/>
      </a:accent2>
      <a:accent3>
        <a:srgbClr val="ACA21F"/>
      </a:accent3>
      <a:accent4>
        <a:srgbClr val="D57817"/>
      </a:accent4>
      <a:accent5>
        <a:srgbClr val="E73B29"/>
      </a:accent5>
      <a:accent6>
        <a:srgbClr val="D51754"/>
      </a:accent6>
      <a:hlink>
        <a:srgbClr val="BF61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67</Words>
  <Application>Microsoft Macintosh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Source Code Pro</vt:lpstr>
      <vt:lpstr>RocaVTI</vt:lpstr>
      <vt:lpstr>R</vt:lpstr>
      <vt:lpstr>Paquetes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7</cp:revision>
  <dcterms:created xsi:type="dcterms:W3CDTF">2022-01-10T23:11:49Z</dcterms:created>
  <dcterms:modified xsi:type="dcterms:W3CDTF">2022-10-03T17:13:43Z</dcterms:modified>
</cp:coreProperties>
</file>