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29" r:id="rId8"/>
    <p:sldMasterId id="2147484926" r:id="rId9"/>
  </p:sldMasterIdLst>
  <p:notesMasterIdLst>
    <p:notesMasterId r:id="rId16"/>
  </p:notesMasterIdLst>
  <p:handoutMasterIdLst>
    <p:handoutMasterId r:id="rId17"/>
  </p:handoutMasterIdLst>
  <p:sldIdLst>
    <p:sldId id="288" r:id="rId10"/>
    <p:sldId id="290" r:id="rId11"/>
    <p:sldId id="289" r:id="rId12"/>
    <p:sldId id="293" r:id="rId13"/>
    <p:sldId id="294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C95"/>
    <a:srgbClr val="000000"/>
    <a:srgbClr val="262626"/>
    <a:srgbClr val="131313"/>
    <a:srgbClr val="242428"/>
    <a:srgbClr val="19181C"/>
    <a:srgbClr val="E15310"/>
    <a:srgbClr val="006D85"/>
    <a:srgbClr val="888D91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7843" autoAdjust="0"/>
  </p:normalViewPr>
  <p:slideViewPr>
    <p:cSldViewPr snapToGrid="0">
      <p:cViewPr varScale="1">
        <p:scale>
          <a:sx n="157" d="100"/>
          <a:sy n="157" d="100"/>
        </p:scale>
        <p:origin x="404" y="8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napToGrid="0" showGuides="1">
      <p:cViewPr varScale="1">
        <p:scale>
          <a:sx n="168" d="100"/>
          <a:sy n="168" d="100"/>
        </p:scale>
        <p:origin x="543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7">
            <a:extLst>
              <a:ext uri="{FF2B5EF4-FFF2-40B4-BE49-F238E27FC236}">
                <a16:creationId xmlns:a16="http://schemas.microsoft.com/office/drawing/2014/main" id="{6D9F846D-2CFB-BC42-A87F-3BBAB17363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88408BE6-8E91-914D-8FB2-836E9E3F52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053A4A9A-59E9-FE4E-8C48-82287B8CF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10/5/2024 9:44 PM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CC6F94-A19F-3C4E-B299-330922AF66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6842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10/5/2024 9:44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107052"/>
            <a:ext cx="5486400" cy="43511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7" rtl="0" eaLnBrk="1" latinLnBrk="0" hangingPunct="1">
      <a:lnSpc>
        <a:spcPct val="90000"/>
      </a:lnSpc>
      <a:spcAft>
        <a:spcPts val="333"/>
      </a:spcAft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1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8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chart1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2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8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7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chart2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7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last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730752"/>
            <a:ext cx="9203375" cy="1285186"/>
          </a:xfrm>
          <a:noFill/>
        </p:spPr>
        <p:txBody>
          <a:bodyPr wrap="square" lIns="0" tIns="0" rIns="0" bIns="0" anchor="b" anchorCtr="0">
            <a:no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1" y="1004191"/>
            <a:ext cx="2654754" cy="6326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416296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999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856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23914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 userDrawn="1">
          <p15:clr>
            <a:srgbClr val="5ACBF0"/>
          </p15:clr>
        </p15:guide>
        <p15:guide id="8" orient="horz" pos="3648" userDrawn="1">
          <p15:clr>
            <a:srgbClr val="5ACBF0"/>
          </p15:clr>
        </p15:guide>
        <p15:guide id="10" pos="3720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52" userDrawn="1">
          <p15:clr>
            <a:srgbClr val="A4A3A4"/>
          </p15:clr>
        </p15:guide>
        <p15:guide id="14" orient="horz" pos="144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00493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2955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6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22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486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 userDrawn="1">
          <p15:clr>
            <a:srgbClr val="5ACBF0"/>
          </p15:clr>
        </p15:guide>
        <p15:guide id="11" orient="horz" pos="127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5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57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36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 userDrawn="1">
          <p15:clr>
            <a:srgbClr val="5ACBF0"/>
          </p15:clr>
        </p15:guide>
        <p15:guide id="11" orient="horz" pos="24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3317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8200" y="2131028"/>
            <a:ext cx="6959092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35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320" userDrawn="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7"/>
            <a:ext cx="6667500" cy="568325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5802"/>
            <a:ext cx="60374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756301"/>
            <a:ext cx="60374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F794C-0039-734A-9A67-0890BA2F7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977" y="3207401"/>
            <a:ext cx="2479346" cy="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 userDrawn="1">
          <p15:clr>
            <a:srgbClr val="5ACBF0"/>
          </p15:clr>
        </p15:guide>
        <p15:guide id="4" orient="horz" pos="2364" userDrawn="1">
          <p15:clr>
            <a:srgbClr val="5ACBF0"/>
          </p15:clr>
        </p15:guide>
        <p15:guide id="5" pos="3840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5DA9-7F0B-974A-BDA7-C8F89F52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232" y="2847538"/>
            <a:ext cx="4879537" cy="1162923"/>
          </a:xfrm>
          <a:prstGeom prst="rect">
            <a:avLst/>
          </a:prstGeom>
        </p:spPr>
      </p:pic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730752"/>
            <a:ext cx="9203375" cy="1285186"/>
          </a:xfrm>
          <a:noFill/>
        </p:spPr>
        <p:txBody>
          <a:bodyPr wrap="square" lIns="0" tIns="0" rIns="0" bIns="0" anchor="b" anchorCtr="0">
            <a:no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416296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3ED066-9C2C-E04B-82A8-4B91E064F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1" y="1004191"/>
            <a:ext cx="2654754" cy="6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5BDC0C-A045-7D4C-BC73-7EE593BA76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592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888" userDrawn="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8708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888" userDrawn="1">
          <p15:clr>
            <a:srgbClr val="5ACBF0"/>
          </p15:clr>
        </p15:guide>
        <p15:guide id="3" orient="horz" pos="108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888" userDrawn="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4038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 userDrawn="1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477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 userDrawn="1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888" userDrawn="1">
          <p15:clr>
            <a:srgbClr val="5ACBF0"/>
          </p15:clr>
        </p15:guide>
        <p15:guide id="29" orient="horz" pos="1080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439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1449728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23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08" userDrawn="1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9219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50229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43417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3766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198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888" userDrawn="1">
          <p15:clr>
            <a:srgbClr val="5ACBF0"/>
          </p15:clr>
        </p15:guide>
        <p15:guide id="3" orient="horz" pos="1080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632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0714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2" userDrawn="1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44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426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837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898059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29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7"/>
            <a:ext cx="6667500" cy="568325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314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5802"/>
            <a:ext cx="60374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756301"/>
            <a:ext cx="60374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64C2-173F-CC47-9A0F-0F38BFA6AB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977" y="3207401"/>
            <a:ext cx="2479346" cy="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0025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888" userDrawn="1">
          <p15:clr>
            <a:srgbClr val="5ACBF0"/>
          </p15:clr>
        </p15:guide>
        <p15:guide id="29" orient="horz" pos="1080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453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EF15-430C-A84B-9A5E-863425F35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232" y="2847538"/>
            <a:ext cx="4879537" cy="11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857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  <p15:guide id="6" orient="horz" pos="108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080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 userDrawn="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 userDrawn="1">
          <p15:clr>
            <a:srgbClr val="5ACBF0"/>
          </p15:clr>
        </p15:guide>
        <p15:guide id="29" orient="horz" pos="232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26065288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48C20C-E4BC-8642-84C1-11BE8A0136B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0466" y="6561727"/>
            <a:ext cx="645078" cy="1537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99F05-19B0-4D15-9F81-C1424158873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3652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20" r:id="rId1"/>
    <p:sldLayoutId id="2147484833" r:id="rId2"/>
    <p:sldLayoutId id="2147484710" r:id="rId3"/>
    <p:sldLayoutId id="2147484240" r:id="rId4"/>
    <p:sldLayoutId id="2147484736" r:id="rId5"/>
    <p:sldLayoutId id="2147484474" r:id="rId6"/>
    <p:sldLayoutId id="2147484639" r:id="rId7"/>
    <p:sldLayoutId id="2147484603" r:id="rId8"/>
    <p:sldLayoutId id="2147484919" r:id="rId9"/>
    <p:sldLayoutId id="2147484751" r:id="rId10"/>
    <p:sldLayoutId id="2147484914" r:id="rId11"/>
    <p:sldLayoutId id="2147484835" r:id="rId12"/>
    <p:sldLayoutId id="2147484836" r:id="rId13"/>
    <p:sldLayoutId id="2147484837" r:id="rId14"/>
    <p:sldLayoutId id="2147484838" r:id="rId15"/>
    <p:sldLayoutId id="2147484923" r:id="rId16"/>
    <p:sldLayoutId id="2147484925" r:id="rId17"/>
    <p:sldLayoutId id="2147484839" r:id="rId18"/>
    <p:sldLayoutId id="2147484922" r:id="rId19"/>
    <p:sldLayoutId id="2147484783" r:id="rId20"/>
    <p:sldLayoutId id="2147484784" r:id="rId21"/>
    <p:sldLayoutId id="2147484787" r:id="rId22"/>
    <p:sldLayoutId id="2147484249" r:id="rId23"/>
    <p:sldLayoutId id="2147484671" r:id="rId24"/>
    <p:sldLayoutId id="2147484299" r:id="rId25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7D7AC4D-9491-4E01-B00E-358B03A637B8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410466" y="6561727"/>
            <a:ext cx="645078" cy="153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8E910-4250-4F3B-A66E-3002804313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3652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502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7" r:id="rId1"/>
    <p:sldLayoutId id="2147484928" r:id="rId2"/>
    <p:sldLayoutId id="2147484929" r:id="rId3"/>
    <p:sldLayoutId id="2147484930" r:id="rId4"/>
    <p:sldLayoutId id="2147484931" r:id="rId5"/>
    <p:sldLayoutId id="2147484932" r:id="rId6"/>
    <p:sldLayoutId id="2147484933" r:id="rId7"/>
    <p:sldLayoutId id="2147484934" r:id="rId8"/>
    <p:sldLayoutId id="2147484935" r:id="rId9"/>
    <p:sldLayoutId id="2147484936" r:id="rId10"/>
    <p:sldLayoutId id="2147484937" r:id="rId11"/>
    <p:sldLayoutId id="2147484938" r:id="rId12"/>
    <p:sldLayoutId id="2147484939" r:id="rId13"/>
    <p:sldLayoutId id="2147484940" r:id="rId14"/>
    <p:sldLayoutId id="2147484941" r:id="rId15"/>
    <p:sldLayoutId id="2147484942" r:id="rId16"/>
    <p:sldLayoutId id="2147484943" r:id="rId17"/>
    <p:sldLayoutId id="2147484944" r:id="rId18"/>
    <p:sldLayoutId id="2147484945" r:id="rId19"/>
    <p:sldLayoutId id="2147484946" r:id="rId20"/>
    <p:sldLayoutId id="2147484947" r:id="rId21"/>
    <p:sldLayoutId id="2147484948" r:id="rId22"/>
    <p:sldLayoutId id="2147484949" r:id="rId23"/>
    <p:sldLayoutId id="2147484950" r:id="rId24"/>
    <p:sldLayoutId id="2147484953" r:id="rId25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71E13-1612-3590-BDCD-3B5F3439006C}"/>
              </a:ext>
            </a:extLst>
          </p:cNvPr>
          <p:cNvSpPr txBox="1"/>
          <p:nvPr/>
        </p:nvSpPr>
        <p:spPr>
          <a:xfrm>
            <a:off x="584198" y="4492718"/>
            <a:ext cx="11025189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3400" b="1" dirty="0">
                <a:latin typeface="+mj-lt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55FE9-F60E-B719-727B-DCE89E978D04}"/>
              </a:ext>
            </a:extLst>
          </p:cNvPr>
          <p:cNvSpPr txBox="1"/>
          <p:nvPr/>
        </p:nvSpPr>
        <p:spPr>
          <a:xfrm>
            <a:off x="584198" y="5431684"/>
            <a:ext cx="110251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/>
              <a:t>Content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57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33120D-F017-A4D6-8279-EEB23C13269A}"/>
              </a:ext>
            </a:extLst>
          </p:cNvPr>
          <p:cNvSpPr txBox="1"/>
          <p:nvPr/>
        </p:nvSpPr>
        <p:spPr>
          <a:xfrm>
            <a:off x="5918200" y="1704707"/>
            <a:ext cx="568960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Image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D4DBC-3178-2F6F-D1E9-04F971C063A8}"/>
              </a:ext>
            </a:extLst>
          </p:cNvPr>
          <p:cNvSpPr txBox="1"/>
          <p:nvPr/>
        </p:nvSpPr>
        <p:spPr>
          <a:xfrm>
            <a:off x="584200" y="2693312"/>
            <a:ext cx="41624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2800" b="1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52D23-18E2-9AA2-2D18-061BE6501CC1}"/>
              </a:ext>
            </a:extLst>
          </p:cNvPr>
          <p:cNvSpPr txBox="1"/>
          <p:nvPr/>
        </p:nvSpPr>
        <p:spPr>
          <a:xfrm>
            <a:off x="584199" y="3505200"/>
            <a:ext cx="416718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Content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84168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E7309-849E-A147-5159-A7A0458B5772}"/>
              </a:ext>
            </a:extLst>
          </p:cNvPr>
          <p:cNvSpPr txBox="1"/>
          <p:nvPr/>
        </p:nvSpPr>
        <p:spPr>
          <a:xfrm>
            <a:off x="587375" y="2017713"/>
            <a:ext cx="347821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2800" b="1" dirty="0"/>
              <a:t>Title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D2226-99CC-CB94-AF9C-8A40B4AF6F68}"/>
              </a:ext>
            </a:extLst>
          </p:cNvPr>
          <p:cNvSpPr txBox="1"/>
          <p:nvPr/>
        </p:nvSpPr>
        <p:spPr>
          <a:xfrm>
            <a:off x="4648200" y="2017713"/>
            <a:ext cx="6956425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  <a:buSzPct val="60000"/>
            </a:pPr>
            <a:r>
              <a:rPr lang="en-US" sz="1800" dirty="0"/>
              <a:t>Content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3142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435F7C-22D6-20CE-3930-5DA74855A5C6}"/>
              </a:ext>
            </a:extLst>
          </p:cNvPr>
          <p:cNvSpPr txBox="1"/>
          <p:nvPr/>
        </p:nvSpPr>
        <p:spPr>
          <a:xfrm>
            <a:off x="584200" y="585788"/>
            <a:ext cx="11025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2800" b="1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1D345-B31F-0642-5CB6-0FB4D7D7F05C}"/>
              </a:ext>
            </a:extLst>
          </p:cNvPr>
          <p:cNvSpPr txBox="1"/>
          <p:nvPr/>
        </p:nvSpPr>
        <p:spPr>
          <a:xfrm>
            <a:off x="584200" y="1409700"/>
            <a:ext cx="11025188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Content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8885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638D3B-211D-06B4-B921-5870056FC9B3}"/>
              </a:ext>
            </a:extLst>
          </p:cNvPr>
          <p:cNvSpPr txBox="1"/>
          <p:nvPr/>
        </p:nvSpPr>
        <p:spPr>
          <a:xfrm>
            <a:off x="584200" y="585788"/>
            <a:ext cx="11025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2800" b="1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D2879-6305-C2C5-EECA-81088CF11E48}"/>
              </a:ext>
            </a:extLst>
          </p:cNvPr>
          <p:cNvSpPr txBox="1"/>
          <p:nvPr/>
        </p:nvSpPr>
        <p:spPr>
          <a:xfrm>
            <a:off x="584200" y="1409700"/>
            <a:ext cx="5224463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  <a:buSzPct val="60000"/>
            </a:pPr>
            <a:r>
              <a:rPr lang="en-US" sz="1800" dirty="0"/>
              <a:t>Content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95CCF-2B64-1FB3-9AA9-CB08698FCF10}"/>
              </a:ext>
            </a:extLst>
          </p:cNvPr>
          <p:cNvSpPr txBox="1"/>
          <p:nvPr/>
        </p:nvSpPr>
        <p:spPr>
          <a:xfrm>
            <a:off x="6383337" y="1714500"/>
            <a:ext cx="5224463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Image</a:t>
            </a:r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  <a:p>
            <a:pPr algn="l">
              <a:buClr>
                <a:schemeClr val="accent1"/>
              </a:buClr>
              <a:buSzPct val="6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6434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4715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PPT Template - 16x9_0322" id="{3B9327FB-4294-48B8-93A1-9EE4E789C3AE}" vid="{71202036-CF37-4A00-999D-8C2303BD3DC8}"/>
    </a:ext>
  </a:extLst>
</a:theme>
</file>

<file path=ppt/theme/theme2.xml><?xml version="1.0" encoding="utf-8"?>
<a:theme xmlns:a="http://schemas.openxmlformats.org/drawingml/2006/main" name="AMD Corporate Template_Light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PPT Template - 16x9_0322" id="{3B9327FB-4294-48B8-93A1-9EE4E789C3AE}" vid="{907671B0-3C20-44F4-BF3A-61D2142ECF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placeholder":"Title | Date | Security Setting","lines":1,"shareValue":false,"type":"textBox","name":"Footer","label":"Enter footer description","fullyQualifiedName":"Footer"}],"formDataEntries":[]}]]></TemplafyFormConfiguration>
</file>

<file path=customXml/item3.xml><?xml version="1.0" encoding="utf-8"?>
<TemplafyTemplateConfiguration><![CDATA[{"elementsMetadata":[],"transformationConfigurations":[{"colorTheme":"{{DataSources.ColorThemes[\"Corporate\"].ColorTheme}}","disableUpdates":false,"type":"colorTheme"}],"enableDocumentContentUpdater":true,"version":"2.0"}]]></TemplafyTemplate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e4aa919a-b200-49cb-beca-4c7e0810321e" xsi:nil="true"/>
  </documentManagement>
</p:properties>
</file>

<file path=customXml/item5.xml><?xml version="1.0" encoding="utf-8"?>
<TemplafySlideTemplateConfiguration><![CDATA[{"slideVersion":1,"isValidatorEnabled":false,"isLocked":false,"elementsMetadata":[],"slideId":"637629098780810453","enableDocumentContentUpdater":true,"version":"2.0"}]]></TemplafySlide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8A2EBC6E34694C80F43E94FCA993B5" ma:contentTypeVersion="14" ma:contentTypeDescription="Create a new document." ma:contentTypeScope="" ma:versionID="1a7ced39ac191f9ec8deffde533b0c1c">
  <xsd:schema xmlns:xsd="http://www.w3.org/2001/XMLSchema" xmlns:xs="http://www.w3.org/2001/XMLSchema" xmlns:p="http://schemas.microsoft.com/office/2006/metadata/properties" xmlns:ns1="http://schemas.microsoft.com/sharepoint/v3" xmlns:ns2="e4aa919a-b200-49cb-beca-4c7e0810321e" xmlns:ns3="06670dda-0291-4061-b6e0-f6c0cb392c51" targetNamespace="http://schemas.microsoft.com/office/2006/metadata/properties" ma:root="true" ma:fieldsID="bedea8c8816a4e5934c808becd103583" ns1:_="" ns2:_="" ns3:_="">
    <xsd:import namespace="http://schemas.microsoft.com/sharepoint/v3"/>
    <xsd:import namespace="e4aa919a-b200-49cb-beca-4c7e0810321e"/>
    <xsd:import namespace="06670dda-0291-4061-b6e0-f6c0cb392c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a919a-b200-49cb-beca-4c7e0810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70dda-0291-4061-b6e0-f6c0cb392c5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6080C5-8558-EA47-9338-EA3558B4B25C}">
  <ds:schemaRefs/>
</ds:datastoreItem>
</file>

<file path=customXml/itemProps2.xml><?xml version="1.0" encoding="utf-8"?>
<ds:datastoreItem xmlns:ds="http://schemas.openxmlformats.org/officeDocument/2006/customXml" ds:itemID="{43BC5722-1D5B-4915-8247-E6D5F513E549}">
  <ds:schemaRefs/>
</ds:datastoreItem>
</file>

<file path=customXml/itemProps3.xml><?xml version="1.0" encoding="utf-8"?>
<ds:datastoreItem xmlns:ds="http://schemas.openxmlformats.org/officeDocument/2006/customXml" ds:itemID="{6291F803-2EF0-4E47-96D6-4796950CE6BD}">
  <ds:schemaRefs/>
</ds:datastoreItem>
</file>

<file path=customXml/itemProps4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4aa919a-b200-49cb-beca-4c7e0810321e"/>
    <ds:schemaRef ds:uri="http://purl.org/dc/elements/1.1/"/>
    <ds:schemaRef ds:uri="http://schemas.microsoft.com/office/2006/metadata/properties"/>
    <ds:schemaRef ds:uri="06670dda-0291-4061-b6e0-f6c0cb392c51"/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A40A47AF-9F38-B148-A7C2-2E9081B1C4B3}">
  <ds:schemaRefs/>
</ds:datastoreItem>
</file>

<file path=customXml/itemProps6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0BB3C309-8520-4616-80FC-2CB10D5B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4aa919a-b200-49cb-beca-4c7e0810321e"/>
    <ds:schemaRef ds:uri="06670dda-0291-4061-b6e0-f6c0cb392c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8914ebd-7e6c-4e12-a031-a9906be2db14}" enabled="1" method="Privileged" siteId="{3dd8961f-e488-4e60-8e11-a82d994e183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AMD Corporate Template_Dark</Template>
  <TotalTime>238</TotalTime>
  <Words>126</Words>
  <Application>Microsoft Office PowerPoint</Application>
  <PresentationFormat>宽屏</PresentationFormat>
  <Paragraphs>90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Segoe UI</vt:lpstr>
      <vt:lpstr>AMD Corporate Template_Dark</vt:lpstr>
      <vt:lpstr>AMD Corporate Template_Light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&lt;Comms manager name here&gt;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AMD Corporate Powerpoint Template</dc:subject>
  <dc:creator>12173052958</dc:creator>
  <cp:keywords>AMD Corporate Powerpoint Template</cp:keywords>
  <dc:description/>
  <cp:lastModifiedBy>Perry Cheng</cp:lastModifiedBy>
  <cp:revision>8</cp:revision>
  <cp:lastPrinted>2020-04-30T18:59:47Z</cp:lastPrinted>
  <dcterms:created xsi:type="dcterms:W3CDTF">2024-09-20T20:59:25Z</dcterms:created>
  <dcterms:modified xsi:type="dcterms:W3CDTF">2024-10-06T04:44:31Z</dcterms:modified>
  <cp:category>AMD Corporate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AMD Creative Studio</vt:lpwstr>
  </property>
  <property fmtid="{D5CDD505-2E9C-101B-9397-08002B2CF9AE}" pid="3" name="Date completed">
    <vt:lpwstr>April 30, 2020</vt:lpwstr>
  </property>
  <property fmtid="{D5CDD505-2E9C-101B-9397-08002B2CF9AE}" pid="4" name="MS_Version">
    <vt:lpwstr>1.0.0</vt:lpwstr>
  </property>
  <property fmtid="{D5CDD505-2E9C-101B-9397-08002B2CF9AE}" pid="5" name="TemplafyTimeStamp">
    <vt:lpwstr>2021-07-26T15:24:38</vt:lpwstr>
  </property>
  <property fmtid="{D5CDD505-2E9C-101B-9397-08002B2CF9AE}" pid="6" name="MSIP_Label_88914ebd-7e6c-4e12-a031-a9906be2db14_Enabled">
    <vt:lpwstr>true</vt:lpwstr>
  </property>
  <property fmtid="{D5CDD505-2E9C-101B-9397-08002B2CF9AE}" pid="7" name="MSIP_Label_88914ebd-7e6c-4e12-a031-a9906be2db14_SetDate">
    <vt:lpwstr>2022-03-18T20:30:25Z</vt:lpwstr>
  </property>
  <property fmtid="{D5CDD505-2E9C-101B-9397-08002B2CF9AE}" pid="8" name="MSIP_Label_88914ebd-7e6c-4e12-a031-a9906be2db14_Method">
    <vt:lpwstr>Privileged</vt:lpwstr>
  </property>
  <property fmtid="{D5CDD505-2E9C-101B-9397-08002B2CF9AE}" pid="9" name="MSIP_Label_88914ebd-7e6c-4e12-a031-a9906be2db14_Name">
    <vt:lpwstr>AMD Official Use Only-AIP 2.0</vt:lpwstr>
  </property>
  <property fmtid="{D5CDD505-2E9C-101B-9397-08002B2CF9AE}" pid="10" name="MSIP_Label_88914ebd-7e6c-4e12-a031-a9906be2db14_SiteId">
    <vt:lpwstr>3dd8961f-e488-4e60-8e11-a82d994e183d</vt:lpwstr>
  </property>
  <property fmtid="{D5CDD505-2E9C-101B-9397-08002B2CF9AE}" pid="11" name="MSIP_Label_88914ebd-7e6c-4e12-a031-a9906be2db14_ActionId">
    <vt:lpwstr>7a247877-5957-4518-beb2-823285eab49a</vt:lpwstr>
  </property>
  <property fmtid="{D5CDD505-2E9C-101B-9397-08002B2CF9AE}" pid="12" name="MSIP_Label_88914ebd-7e6c-4e12-a031-a9906be2db14_ContentBits">
    <vt:lpwstr>1</vt:lpwstr>
  </property>
  <property fmtid="{D5CDD505-2E9C-101B-9397-08002B2CF9AE}" pid="13" name="ClassificationContentMarkingHeaderLocations">
    <vt:lpwstr>AMD Corporate Template_Dark:6\AMD Corporate Template_Light:6</vt:lpwstr>
  </property>
  <property fmtid="{D5CDD505-2E9C-101B-9397-08002B2CF9AE}" pid="14" name="ClassificationContentMarkingHeaderText">
    <vt:lpwstr>[AMD Official Use Only]</vt:lpwstr>
  </property>
</Properties>
</file>