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11CB6-84DF-44D4-A7F4-C41A7DFB920A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B043A-740F-41EB-964E-1D5F2CD67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2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chart1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0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chart2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0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B043A-740F-41EB-964E-1D5F2CD671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8623-7351-0CE8-101A-59A866C8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5A837-36D5-2EC6-2E8A-D789E3B2A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245E-B386-3080-0B40-20100BA6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668-485E-A7C2-F26E-78AC31B4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6E042-7B37-44E7-8186-0257EB57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6A772-4534-4097-0001-26529EB3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5BA24-10A1-C7AD-4621-E36143C85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794D3-3B91-1376-BE16-61E93D68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CA87E-C8A0-E590-C8C3-FD1CF0E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F486-F972-9AE2-056E-3754E741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989795-521D-9CCC-B53E-47BF8136C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46352-CEA0-7E30-1222-A4532C56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F7B59-D9DF-FD59-2051-01FD408A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B5DE1-D470-40D3-0FD7-D1ED80E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6E2DD-E9C1-B42F-1903-157A491B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8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5FAD-8BB4-B275-F88A-B43EBCF3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A7AD0-55BF-AB50-B106-234D1638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C4D0E-1DA0-DB2C-FE6E-9ED50789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57FC7-0EB6-EC35-1569-DAF6C1CC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8663-9081-0C84-CD9C-E7F964D6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33D85-58FF-4FF6-DC26-61611D4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092D3-824C-52AE-BEF9-15769CDB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88627-91BA-3ECF-CA91-3EDB851A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40CC3-4E0B-AB79-BC59-3D4DAB64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386C8-65C7-AF10-F4DE-4DA3AD61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0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0D58-D344-31BA-2188-5D90999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3D343-29D0-BCB1-33CD-230B17181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B6277-D45E-446B-2965-A7865F5E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AF429-3CA0-78A5-DF83-785D6E8E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86420-B4BD-BC29-EBDB-520733F6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17B22-05A9-D9B3-20D4-4400A9E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29948-1462-BD7B-3732-A66E8BCB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D8FE8-0EC9-E12A-02EB-FA096704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B8593-EDFA-094E-4EAB-A2A4DC700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C7E0B1-1B69-B169-7916-625E1D4B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15F49-7E72-A603-D95F-0F26680EA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797DEF-7D10-AD14-5109-1A981458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A7991C-0D5A-A2FC-C11B-FB5070F8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DD159-627D-2F65-CA8C-F631285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61A-EF5F-4152-DE0C-F14D2D07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618AB-414F-C343-F6D5-228E4A51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7F89B-9702-D5D4-5CD9-1B5A3E4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D396D-1A4A-B574-B0E5-6E9A4A19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CC4BE-1765-DD30-0CFC-50C782DE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4D1A0-C4E3-6E6F-5D7F-752B3DCB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75599-4DEB-BAF3-CAC4-8BB9879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2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D080C-2B9C-C783-9E31-C68456D3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6C384-99DB-7A52-645E-DB45E5B9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7B122-6C1B-7062-A491-29574E03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D5886-E189-55A9-0540-8687388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F0554-ADAA-6340-A110-CD8BC2C5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CA769-3338-8F8C-3FB5-30D55B91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0EA7-9282-E9CD-624F-73209BD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44D88-4158-1CDD-D654-B45D2A10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E2579-63D5-A134-01CD-6CE420654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6FA0E-0366-6251-C1AD-2397EF5C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6D37A-17A4-6A63-FF4D-95277C5E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AF6E6-A294-2601-6F08-69429CD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3F32C-1DD6-1E88-0786-846B1EE1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79F61-CE73-B86B-C039-B8EB3690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D6047-C006-1765-0B69-3365E6EB7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BE90-77E7-4E6C-B64D-994A578A31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29101-4A6F-8061-4F07-9064FEE9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E838A-2F11-F934-0519-168542A18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C1399-3804-4E92-ADD7-30B6ED6BA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7710ED5-3209-7FE0-1E93-9D246975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3638" y="3948402"/>
            <a:ext cx="6313198" cy="826798"/>
          </a:xfrm>
        </p:spPr>
        <p:txBody>
          <a:bodyPr/>
          <a:lstStyle/>
          <a:p>
            <a:pPr algn="l"/>
            <a:r>
              <a:rPr lang="en-US" altLang="zh-CN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  <a:endParaRPr lang="zh-CN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DECD1A0-498E-481D-A22C-97BF0913E6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3638" y="2315815"/>
            <a:ext cx="872984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1" dirty="0">
                <a:solidFill>
                  <a:srgbClr val="0776AE"/>
                </a:solidFill>
                <a:latin typeface="Poppins" panose="00000500000000000000" pitchFamily="2" charset="0"/>
                <a:ea typeface="League Spartan"/>
                <a:cs typeface="Poppins" panose="00000500000000000000" pitchFamily="2" charset="0"/>
                <a:sym typeface="League Spartan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288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26BF8-186A-4151-952F-C11AF378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28" y="1704110"/>
            <a:ext cx="3133436" cy="44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  <a:endParaRPr lang="zh-CN" alt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D6289F5-D467-4D34-36F0-D389BBB348CA}"/>
              </a:ext>
            </a:extLst>
          </p:cNvPr>
          <p:cNvSpPr txBox="1"/>
          <p:nvPr/>
        </p:nvSpPr>
        <p:spPr>
          <a:xfrm>
            <a:off x="577107" y="506574"/>
            <a:ext cx="10344421" cy="706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018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776AE"/>
                </a:solidFill>
                <a:latin typeface="Poppins" panose="00000500000000000000" pitchFamily="2" charset="0"/>
                <a:ea typeface="League Spartan"/>
                <a:cs typeface="Poppins" panose="00000500000000000000" pitchFamily="2" charset="0"/>
                <a:sym typeface="League Spartan"/>
              </a:rPr>
              <a:t>TITLE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0D3A2-FD13-CF3C-874B-182C71432233}"/>
              </a:ext>
            </a:extLst>
          </p:cNvPr>
          <p:cNvSpPr txBox="1"/>
          <p:nvPr/>
        </p:nvSpPr>
        <p:spPr>
          <a:xfrm>
            <a:off x="640448" y="1704110"/>
            <a:ext cx="61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36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BB461CF8-E1BC-3545-CB8B-0FA4454B2601}"/>
              </a:ext>
            </a:extLst>
          </p:cNvPr>
          <p:cNvSpPr txBox="1"/>
          <p:nvPr/>
        </p:nvSpPr>
        <p:spPr>
          <a:xfrm>
            <a:off x="581891" y="393663"/>
            <a:ext cx="10500431" cy="684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776AE"/>
                </a:solidFill>
                <a:latin typeface="Poppins" panose="00000500000000000000" pitchFamily="2" charset="0"/>
                <a:ea typeface="League Spartan"/>
                <a:cs typeface="Poppins" panose="00000500000000000000" pitchFamily="2" charset="0"/>
                <a:sym typeface="League Spartan"/>
              </a:rPr>
              <a:t>TITLE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B04E76F-86D3-88B9-D412-92E4C3C4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574801"/>
            <a:ext cx="3133436" cy="44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  <a:endParaRPr lang="zh-CN" alt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BA0305-C842-B4B0-D859-474121EB27A4}"/>
              </a:ext>
            </a:extLst>
          </p:cNvPr>
          <p:cNvSpPr txBox="1"/>
          <p:nvPr/>
        </p:nvSpPr>
        <p:spPr>
          <a:xfrm>
            <a:off x="5272884" y="1610946"/>
            <a:ext cx="61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33BEB-E42A-EAA0-CB99-85C71C307D14}"/>
              </a:ext>
            </a:extLst>
          </p:cNvPr>
          <p:cNvSpPr txBox="1"/>
          <p:nvPr/>
        </p:nvSpPr>
        <p:spPr>
          <a:xfrm>
            <a:off x="2723389" y="830454"/>
            <a:ext cx="8822065" cy="706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776AE"/>
                </a:solidFill>
                <a:latin typeface="Poppins" panose="00000500000000000000" pitchFamily="2" charset="0"/>
                <a:ea typeface="League Spartan"/>
                <a:cs typeface="Poppins" panose="00000500000000000000" pitchFamily="2" charset="0"/>
                <a:sym typeface="League Spartan"/>
              </a:rPr>
              <a:t>TITLE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C89443-6CCD-18B8-029F-C362E0A6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389" y="1898074"/>
            <a:ext cx="8822065" cy="44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  <a:endParaRPr lang="zh-CN" alt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1FDE7-BC5C-88E7-A345-EF38827BBE15}"/>
              </a:ext>
            </a:extLst>
          </p:cNvPr>
          <p:cNvSpPr txBox="1"/>
          <p:nvPr/>
        </p:nvSpPr>
        <p:spPr>
          <a:xfrm>
            <a:off x="686772" y="703431"/>
            <a:ext cx="8535234" cy="706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776AE"/>
                </a:solidFill>
                <a:latin typeface="Poppins" panose="00000500000000000000" pitchFamily="2" charset="0"/>
                <a:ea typeface="League Spartan"/>
                <a:cs typeface="Poppins" panose="00000500000000000000" pitchFamily="2" charset="0"/>
                <a:sym typeface="League Spartan"/>
              </a:rPr>
              <a:t>TITLE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9805BF-8A9C-AB6B-8869-8F699C79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72" y="1695570"/>
            <a:ext cx="8822065" cy="44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Poppins" panose="00000500000000000000" pitchFamily="2" charset="0"/>
                <a:cs typeface="Poppins" panose="00000500000000000000" pitchFamily="2" charset="0"/>
              </a:rPr>
              <a:t>content</a:t>
            </a:r>
            <a:endParaRPr lang="zh-CN" alt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7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59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</Words>
  <Application>Microsoft Office PowerPoint</Application>
  <PresentationFormat>宽屏</PresentationFormat>
  <Paragraphs>24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Poppins</vt:lpstr>
      <vt:lpstr>Office 主题​​</vt:lpstr>
      <vt:lpstr>title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Perry Cheng</dc:creator>
  <cp:lastModifiedBy>Perry Cheng</cp:lastModifiedBy>
  <cp:revision>18</cp:revision>
  <dcterms:created xsi:type="dcterms:W3CDTF">2024-09-09T21:05:37Z</dcterms:created>
  <dcterms:modified xsi:type="dcterms:W3CDTF">2024-09-10T23:14:54Z</dcterms:modified>
</cp:coreProperties>
</file>