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0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5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141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8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8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3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4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6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24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5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75CA-B6F3-4B78-976D-0CCE8F4D1813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1D91-F78A-4A8E-97C1-D52EF59A31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A3C8-79F4-4198-8C07-7431A0A69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WIRE FRAME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1D862-F711-4B83-9A08-3A792CF77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1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2C78E54-FAE9-49DA-9F77-7020B98572DF}"/>
              </a:ext>
            </a:extLst>
          </p:cNvPr>
          <p:cNvSpPr/>
          <p:nvPr/>
        </p:nvSpPr>
        <p:spPr>
          <a:xfrm>
            <a:off x="173079" y="329610"/>
            <a:ext cx="11856735" cy="3707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02C8E92-26B9-4152-91E7-70AFC9B958BD}"/>
              </a:ext>
            </a:extLst>
          </p:cNvPr>
          <p:cNvGrpSpPr/>
          <p:nvPr/>
        </p:nvGrpSpPr>
        <p:grpSpPr>
          <a:xfrm>
            <a:off x="268448" y="665170"/>
            <a:ext cx="4883208" cy="422315"/>
            <a:chOff x="964734" y="1124125"/>
            <a:chExt cx="7214532" cy="668668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059D8E3C-2F97-46D3-90CB-D71BE2855263}"/>
                </a:ext>
              </a:extLst>
            </p:cNvPr>
            <p:cNvSpPr/>
            <p:nvPr/>
          </p:nvSpPr>
          <p:spPr>
            <a:xfrm>
              <a:off x="964734" y="1124125"/>
              <a:ext cx="1157681" cy="478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879D747-8CD5-4B34-823F-E53415AA5BE6}"/>
                </a:ext>
              </a:extLst>
            </p:cNvPr>
            <p:cNvSpPr txBox="1"/>
            <p:nvPr/>
          </p:nvSpPr>
          <p:spPr>
            <a:xfrm>
              <a:off x="1040236" y="1208015"/>
              <a:ext cx="1023457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INICIO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718510E-3A23-4183-8277-F14F824A5FCC}"/>
                </a:ext>
              </a:extLst>
            </p:cNvPr>
            <p:cNvSpPr txBox="1"/>
            <p:nvPr/>
          </p:nvSpPr>
          <p:spPr>
            <a:xfrm>
              <a:off x="2273419" y="1208015"/>
              <a:ext cx="1593909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ACERCA DE MI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B2722E6-E8E6-4EBD-A8D3-0EA518902DA2}"/>
                </a:ext>
              </a:extLst>
            </p:cNvPr>
            <p:cNvSpPr txBox="1"/>
            <p:nvPr/>
          </p:nvSpPr>
          <p:spPr>
            <a:xfrm>
              <a:off x="5362941" y="1208015"/>
              <a:ext cx="1115736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PRECESO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9FBA94B-DD75-4BA7-9CCC-340B404E9E3C}"/>
                </a:ext>
              </a:extLst>
            </p:cNvPr>
            <p:cNvSpPr txBox="1"/>
            <p:nvPr/>
          </p:nvSpPr>
          <p:spPr>
            <a:xfrm>
              <a:off x="3873448" y="1208015"/>
              <a:ext cx="1249959" cy="58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err="1">
                  <a:latin typeface="Ink Free" panose="03080402000500000000" pitchFamily="66" charset="0"/>
                </a:rPr>
                <a:t>SERVICIOs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56554C9-8057-40E2-B4C2-8D5697AB839D}"/>
                </a:ext>
              </a:extLst>
            </p:cNvPr>
            <p:cNvSpPr txBox="1"/>
            <p:nvPr/>
          </p:nvSpPr>
          <p:spPr>
            <a:xfrm>
              <a:off x="6686026" y="1208015"/>
              <a:ext cx="1493240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PORTAFOLIO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EC46161-7834-44C9-815D-455EE4B21418}"/>
              </a:ext>
            </a:extLst>
          </p:cNvPr>
          <p:cNvSpPr/>
          <p:nvPr/>
        </p:nvSpPr>
        <p:spPr>
          <a:xfrm>
            <a:off x="5577571" y="497390"/>
            <a:ext cx="1367406" cy="84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  <a:endParaRPr lang="es-CO" dirty="0"/>
          </a:p>
        </p:txBody>
      </p:sp>
      <p:sp>
        <p:nvSpPr>
          <p:cNvPr id="13" name="Cara sonriente 12">
            <a:extLst>
              <a:ext uri="{FF2B5EF4-FFF2-40B4-BE49-F238E27FC236}">
                <a16:creationId xmlns:a16="http://schemas.microsoft.com/office/drawing/2014/main" id="{A4E0A9C9-C653-4C25-B1EA-A5B58B514C7F}"/>
              </a:ext>
            </a:extLst>
          </p:cNvPr>
          <p:cNvSpPr/>
          <p:nvPr/>
        </p:nvSpPr>
        <p:spPr>
          <a:xfrm>
            <a:off x="8976220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ara sonriente 13">
            <a:extLst>
              <a:ext uri="{FF2B5EF4-FFF2-40B4-BE49-F238E27FC236}">
                <a16:creationId xmlns:a16="http://schemas.microsoft.com/office/drawing/2014/main" id="{E6F12F79-6E02-4E79-9431-345AE7236CF8}"/>
              </a:ext>
            </a:extLst>
          </p:cNvPr>
          <p:cNvSpPr/>
          <p:nvPr/>
        </p:nvSpPr>
        <p:spPr>
          <a:xfrm>
            <a:off x="9692972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ara sonriente 14">
            <a:extLst>
              <a:ext uri="{FF2B5EF4-FFF2-40B4-BE49-F238E27FC236}">
                <a16:creationId xmlns:a16="http://schemas.microsoft.com/office/drawing/2014/main" id="{2DA32D74-D249-4CEB-8ED1-22BBF80ACD3A}"/>
              </a:ext>
            </a:extLst>
          </p:cNvPr>
          <p:cNvSpPr/>
          <p:nvPr/>
        </p:nvSpPr>
        <p:spPr>
          <a:xfrm>
            <a:off x="10420891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B652074-8FAE-4109-81F5-FA87B8BFCCD6}"/>
              </a:ext>
            </a:extLst>
          </p:cNvPr>
          <p:cNvSpPr/>
          <p:nvPr/>
        </p:nvSpPr>
        <p:spPr>
          <a:xfrm>
            <a:off x="9224253" y="10369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Redes sociales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AB92FB-EF13-44F1-B68C-85F49B153D23}"/>
              </a:ext>
            </a:extLst>
          </p:cNvPr>
          <p:cNvSpPr/>
          <p:nvPr/>
        </p:nvSpPr>
        <p:spPr>
          <a:xfrm>
            <a:off x="268449" y="3584973"/>
            <a:ext cx="19992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Imagen render de fondo</a:t>
            </a:r>
            <a:endParaRPr lang="es-CO" sz="1400" dirty="0">
              <a:solidFill>
                <a:srgbClr val="FF0000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225BFF-BD4C-4755-B300-1597129C587B}"/>
              </a:ext>
            </a:extLst>
          </p:cNvPr>
          <p:cNvSpPr/>
          <p:nvPr/>
        </p:nvSpPr>
        <p:spPr>
          <a:xfrm>
            <a:off x="213396" y="4264628"/>
            <a:ext cx="4108635" cy="37079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 FOTO</a:t>
            </a:r>
            <a:endParaRPr lang="es-CO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8C31CC9-383C-48CD-9F29-032B35068A13}"/>
              </a:ext>
            </a:extLst>
          </p:cNvPr>
          <p:cNvSpPr/>
          <p:nvPr/>
        </p:nvSpPr>
        <p:spPr>
          <a:xfrm>
            <a:off x="4824974" y="4644327"/>
            <a:ext cx="6844512" cy="2743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s-MX" sz="1100" dirty="0"/>
            </a:br>
            <a:br>
              <a:rPr lang="es-MX" sz="1100" dirty="0"/>
            </a:b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Arquitecto profesional de la universidad de Bogotá Jorge Tadeo Lozano.</a:t>
            </a:r>
          </a:p>
          <a:p>
            <a:pPr algn="ctr"/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Excelente desempeño en programas de diseño y representación. </a:t>
            </a:r>
            <a:b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 habilidad para producción y análisis cartográfico, manejo de variados programas de diseño, conteo, presupuesto, edición y </a:t>
            </a:r>
            <a:r>
              <a:rPr lang="es-MX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post-producción</a:t>
            </a: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arquitectónica 2D y 3D.</a:t>
            </a:r>
          </a:p>
          <a:p>
            <a:pPr algn="ctr"/>
            <a:b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Aptitud y experiencia en actividades recreativas y deportivas. </a:t>
            </a:r>
            <a:b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caracterizo por el manejo y rápido aprendizaje de herramientas que permitan mayor eficiencia laboral.</a:t>
            </a:r>
          </a:p>
          <a:p>
            <a:pPr algn="ctr"/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 capacidad de trabajo en equipo, creatividad, recursividad y motivación para realizar distintas actividades. Alto sentido de la responsabilidad, puntualidad y compromiso laboral.</a:t>
            </a:r>
          </a:p>
          <a:p>
            <a:pPr algn="ctr"/>
            <a:br>
              <a:rPr lang="es-MX" sz="1100" dirty="0"/>
            </a:br>
            <a:endParaRPr lang="es-CO" sz="11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904C67-AC89-4681-B8A3-27CBB8805565}"/>
              </a:ext>
            </a:extLst>
          </p:cNvPr>
          <p:cNvSpPr/>
          <p:nvPr/>
        </p:nvSpPr>
        <p:spPr>
          <a:xfrm>
            <a:off x="6821714" y="7387771"/>
            <a:ext cx="2728686" cy="4712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ACERCA DE MI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0ED3476-EEA0-4F73-91B2-02BB37EC7521}"/>
              </a:ext>
            </a:extLst>
          </p:cNvPr>
          <p:cNvSpPr/>
          <p:nvPr/>
        </p:nvSpPr>
        <p:spPr>
          <a:xfrm>
            <a:off x="8476775" y="2760992"/>
            <a:ext cx="3446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David Rodrigo</a:t>
            </a:r>
            <a:b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</a:br>
            <a:r>
              <a:rPr lang="es-MX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Colorado Waitoto</a:t>
            </a:r>
            <a:endParaRPr lang="es-CO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1113492-7800-4E11-A42F-6AF49156BB72}"/>
              </a:ext>
            </a:extLst>
          </p:cNvPr>
          <p:cNvSpPr/>
          <p:nvPr/>
        </p:nvSpPr>
        <p:spPr>
          <a:xfrm>
            <a:off x="3248369" y="8361875"/>
            <a:ext cx="5727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PROYECTOS DESTACADOS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054770A-6948-4E02-8C06-ABA9504A28C4}"/>
              </a:ext>
            </a:extLst>
          </p:cNvPr>
          <p:cNvCxnSpPr>
            <a:cxnSpLocks/>
          </p:cNvCxnSpPr>
          <p:nvPr/>
        </p:nvCxnSpPr>
        <p:spPr>
          <a:xfrm>
            <a:off x="213396" y="8157029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CD3DF06-7791-455E-AE5B-E3CFF3E6164E}"/>
              </a:ext>
            </a:extLst>
          </p:cNvPr>
          <p:cNvSpPr/>
          <p:nvPr/>
        </p:nvSpPr>
        <p:spPr>
          <a:xfrm>
            <a:off x="647225" y="8885360"/>
            <a:ext cx="1971064" cy="19710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1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8E411AB-8344-44CE-876C-2507AE542E7E}"/>
              </a:ext>
            </a:extLst>
          </p:cNvPr>
          <p:cNvSpPr/>
          <p:nvPr/>
        </p:nvSpPr>
        <p:spPr>
          <a:xfrm>
            <a:off x="3627146" y="8885360"/>
            <a:ext cx="1971064" cy="19710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2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A967C15-9B5B-4FAF-8953-C8386545B817}"/>
              </a:ext>
            </a:extLst>
          </p:cNvPr>
          <p:cNvSpPr/>
          <p:nvPr/>
        </p:nvSpPr>
        <p:spPr>
          <a:xfrm>
            <a:off x="6604201" y="8885360"/>
            <a:ext cx="1971064" cy="19710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3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6A98899-C9B3-4921-A848-097D5D374B05}"/>
              </a:ext>
            </a:extLst>
          </p:cNvPr>
          <p:cNvSpPr/>
          <p:nvPr/>
        </p:nvSpPr>
        <p:spPr>
          <a:xfrm>
            <a:off x="9573711" y="8885360"/>
            <a:ext cx="1971064" cy="197106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 4</a:t>
            </a:r>
            <a:endParaRPr lang="es-CO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C18CDCB-BA88-4967-A381-0C4AED812DAD}"/>
              </a:ext>
            </a:extLst>
          </p:cNvPr>
          <p:cNvCxnSpPr>
            <a:cxnSpLocks/>
          </p:cNvCxnSpPr>
          <p:nvPr/>
        </p:nvCxnSpPr>
        <p:spPr>
          <a:xfrm>
            <a:off x="213396" y="11862389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3D06E5F-7458-4141-81E5-B67A15D62F94}"/>
              </a:ext>
            </a:extLst>
          </p:cNvPr>
          <p:cNvSpPr/>
          <p:nvPr/>
        </p:nvSpPr>
        <p:spPr>
          <a:xfrm>
            <a:off x="5209374" y="11183596"/>
            <a:ext cx="1521626" cy="395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PORTAFOLIO</a:t>
            </a:r>
            <a:endParaRPr lang="es-CO" sz="14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4ED25AC-E9A0-4D55-A961-3BF6F4CC274D}"/>
              </a:ext>
            </a:extLst>
          </p:cNvPr>
          <p:cNvSpPr/>
          <p:nvPr/>
        </p:nvSpPr>
        <p:spPr>
          <a:xfrm>
            <a:off x="4586780" y="11978505"/>
            <a:ext cx="284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PROCESO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B7CB42D-6492-4725-946C-6AC296296E61}"/>
              </a:ext>
            </a:extLst>
          </p:cNvPr>
          <p:cNvGrpSpPr/>
          <p:nvPr/>
        </p:nvGrpSpPr>
        <p:grpSpPr>
          <a:xfrm>
            <a:off x="534114" y="12364252"/>
            <a:ext cx="2367582" cy="2155514"/>
            <a:chOff x="534114" y="13318705"/>
            <a:chExt cx="1567543" cy="1427136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B7A7B6CE-B5D3-42BD-AE05-6409379FEAF1}"/>
                </a:ext>
              </a:extLst>
            </p:cNvPr>
            <p:cNvSpPr/>
            <p:nvPr/>
          </p:nvSpPr>
          <p:spPr>
            <a:xfrm>
              <a:off x="622876" y="13318705"/>
              <a:ext cx="1427136" cy="1427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FFC71743-F804-4A96-9813-B1AF5D96FE81}"/>
                </a:ext>
              </a:extLst>
            </p:cNvPr>
            <p:cNvSpPr/>
            <p:nvPr/>
          </p:nvSpPr>
          <p:spPr>
            <a:xfrm>
              <a:off x="534114" y="14246413"/>
              <a:ext cx="15675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k Free" panose="03080402000500000000" pitchFamily="66" charset="0"/>
                </a:rPr>
                <a:t>PASO 1</a:t>
              </a:r>
              <a:endPara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D3CB2A5-EFDC-4B59-B9A9-DC71F02A3D19}"/>
              </a:ext>
            </a:extLst>
          </p:cNvPr>
          <p:cNvSpPr/>
          <p:nvPr/>
        </p:nvSpPr>
        <p:spPr>
          <a:xfrm>
            <a:off x="7340571" y="4259139"/>
            <a:ext cx="1813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¿QUIEN SOY?</a:t>
            </a:r>
            <a:endParaRPr lang="es-CO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8C0FB36-F5CF-4EAF-A585-6379BE26979D}"/>
              </a:ext>
            </a:extLst>
          </p:cNvPr>
          <p:cNvCxnSpPr>
            <a:cxnSpLocks/>
          </p:cNvCxnSpPr>
          <p:nvPr/>
        </p:nvCxnSpPr>
        <p:spPr>
          <a:xfrm>
            <a:off x="213396" y="15157132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D8C7E92-83EC-4B75-A252-37A3B0F275A8}"/>
              </a:ext>
            </a:extLst>
          </p:cNvPr>
          <p:cNvGrpSpPr/>
          <p:nvPr/>
        </p:nvGrpSpPr>
        <p:grpSpPr>
          <a:xfrm>
            <a:off x="4826804" y="12364252"/>
            <a:ext cx="2367582" cy="2155514"/>
            <a:chOff x="534114" y="13318705"/>
            <a:chExt cx="1567543" cy="142713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1898C370-F402-4DB4-A7A1-CD3166AD4729}"/>
                </a:ext>
              </a:extLst>
            </p:cNvPr>
            <p:cNvSpPr/>
            <p:nvPr/>
          </p:nvSpPr>
          <p:spPr>
            <a:xfrm>
              <a:off x="622876" y="13318705"/>
              <a:ext cx="1427136" cy="1427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2FD71BDB-EC57-4C67-9082-739A1AE8E5FA}"/>
                </a:ext>
              </a:extLst>
            </p:cNvPr>
            <p:cNvSpPr/>
            <p:nvPr/>
          </p:nvSpPr>
          <p:spPr>
            <a:xfrm>
              <a:off x="534114" y="14246413"/>
              <a:ext cx="1567543" cy="224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k Free" panose="03080402000500000000" pitchFamily="66" charset="0"/>
                </a:rPr>
                <a:t>PASO 2</a:t>
              </a:r>
              <a:endPara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22B26A2B-792C-44E5-B3A1-061D96355DB8}"/>
              </a:ext>
            </a:extLst>
          </p:cNvPr>
          <p:cNvGrpSpPr/>
          <p:nvPr/>
        </p:nvGrpSpPr>
        <p:grpSpPr>
          <a:xfrm>
            <a:off x="9194934" y="12364252"/>
            <a:ext cx="2367582" cy="2155514"/>
            <a:chOff x="534114" y="13318705"/>
            <a:chExt cx="1567543" cy="1427136"/>
          </a:xfrm>
        </p:grpSpPr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CCEA4A8F-4355-4BB0-B6C4-AD3A8347A092}"/>
                </a:ext>
              </a:extLst>
            </p:cNvPr>
            <p:cNvSpPr/>
            <p:nvPr/>
          </p:nvSpPr>
          <p:spPr>
            <a:xfrm>
              <a:off x="622876" y="13318705"/>
              <a:ext cx="1427136" cy="1427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454476FF-62A4-4E78-9BF7-B6742BDE95C4}"/>
                </a:ext>
              </a:extLst>
            </p:cNvPr>
            <p:cNvSpPr/>
            <p:nvPr/>
          </p:nvSpPr>
          <p:spPr>
            <a:xfrm>
              <a:off x="534114" y="14246413"/>
              <a:ext cx="1567543" cy="224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k Free" panose="03080402000500000000" pitchFamily="66" charset="0"/>
                </a:rPr>
                <a:t>PASO 3</a:t>
              </a:r>
              <a:endParaRPr lang="es-CO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6C713CD-D9E6-4A21-8F95-30750620A29E}"/>
              </a:ext>
            </a:extLst>
          </p:cNvPr>
          <p:cNvSpPr/>
          <p:nvPr/>
        </p:nvSpPr>
        <p:spPr>
          <a:xfrm>
            <a:off x="3248369" y="15239671"/>
            <a:ext cx="5727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CONTACTAME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1182C97C-3E84-41A5-A7A2-CB16D88558F5}"/>
              </a:ext>
            </a:extLst>
          </p:cNvPr>
          <p:cNvSpPr/>
          <p:nvPr/>
        </p:nvSpPr>
        <p:spPr>
          <a:xfrm>
            <a:off x="5209374" y="14640907"/>
            <a:ext cx="1521626" cy="396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</a:t>
            </a:r>
            <a:endParaRPr lang="es-CO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7FB811F-B6BF-4960-9CEC-8957474B872E}"/>
              </a:ext>
            </a:extLst>
          </p:cNvPr>
          <p:cNvSpPr/>
          <p:nvPr/>
        </p:nvSpPr>
        <p:spPr>
          <a:xfrm>
            <a:off x="2101657" y="15893143"/>
            <a:ext cx="4502544" cy="27118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B0B351A-CCB1-44DC-A62C-9F0E00EC59A9}"/>
              </a:ext>
            </a:extLst>
          </p:cNvPr>
          <p:cNvSpPr/>
          <p:nvPr/>
        </p:nvSpPr>
        <p:spPr>
          <a:xfrm>
            <a:off x="268448" y="15856547"/>
            <a:ext cx="232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NOMBRE: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6EA958C-93E7-4113-B306-784B3F40E8BB}"/>
              </a:ext>
            </a:extLst>
          </p:cNvPr>
          <p:cNvSpPr/>
          <p:nvPr/>
        </p:nvSpPr>
        <p:spPr>
          <a:xfrm>
            <a:off x="2101657" y="16328725"/>
            <a:ext cx="4502544" cy="27118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F16950E-221D-4F97-A429-432A23D47630}"/>
              </a:ext>
            </a:extLst>
          </p:cNvPr>
          <p:cNvSpPr/>
          <p:nvPr/>
        </p:nvSpPr>
        <p:spPr>
          <a:xfrm>
            <a:off x="268448" y="16292129"/>
            <a:ext cx="232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APELLIDO: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8A1DD6A-2921-4590-A483-14730AB6D90E}"/>
              </a:ext>
            </a:extLst>
          </p:cNvPr>
          <p:cNvSpPr/>
          <p:nvPr/>
        </p:nvSpPr>
        <p:spPr>
          <a:xfrm>
            <a:off x="2101657" y="16750656"/>
            <a:ext cx="4502544" cy="27118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DB923D8-3CD2-4543-B9AA-3EFFE1B12894}"/>
              </a:ext>
            </a:extLst>
          </p:cNvPr>
          <p:cNvSpPr/>
          <p:nvPr/>
        </p:nvSpPr>
        <p:spPr>
          <a:xfrm>
            <a:off x="268448" y="16714060"/>
            <a:ext cx="232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CORREO: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EBE37D6-E05D-4AA3-88BE-DC11BF8F4820}"/>
              </a:ext>
            </a:extLst>
          </p:cNvPr>
          <p:cNvSpPr/>
          <p:nvPr/>
        </p:nvSpPr>
        <p:spPr>
          <a:xfrm>
            <a:off x="7311869" y="15883591"/>
            <a:ext cx="232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SERVICIO DE INTERES: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49FCF89-ABE8-4923-A39F-F072A428BB85}"/>
              </a:ext>
            </a:extLst>
          </p:cNvPr>
          <p:cNvSpPr/>
          <p:nvPr/>
        </p:nvSpPr>
        <p:spPr>
          <a:xfrm>
            <a:off x="7311869" y="16191368"/>
            <a:ext cx="34110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SERVICIO DE INTERES: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SERVICIO DE INTERES: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SERVICIO DE INTERES: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0B6CC06-EB09-4692-AB03-4661D29F8658}"/>
              </a:ext>
            </a:extLst>
          </p:cNvPr>
          <p:cNvSpPr/>
          <p:nvPr/>
        </p:nvSpPr>
        <p:spPr>
          <a:xfrm>
            <a:off x="4010002" y="17198559"/>
            <a:ext cx="4502544" cy="61594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061A02A5-1AFD-484E-901D-47BBF8C1D17A}"/>
              </a:ext>
            </a:extLst>
          </p:cNvPr>
          <p:cNvSpPr/>
          <p:nvPr/>
        </p:nvSpPr>
        <p:spPr>
          <a:xfrm>
            <a:off x="2223222" y="17480252"/>
            <a:ext cx="2329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COMENTARIOS:</a:t>
            </a:r>
            <a:endParaRPr lang="es-CO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9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7B5DE51-4DEC-4CEB-8FC3-A6B58D576828}"/>
              </a:ext>
            </a:extLst>
          </p:cNvPr>
          <p:cNvSpPr/>
          <p:nvPr/>
        </p:nvSpPr>
        <p:spPr>
          <a:xfrm>
            <a:off x="3435167" y="2041532"/>
            <a:ext cx="5372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ACERCA DE MI</a:t>
            </a:r>
            <a:endParaRPr lang="es-CO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8831BA-C15A-4BDA-BD4E-DB94149B24BF}"/>
              </a:ext>
            </a:extLst>
          </p:cNvPr>
          <p:cNvSpPr/>
          <p:nvPr/>
        </p:nvSpPr>
        <p:spPr>
          <a:xfrm>
            <a:off x="1868798" y="3125401"/>
            <a:ext cx="3825241" cy="35929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FCCAAA-8934-4180-B65D-FF88D78F1FFD}"/>
              </a:ext>
            </a:extLst>
          </p:cNvPr>
          <p:cNvSpPr/>
          <p:nvPr/>
        </p:nvSpPr>
        <p:spPr>
          <a:xfrm>
            <a:off x="6897653" y="3239031"/>
            <a:ext cx="3825242" cy="329989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MI DESCRIPCION</a:t>
            </a:r>
            <a:endParaRPr lang="es-C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0893374-DDB2-43F8-8858-D5015412E589}"/>
              </a:ext>
            </a:extLst>
          </p:cNvPr>
          <p:cNvSpPr/>
          <p:nvPr/>
        </p:nvSpPr>
        <p:spPr>
          <a:xfrm>
            <a:off x="5577571" y="497390"/>
            <a:ext cx="1367406" cy="84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  <a:endParaRPr lang="es-CO" dirty="0"/>
          </a:p>
        </p:txBody>
      </p:sp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2ECC094F-3695-4767-A989-F98BDB9873A2}"/>
              </a:ext>
            </a:extLst>
          </p:cNvPr>
          <p:cNvSpPr/>
          <p:nvPr/>
        </p:nvSpPr>
        <p:spPr>
          <a:xfrm>
            <a:off x="8976220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D4C816BD-00EE-4FE5-901E-92F4B1DC759D}"/>
              </a:ext>
            </a:extLst>
          </p:cNvPr>
          <p:cNvSpPr/>
          <p:nvPr/>
        </p:nvSpPr>
        <p:spPr>
          <a:xfrm>
            <a:off x="9692972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ara sonriente 25">
            <a:extLst>
              <a:ext uri="{FF2B5EF4-FFF2-40B4-BE49-F238E27FC236}">
                <a16:creationId xmlns:a16="http://schemas.microsoft.com/office/drawing/2014/main" id="{91D28E5A-48F5-40A3-96F8-1C17EAC9EA18}"/>
              </a:ext>
            </a:extLst>
          </p:cNvPr>
          <p:cNvSpPr/>
          <p:nvPr/>
        </p:nvSpPr>
        <p:spPr>
          <a:xfrm>
            <a:off x="10420891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502FD8-3480-4F76-9600-65C84BDD9402}"/>
              </a:ext>
            </a:extLst>
          </p:cNvPr>
          <p:cNvSpPr/>
          <p:nvPr/>
        </p:nvSpPr>
        <p:spPr>
          <a:xfrm>
            <a:off x="9224253" y="10369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Redes sociales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F72DE86-9EC1-4BC4-8F0D-CD38065E806F}"/>
              </a:ext>
            </a:extLst>
          </p:cNvPr>
          <p:cNvCxnSpPr>
            <a:cxnSpLocks/>
          </p:cNvCxnSpPr>
          <p:nvPr/>
        </p:nvCxnSpPr>
        <p:spPr>
          <a:xfrm>
            <a:off x="213396" y="1734457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D34307F-45EA-46B2-ACD2-7A0AD30A6978}"/>
              </a:ext>
            </a:extLst>
          </p:cNvPr>
          <p:cNvSpPr/>
          <p:nvPr/>
        </p:nvSpPr>
        <p:spPr>
          <a:xfrm>
            <a:off x="1094982" y="7273859"/>
            <a:ext cx="537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BIOGRAFIA / ESTUDIOS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B1D41E1-E501-4A0C-B9CE-0A8BF67BCDD7}"/>
              </a:ext>
            </a:extLst>
          </p:cNvPr>
          <p:cNvSpPr/>
          <p:nvPr/>
        </p:nvSpPr>
        <p:spPr>
          <a:xfrm>
            <a:off x="7559822" y="7255936"/>
            <a:ext cx="2903873" cy="27854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5E58705-D5B5-4C6D-ADA0-B9FF76D766C4}"/>
              </a:ext>
            </a:extLst>
          </p:cNvPr>
          <p:cNvSpPr/>
          <p:nvPr/>
        </p:nvSpPr>
        <p:spPr>
          <a:xfrm>
            <a:off x="1253892" y="7854097"/>
            <a:ext cx="5070707" cy="20029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LETRAS</a:t>
            </a:r>
            <a:endParaRPr lang="es-CO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08BD9EF-0B3F-4F94-9CDB-CC96A743C64F}"/>
              </a:ext>
            </a:extLst>
          </p:cNvPr>
          <p:cNvCxnSpPr>
            <a:cxnSpLocks/>
          </p:cNvCxnSpPr>
          <p:nvPr/>
        </p:nvCxnSpPr>
        <p:spPr>
          <a:xfrm>
            <a:off x="213396" y="10327544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E099972-46BF-4576-BA15-EC40657F2E3E}"/>
              </a:ext>
            </a:extLst>
          </p:cNvPr>
          <p:cNvCxnSpPr>
            <a:cxnSpLocks/>
          </p:cNvCxnSpPr>
          <p:nvPr/>
        </p:nvCxnSpPr>
        <p:spPr>
          <a:xfrm>
            <a:off x="213396" y="6860444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8E404E5-1815-46ED-A2C5-53177CB86C45}"/>
              </a:ext>
            </a:extLst>
          </p:cNvPr>
          <p:cNvSpPr/>
          <p:nvPr/>
        </p:nvSpPr>
        <p:spPr>
          <a:xfrm>
            <a:off x="6220718" y="10643484"/>
            <a:ext cx="537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RECORRIDO / EXPERIENCIA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DB82FC8-8DC4-4648-93B4-4C992E2B5250}"/>
              </a:ext>
            </a:extLst>
          </p:cNvPr>
          <p:cNvSpPr/>
          <p:nvPr/>
        </p:nvSpPr>
        <p:spPr>
          <a:xfrm>
            <a:off x="1921101" y="10613685"/>
            <a:ext cx="2903873" cy="27854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FOTO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8515E6B-BAB6-4487-A98F-720E92741A78}"/>
              </a:ext>
            </a:extLst>
          </p:cNvPr>
          <p:cNvSpPr/>
          <p:nvPr/>
        </p:nvSpPr>
        <p:spPr>
          <a:xfrm>
            <a:off x="6324599" y="11195916"/>
            <a:ext cx="5070707" cy="200295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LETRAS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368143E-D8D2-49BA-9136-C9407D74E2F0}"/>
              </a:ext>
            </a:extLst>
          </p:cNvPr>
          <p:cNvSpPr/>
          <p:nvPr/>
        </p:nvSpPr>
        <p:spPr>
          <a:xfrm>
            <a:off x="2997065" y="13992695"/>
            <a:ext cx="5372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VALORES</a:t>
            </a:r>
            <a:endParaRPr lang="es-CO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9BD3A16-E481-4827-A9BF-3CA263D501E6}"/>
              </a:ext>
            </a:extLst>
          </p:cNvPr>
          <p:cNvSpPr/>
          <p:nvPr/>
        </p:nvSpPr>
        <p:spPr>
          <a:xfrm>
            <a:off x="2101657" y="14629259"/>
            <a:ext cx="2133150" cy="2046171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FOTO</a:t>
            </a:r>
            <a:endParaRPr lang="es-CO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06013F9B-85BA-4C59-9DE2-1446BB2D99F1}"/>
              </a:ext>
            </a:extLst>
          </p:cNvPr>
          <p:cNvCxnSpPr>
            <a:cxnSpLocks/>
          </p:cNvCxnSpPr>
          <p:nvPr/>
        </p:nvCxnSpPr>
        <p:spPr>
          <a:xfrm>
            <a:off x="213396" y="13756240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1897F7-A81F-4491-AD90-3FF841E6D615}"/>
              </a:ext>
            </a:extLst>
          </p:cNvPr>
          <p:cNvSpPr/>
          <p:nvPr/>
        </p:nvSpPr>
        <p:spPr>
          <a:xfrm>
            <a:off x="5154143" y="14629259"/>
            <a:ext cx="2133150" cy="2046171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FOTO</a:t>
            </a:r>
            <a:endParaRPr lang="es-CO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B74B789-B8DD-48CC-8867-1DA559F3D9CE}"/>
              </a:ext>
            </a:extLst>
          </p:cNvPr>
          <p:cNvSpPr/>
          <p:nvPr/>
        </p:nvSpPr>
        <p:spPr>
          <a:xfrm>
            <a:off x="8389248" y="14629259"/>
            <a:ext cx="2133150" cy="2046171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FOTO</a:t>
            </a:r>
            <a:endParaRPr lang="es-CO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B6DA00A-BD29-4981-913B-DB9F8CB37089}"/>
              </a:ext>
            </a:extLst>
          </p:cNvPr>
          <p:cNvGrpSpPr/>
          <p:nvPr/>
        </p:nvGrpSpPr>
        <p:grpSpPr>
          <a:xfrm>
            <a:off x="268448" y="665170"/>
            <a:ext cx="4883208" cy="422315"/>
            <a:chOff x="964734" y="1124125"/>
            <a:chExt cx="7214532" cy="6686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EF67D009-C430-48E4-BA0F-E97BCB31E473}"/>
                </a:ext>
              </a:extLst>
            </p:cNvPr>
            <p:cNvSpPr/>
            <p:nvPr/>
          </p:nvSpPr>
          <p:spPr>
            <a:xfrm>
              <a:off x="964734" y="1124125"/>
              <a:ext cx="1157681" cy="478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AE4991E3-9BAB-4E2F-BC83-F72F2763757F}"/>
                </a:ext>
              </a:extLst>
            </p:cNvPr>
            <p:cNvSpPr txBox="1"/>
            <p:nvPr/>
          </p:nvSpPr>
          <p:spPr>
            <a:xfrm>
              <a:off x="1040236" y="1208015"/>
              <a:ext cx="1023457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INICIO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A7D3A6D-6F8C-4778-AB9A-8228653DB880}"/>
                </a:ext>
              </a:extLst>
            </p:cNvPr>
            <p:cNvSpPr txBox="1"/>
            <p:nvPr/>
          </p:nvSpPr>
          <p:spPr>
            <a:xfrm>
              <a:off x="2273419" y="1208015"/>
              <a:ext cx="1593909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ACERCA DE MI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FB41E68-8335-4214-BC4B-83901AA76A3E}"/>
                </a:ext>
              </a:extLst>
            </p:cNvPr>
            <p:cNvSpPr txBox="1"/>
            <p:nvPr/>
          </p:nvSpPr>
          <p:spPr>
            <a:xfrm>
              <a:off x="5362941" y="1208015"/>
              <a:ext cx="1115736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PRECESO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2A307755-A842-4998-AFC8-D7888261E4C9}"/>
                </a:ext>
              </a:extLst>
            </p:cNvPr>
            <p:cNvSpPr txBox="1"/>
            <p:nvPr/>
          </p:nvSpPr>
          <p:spPr>
            <a:xfrm>
              <a:off x="3873448" y="1208015"/>
              <a:ext cx="1249959" cy="58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err="1">
                  <a:latin typeface="Ink Free" panose="03080402000500000000" pitchFamily="66" charset="0"/>
                </a:rPr>
                <a:t>SERVICIOs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5265813F-B3C6-49FA-A0E5-13E49C608232}"/>
                </a:ext>
              </a:extLst>
            </p:cNvPr>
            <p:cNvSpPr txBox="1"/>
            <p:nvPr/>
          </p:nvSpPr>
          <p:spPr>
            <a:xfrm>
              <a:off x="6686026" y="1208015"/>
              <a:ext cx="1493240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PORTAFOLIO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7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7B5DE51-4DEC-4CEB-8FC3-A6B58D576828}"/>
              </a:ext>
            </a:extLst>
          </p:cNvPr>
          <p:cNvSpPr/>
          <p:nvPr/>
        </p:nvSpPr>
        <p:spPr>
          <a:xfrm>
            <a:off x="3214933" y="2129016"/>
            <a:ext cx="5372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SERVICIOS</a:t>
            </a:r>
            <a:endParaRPr lang="es-CO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8831BA-C15A-4BDA-BD4E-DB94149B24BF}"/>
              </a:ext>
            </a:extLst>
          </p:cNvPr>
          <p:cNvSpPr/>
          <p:nvPr/>
        </p:nvSpPr>
        <p:spPr>
          <a:xfrm>
            <a:off x="755306" y="3034322"/>
            <a:ext cx="4273894" cy="32712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4C58E9-CC7B-4BD7-9719-E7E096FE474C}"/>
              </a:ext>
            </a:extLst>
          </p:cNvPr>
          <p:cNvSpPr/>
          <p:nvPr/>
        </p:nvSpPr>
        <p:spPr>
          <a:xfrm>
            <a:off x="5577571" y="3294169"/>
            <a:ext cx="5372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PLANIMETRIA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FCCAAA-8934-4180-B65D-FF88D78F1FFD}"/>
              </a:ext>
            </a:extLst>
          </p:cNvPr>
          <p:cNvSpPr/>
          <p:nvPr/>
        </p:nvSpPr>
        <p:spPr>
          <a:xfrm>
            <a:off x="5465319" y="4112970"/>
            <a:ext cx="5971375" cy="19397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0893374-DDB2-43F8-8858-D5015412E589}"/>
              </a:ext>
            </a:extLst>
          </p:cNvPr>
          <p:cNvSpPr/>
          <p:nvPr/>
        </p:nvSpPr>
        <p:spPr>
          <a:xfrm>
            <a:off x="5577571" y="497390"/>
            <a:ext cx="1367406" cy="84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  <a:endParaRPr lang="es-CO" dirty="0"/>
          </a:p>
        </p:txBody>
      </p:sp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2ECC094F-3695-4767-A989-F98BDB9873A2}"/>
              </a:ext>
            </a:extLst>
          </p:cNvPr>
          <p:cNvSpPr/>
          <p:nvPr/>
        </p:nvSpPr>
        <p:spPr>
          <a:xfrm>
            <a:off x="8976220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D4C816BD-00EE-4FE5-901E-92F4B1DC759D}"/>
              </a:ext>
            </a:extLst>
          </p:cNvPr>
          <p:cNvSpPr/>
          <p:nvPr/>
        </p:nvSpPr>
        <p:spPr>
          <a:xfrm>
            <a:off x="9692972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ara sonriente 25">
            <a:extLst>
              <a:ext uri="{FF2B5EF4-FFF2-40B4-BE49-F238E27FC236}">
                <a16:creationId xmlns:a16="http://schemas.microsoft.com/office/drawing/2014/main" id="{91D28E5A-48F5-40A3-96F8-1C17EAC9EA18}"/>
              </a:ext>
            </a:extLst>
          </p:cNvPr>
          <p:cNvSpPr/>
          <p:nvPr/>
        </p:nvSpPr>
        <p:spPr>
          <a:xfrm>
            <a:off x="10420891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502FD8-3480-4F76-9600-65C84BDD9402}"/>
              </a:ext>
            </a:extLst>
          </p:cNvPr>
          <p:cNvSpPr/>
          <p:nvPr/>
        </p:nvSpPr>
        <p:spPr>
          <a:xfrm>
            <a:off x="9224253" y="10369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Redes sociales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F72DE86-9EC1-4BC4-8F0D-CD38065E806F}"/>
              </a:ext>
            </a:extLst>
          </p:cNvPr>
          <p:cNvCxnSpPr>
            <a:cxnSpLocks/>
          </p:cNvCxnSpPr>
          <p:nvPr/>
        </p:nvCxnSpPr>
        <p:spPr>
          <a:xfrm>
            <a:off x="213396" y="1734457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6C68EC-61AC-4D4B-AA07-DDB53E016603}"/>
              </a:ext>
            </a:extLst>
          </p:cNvPr>
          <p:cNvCxnSpPr>
            <a:cxnSpLocks/>
          </p:cNvCxnSpPr>
          <p:nvPr/>
        </p:nvCxnSpPr>
        <p:spPr>
          <a:xfrm>
            <a:off x="213396" y="6820807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4EF7FEAB-2846-4CAB-A104-D1413DDCECB0}"/>
              </a:ext>
            </a:extLst>
          </p:cNvPr>
          <p:cNvSpPr/>
          <p:nvPr/>
        </p:nvSpPr>
        <p:spPr>
          <a:xfrm>
            <a:off x="808377" y="7732221"/>
            <a:ext cx="6547820" cy="2897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523AD28-22AC-43C5-B7BF-1431F4B31B29}"/>
              </a:ext>
            </a:extLst>
          </p:cNvPr>
          <p:cNvSpPr/>
          <p:nvPr/>
        </p:nvSpPr>
        <p:spPr>
          <a:xfrm>
            <a:off x="3100851" y="7073626"/>
            <a:ext cx="5372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REPRESENTACION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3FF926C-9978-419A-9AB3-418E12A23E71}"/>
              </a:ext>
            </a:extLst>
          </p:cNvPr>
          <p:cNvSpPr/>
          <p:nvPr/>
        </p:nvSpPr>
        <p:spPr>
          <a:xfrm>
            <a:off x="8172450" y="7788109"/>
            <a:ext cx="3264244" cy="271514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20F7ABC-1008-4A79-9194-634B6888C206}"/>
              </a:ext>
            </a:extLst>
          </p:cNvPr>
          <p:cNvCxnSpPr>
            <a:cxnSpLocks/>
          </p:cNvCxnSpPr>
          <p:nvPr/>
        </p:nvCxnSpPr>
        <p:spPr>
          <a:xfrm>
            <a:off x="213396" y="14158475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1528FE1-D21D-492B-B715-58AC9EA666D5}"/>
              </a:ext>
            </a:extLst>
          </p:cNvPr>
          <p:cNvSpPr/>
          <p:nvPr/>
        </p:nvSpPr>
        <p:spPr>
          <a:xfrm>
            <a:off x="4990098" y="10882906"/>
            <a:ext cx="6547820" cy="2897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3834F84-B026-4DA4-BFD5-12DBF4EE6ABF}"/>
              </a:ext>
            </a:extLst>
          </p:cNvPr>
          <p:cNvSpPr/>
          <p:nvPr/>
        </p:nvSpPr>
        <p:spPr>
          <a:xfrm>
            <a:off x="917238" y="10827018"/>
            <a:ext cx="3264244" cy="271514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856E92A-5BB4-49E6-BF91-37671080464F}"/>
              </a:ext>
            </a:extLst>
          </p:cNvPr>
          <p:cNvSpPr/>
          <p:nvPr/>
        </p:nvSpPr>
        <p:spPr>
          <a:xfrm>
            <a:off x="3100851" y="14286829"/>
            <a:ext cx="5372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TIPOS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2F7DF40-A080-4AED-8303-1C82A16567C1}"/>
              </a:ext>
            </a:extLst>
          </p:cNvPr>
          <p:cNvSpPr/>
          <p:nvPr/>
        </p:nvSpPr>
        <p:spPr>
          <a:xfrm>
            <a:off x="755306" y="14774792"/>
            <a:ext cx="1930744" cy="1817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EA2E23-CF05-44E7-A060-E0B5EC94D1A5}"/>
              </a:ext>
            </a:extLst>
          </p:cNvPr>
          <p:cNvSpPr/>
          <p:nvPr/>
        </p:nvSpPr>
        <p:spPr>
          <a:xfrm>
            <a:off x="834438" y="16035373"/>
            <a:ext cx="179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 1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C4BFBB4-DA99-4D83-8F50-924EE99397E9}"/>
              </a:ext>
            </a:extLst>
          </p:cNvPr>
          <p:cNvSpPr/>
          <p:nvPr/>
        </p:nvSpPr>
        <p:spPr>
          <a:xfrm>
            <a:off x="2821138" y="14774792"/>
            <a:ext cx="1930744" cy="1817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D519697-6A8B-494F-B12A-1EE3F309C1E1}"/>
              </a:ext>
            </a:extLst>
          </p:cNvPr>
          <p:cNvSpPr/>
          <p:nvPr/>
        </p:nvSpPr>
        <p:spPr>
          <a:xfrm>
            <a:off x="2900270" y="16035373"/>
            <a:ext cx="179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 2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DA76A4BF-7241-4187-9C86-893FF09A897B}"/>
              </a:ext>
            </a:extLst>
          </p:cNvPr>
          <p:cNvSpPr/>
          <p:nvPr/>
        </p:nvSpPr>
        <p:spPr>
          <a:xfrm>
            <a:off x="4990098" y="14774792"/>
            <a:ext cx="1930744" cy="1817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57B283F-C4F8-4264-9C41-A2EA2337ED4C}"/>
              </a:ext>
            </a:extLst>
          </p:cNvPr>
          <p:cNvSpPr/>
          <p:nvPr/>
        </p:nvSpPr>
        <p:spPr>
          <a:xfrm>
            <a:off x="5069230" y="16035373"/>
            <a:ext cx="179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 3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6C62D6-2CF3-4EA5-BA30-41BC47ADB6B3}"/>
              </a:ext>
            </a:extLst>
          </p:cNvPr>
          <p:cNvSpPr/>
          <p:nvPr/>
        </p:nvSpPr>
        <p:spPr>
          <a:xfrm>
            <a:off x="7159058" y="14774792"/>
            <a:ext cx="1930744" cy="1817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9923380-0B68-4A7E-917C-E9463E06293C}"/>
              </a:ext>
            </a:extLst>
          </p:cNvPr>
          <p:cNvSpPr/>
          <p:nvPr/>
        </p:nvSpPr>
        <p:spPr>
          <a:xfrm>
            <a:off x="7238190" y="16035373"/>
            <a:ext cx="179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 4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5BF28CB-8C37-436F-B0C0-90FFC7CC0DE5}"/>
              </a:ext>
            </a:extLst>
          </p:cNvPr>
          <p:cNvSpPr/>
          <p:nvPr/>
        </p:nvSpPr>
        <p:spPr>
          <a:xfrm>
            <a:off x="9370862" y="14774792"/>
            <a:ext cx="1930744" cy="18177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B31A89C-4F52-453D-9394-1FA437706CC7}"/>
              </a:ext>
            </a:extLst>
          </p:cNvPr>
          <p:cNvSpPr/>
          <p:nvPr/>
        </p:nvSpPr>
        <p:spPr>
          <a:xfrm>
            <a:off x="9449994" y="16035373"/>
            <a:ext cx="1794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TIPO 5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CA601F9C-1217-4CE7-8F62-AE3DD56BECC8}"/>
              </a:ext>
            </a:extLst>
          </p:cNvPr>
          <p:cNvGrpSpPr/>
          <p:nvPr/>
        </p:nvGrpSpPr>
        <p:grpSpPr>
          <a:xfrm>
            <a:off x="268448" y="665170"/>
            <a:ext cx="4883208" cy="422315"/>
            <a:chOff x="964734" y="1124125"/>
            <a:chExt cx="7214532" cy="668668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E20385D3-5AD1-4500-A610-94F0188A4862}"/>
                </a:ext>
              </a:extLst>
            </p:cNvPr>
            <p:cNvSpPr/>
            <p:nvPr/>
          </p:nvSpPr>
          <p:spPr>
            <a:xfrm>
              <a:off x="964734" y="1124125"/>
              <a:ext cx="1157681" cy="478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A3FA80D0-5C2D-47D6-8A4F-64AED7A4E1A1}"/>
                </a:ext>
              </a:extLst>
            </p:cNvPr>
            <p:cNvSpPr txBox="1"/>
            <p:nvPr/>
          </p:nvSpPr>
          <p:spPr>
            <a:xfrm>
              <a:off x="1040236" y="1208015"/>
              <a:ext cx="1023457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INICIO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45CD441F-446B-4516-A908-1C18979B1DD8}"/>
                </a:ext>
              </a:extLst>
            </p:cNvPr>
            <p:cNvSpPr txBox="1"/>
            <p:nvPr/>
          </p:nvSpPr>
          <p:spPr>
            <a:xfrm>
              <a:off x="2273419" y="1208015"/>
              <a:ext cx="1593909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ACERCA DE MI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7DEB215-84FD-4B9A-A1F1-65D22CDC8C8B}"/>
                </a:ext>
              </a:extLst>
            </p:cNvPr>
            <p:cNvSpPr txBox="1"/>
            <p:nvPr/>
          </p:nvSpPr>
          <p:spPr>
            <a:xfrm>
              <a:off x="5362941" y="1208015"/>
              <a:ext cx="1115736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PRECESO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C205D4BB-079A-413A-8132-AC3B4CD3FEC9}"/>
                </a:ext>
              </a:extLst>
            </p:cNvPr>
            <p:cNvSpPr txBox="1"/>
            <p:nvPr/>
          </p:nvSpPr>
          <p:spPr>
            <a:xfrm>
              <a:off x="3873448" y="1208015"/>
              <a:ext cx="1249959" cy="58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err="1">
                  <a:latin typeface="Ink Free" panose="03080402000500000000" pitchFamily="66" charset="0"/>
                </a:rPr>
                <a:t>SERVICIOs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07515DC7-D199-4ED8-9736-A1DA7A581E14}"/>
                </a:ext>
              </a:extLst>
            </p:cNvPr>
            <p:cNvSpPr txBox="1"/>
            <p:nvPr/>
          </p:nvSpPr>
          <p:spPr>
            <a:xfrm>
              <a:off x="6686026" y="1208015"/>
              <a:ext cx="1493240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PORTAFOLIO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48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7B5DE51-4DEC-4CEB-8FC3-A6B58D576828}"/>
              </a:ext>
            </a:extLst>
          </p:cNvPr>
          <p:cNvSpPr/>
          <p:nvPr/>
        </p:nvSpPr>
        <p:spPr>
          <a:xfrm>
            <a:off x="3214933" y="2129016"/>
            <a:ext cx="5372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PROCESO</a:t>
            </a:r>
            <a:endParaRPr lang="es-CO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8831BA-C15A-4BDA-BD4E-DB94149B24BF}"/>
              </a:ext>
            </a:extLst>
          </p:cNvPr>
          <p:cNvSpPr/>
          <p:nvPr/>
        </p:nvSpPr>
        <p:spPr>
          <a:xfrm>
            <a:off x="1421781" y="3143579"/>
            <a:ext cx="2692702" cy="269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4C58E9-CC7B-4BD7-9719-E7E096FE474C}"/>
              </a:ext>
            </a:extLst>
          </p:cNvPr>
          <p:cNvSpPr/>
          <p:nvPr/>
        </p:nvSpPr>
        <p:spPr>
          <a:xfrm>
            <a:off x="4471099" y="3390421"/>
            <a:ext cx="5372875" cy="63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PASO 1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FCCAAA-8934-4180-B65D-FF88D78F1FFD}"/>
              </a:ext>
            </a:extLst>
          </p:cNvPr>
          <p:cNvSpPr/>
          <p:nvPr/>
        </p:nvSpPr>
        <p:spPr>
          <a:xfrm>
            <a:off x="4477917" y="4244218"/>
            <a:ext cx="6244978" cy="16218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E335E6-BFCA-416E-8179-4A80E05BCB63}"/>
              </a:ext>
            </a:extLst>
          </p:cNvPr>
          <p:cNvSpPr/>
          <p:nvPr/>
        </p:nvSpPr>
        <p:spPr>
          <a:xfrm>
            <a:off x="2245279" y="6654413"/>
            <a:ext cx="53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PASO 2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E272F96-5F7F-4CC6-91F4-6092E8CDB63F}"/>
              </a:ext>
            </a:extLst>
          </p:cNvPr>
          <p:cNvSpPr/>
          <p:nvPr/>
        </p:nvSpPr>
        <p:spPr>
          <a:xfrm>
            <a:off x="1428241" y="7527660"/>
            <a:ext cx="6244978" cy="16218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6A15C2-55EB-4797-9A30-69A09599219F}"/>
              </a:ext>
            </a:extLst>
          </p:cNvPr>
          <p:cNvSpPr/>
          <p:nvPr/>
        </p:nvSpPr>
        <p:spPr>
          <a:xfrm>
            <a:off x="8077517" y="6512912"/>
            <a:ext cx="2692702" cy="269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0893374-DDB2-43F8-8858-D5015412E589}"/>
              </a:ext>
            </a:extLst>
          </p:cNvPr>
          <p:cNvSpPr/>
          <p:nvPr/>
        </p:nvSpPr>
        <p:spPr>
          <a:xfrm>
            <a:off x="5577571" y="497390"/>
            <a:ext cx="1367406" cy="84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  <a:endParaRPr lang="es-CO" dirty="0"/>
          </a:p>
        </p:txBody>
      </p:sp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2ECC094F-3695-4767-A989-F98BDB9873A2}"/>
              </a:ext>
            </a:extLst>
          </p:cNvPr>
          <p:cNvSpPr/>
          <p:nvPr/>
        </p:nvSpPr>
        <p:spPr>
          <a:xfrm>
            <a:off x="8976220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D4C816BD-00EE-4FE5-901E-92F4B1DC759D}"/>
              </a:ext>
            </a:extLst>
          </p:cNvPr>
          <p:cNvSpPr/>
          <p:nvPr/>
        </p:nvSpPr>
        <p:spPr>
          <a:xfrm>
            <a:off x="9692972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ara sonriente 25">
            <a:extLst>
              <a:ext uri="{FF2B5EF4-FFF2-40B4-BE49-F238E27FC236}">
                <a16:creationId xmlns:a16="http://schemas.microsoft.com/office/drawing/2014/main" id="{91D28E5A-48F5-40A3-96F8-1C17EAC9EA18}"/>
              </a:ext>
            </a:extLst>
          </p:cNvPr>
          <p:cNvSpPr/>
          <p:nvPr/>
        </p:nvSpPr>
        <p:spPr>
          <a:xfrm>
            <a:off x="10420891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502FD8-3480-4F76-9600-65C84BDD9402}"/>
              </a:ext>
            </a:extLst>
          </p:cNvPr>
          <p:cNvSpPr/>
          <p:nvPr/>
        </p:nvSpPr>
        <p:spPr>
          <a:xfrm>
            <a:off x="9224253" y="10369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Redes sociales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F72DE86-9EC1-4BC4-8F0D-CD38065E806F}"/>
              </a:ext>
            </a:extLst>
          </p:cNvPr>
          <p:cNvCxnSpPr>
            <a:cxnSpLocks/>
          </p:cNvCxnSpPr>
          <p:nvPr/>
        </p:nvCxnSpPr>
        <p:spPr>
          <a:xfrm>
            <a:off x="213396" y="1734457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7130CB7-D200-4AFF-A873-FEC5101F2641}"/>
              </a:ext>
            </a:extLst>
          </p:cNvPr>
          <p:cNvSpPr/>
          <p:nvPr/>
        </p:nvSpPr>
        <p:spPr>
          <a:xfrm>
            <a:off x="1421781" y="9993990"/>
            <a:ext cx="2692702" cy="269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415A3DE-615B-4BD7-A3F1-034A9606028E}"/>
              </a:ext>
            </a:extLst>
          </p:cNvPr>
          <p:cNvSpPr/>
          <p:nvPr/>
        </p:nvSpPr>
        <p:spPr>
          <a:xfrm>
            <a:off x="4471099" y="10240832"/>
            <a:ext cx="53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PASO 3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E12C744-DCEC-43CA-A0BD-5BD11CF08105}"/>
              </a:ext>
            </a:extLst>
          </p:cNvPr>
          <p:cNvSpPr/>
          <p:nvPr/>
        </p:nvSpPr>
        <p:spPr>
          <a:xfrm>
            <a:off x="4477917" y="11094629"/>
            <a:ext cx="6244978" cy="16218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47DE552-7C9E-4BDE-A92C-8FE73CD6823A}"/>
              </a:ext>
            </a:extLst>
          </p:cNvPr>
          <p:cNvSpPr/>
          <p:nvPr/>
        </p:nvSpPr>
        <p:spPr>
          <a:xfrm>
            <a:off x="2245279" y="13652233"/>
            <a:ext cx="53728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PASO 4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E01D0AB-6760-424A-8A65-535E76575068}"/>
              </a:ext>
            </a:extLst>
          </p:cNvPr>
          <p:cNvSpPr/>
          <p:nvPr/>
        </p:nvSpPr>
        <p:spPr>
          <a:xfrm>
            <a:off x="1428241" y="14525480"/>
            <a:ext cx="6244978" cy="16218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E816DA3-EA20-474C-9D9E-50F6A468006F}"/>
              </a:ext>
            </a:extLst>
          </p:cNvPr>
          <p:cNvSpPr/>
          <p:nvPr/>
        </p:nvSpPr>
        <p:spPr>
          <a:xfrm>
            <a:off x="8077517" y="13510732"/>
            <a:ext cx="2692702" cy="2692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44CA511-132A-4CC9-9115-53FA335163F7}"/>
              </a:ext>
            </a:extLst>
          </p:cNvPr>
          <p:cNvGrpSpPr/>
          <p:nvPr/>
        </p:nvGrpSpPr>
        <p:grpSpPr>
          <a:xfrm>
            <a:off x="268448" y="665170"/>
            <a:ext cx="4883208" cy="422315"/>
            <a:chOff x="964734" y="1124125"/>
            <a:chExt cx="7214532" cy="668668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709780-9A30-46E3-A5B0-F926AA382273}"/>
                </a:ext>
              </a:extLst>
            </p:cNvPr>
            <p:cNvSpPr/>
            <p:nvPr/>
          </p:nvSpPr>
          <p:spPr>
            <a:xfrm>
              <a:off x="964734" y="1124125"/>
              <a:ext cx="1157681" cy="478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D926339-BEAE-44DA-BAA6-738DCE085FFB}"/>
                </a:ext>
              </a:extLst>
            </p:cNvPr>
            <p:cNvSpPr txBox="1"/>
            <p:nvPr/>
          </p:nvSpPr>
          <p:spPr>
            <a:xfrm>
              <a:off x="1040236" y="1208015"/>
              <a:ext cx="1023457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INICIO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C4499AB-BA46-47F0-83E2-5739BF5CB60C}"/>
                </a:ext>
              </a:extLst>
            </p:cNvPr>
            <p:cNvSpPr txBox="1"/>
            <p:nvPr/>
          </p:nvSpPr>
          <p:spPr>
            <a:xfrm>
              <a:off x="2273419" y="1208015"/>
              <a:ext cx="1593909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ACERCA DE MI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41D142E-90FB-4EE6-BA8B-75E4910DDCED}"/>
                </a:ext>
              </a:extLst>
            </p:cNvPr>
            <p:cNvSpPr txBox="1"/>
            <p:nvPr/>
          </p:nvSpPr>
          <p:spPr>
            <a:xfrm>
              <a:off x="5362941" y="1208015"/>
              <a:ext cx="1115736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PRECESO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3BBED72F-AA07-4221-8FDE-149C6B7B788B}"/>
                </a:ext>
              </a:extLst>
            </p:cNvPr>
            <p:cNvSpPr txBox="1"/>
            <p:nvPr/>
          </p:nvSpPr>
          <p:spPr>
            <a:xfrm>
              <a:off x="3873448" y="1208015"/>
              <a:ext cx="1249959" cy="58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err="1">
                  <a:latin typeface="Ink Free" panose="03080402000500000000" pitchFamily="66" charset="0"/>
                </a:rPr>
                <a:t>SERVICIOs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8AE4CCD-BF9C-4B13-9080-B396B1B3CD7C}"/>
                </a:ext>
              </a:extLst>
            </p:cNvPr>
            <p:cNvSpPr txBox="1"/>
            <p:nvPr/>
          </p:nvSpPr>
          <p:spPr>
            <a:xfrm>
              <a:off x="6686026" y="1208015"/>
              <a:ext cx="1493240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PORTAFOLIO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47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7B5DE51-4DEC-4CEB-8FC3-A6B58D576828}"/>
              </a:ext>
            </a:extLst>
          </p:cNvPr>
          <p:cNvSpPr/>
          <p:nvPr/>
        </p:nvSpPr>
        <p:spPr>
          <a:xfrm>
            <a:off x="3214933" y="2129016"/>
            <a:ext cx="5372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PORTAFOLIO</a:t>
            </a:r>
            <a:endParaRPr lang="es-CO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58831BA-C15A-4BDA-BD4E-DB94149B24BF}"/>
              </a:ext>
            </a:extLst>
          </p:cNvPr>
          <p:cNvSpPr/>
          <p:nvPr/>
        </p:nvSpPr>
        <p:spPr>
          <a:xfrm>
            <a:off x="445920" y="3108349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FCCAAA-8934-4180-B65D-FF88D78F1FFD}"/>
              </a:ext>
            </a:extLst>
          </p:cNvPr>
          <p:cNvSpPr/>
          <p:nvPr/>
        </p:nvSpPr>
        <p:spPr>
          <a:xfrm>
            <a:off x="1154241" y="6305550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4C58E9-CC7B-4BD7-9719-E7E096FE474C}"/>
              </a:ext>
            </a:extLst>
          </p:cNvPr>
          <p:cNvSpPr/>
          <p:nvPr/>
        </p:nvSpPr>
        <p:spPr>
          <a:xfrm>
            <a:off x="1088486" y="6496050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0893374-DDB2-43F8-8858-D5015412E589}"/>
              </a:ext>
            </a:extLst>
          </p:cNvPr>
          <p:cNvSpPr/>
          <p:nvPr/>
        </p:nvSpPr>
        <p:spPr>
          <a:xfrm>
            <a:off x="5577571" y="497390"/>
            <a:ext cx="1367406" cy="8472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</a:t>
            </a:r>
            <a:endParaRPr lang="es-CO" dirty="0"/>
          </a:p>
        </p:txBody>
      </p:sp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2ECC094F-3695-4767-A989-F98BDB9873A2}"/>
              </a:ext>
            </a:extLst>
          </p:cNvPr>
          <p:cNvSpPr/>
          <p:nvPr/>
        </p:nvSpPr>
        <p:spPr>
          <a:xfrm>
            <a:off x="8976220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D4C816BD-00EE-4FE5-901E-92F4B1DC759D}"/>
              </a:ext>
            </a:extLst>
          </p:cNvPr>
          <p:cNvSpPr/>
          <p:nvPr/>
        </p:nvSpPr>
        <p:spPr>
          <a:xfrm>
            <a:off x="9692972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ara sonriente 25">
            <a:extLst>
              <a:ext uri="{FF2B5EF4-FFF2-40B4-BE49-F238E27FC236}">
                <a16:creationId xmlns:a16="http://schemas.microsoft.com/office/drawing/2014/main" id="{91D28E5A-48F5-40A3-96F8-1C17EAC9EA18}"/>
              </a:ext>
            </a:extLst>
          </p:cNvPr>
          <p:cNvSpPr/>
          <p:nvPr/>
        </p:nvSpPr>
        <p:spPr>
          <a:xfrm>
            <a:off x="10420891" y="623845"/>
            <a:ext cx="302004" cy="302004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502FD8-3480-4F76-9600-65C84BDD9402}"/>
              </a:ext>
            </a:extLst>
          </p:cNvPr>
          <p:cNvSpPr/>
          <p:nvPr/>
        </p:nvSpPr>
        <p:spPr>
          <a:xfrm>
            <a:off x="9224253" y="1036902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Redes sociales</a:t>
            </a:r>
            <a:endParaRPr lang="es-CO" sz="1400" dirty="0">
              <a:solidFill>
                <a:srgbClr val="FF0000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F72DE86-9EC1-4BC4-8F0D-CD38065E806F}"/>
              </a:ext>
            </a:extLst>
          </p:cNvPr>
          <p:cNvCxnSpPr>
            <a:cxnSpLocks/>
          </p:cNvCxnSpPr>
          <p:nvPr/>
        </p:nvCxnSpPr>
        <p:spPr>
          <a:xfrm>
            <a:off x="213396" y="1734457"/>
            <a:ext cx="1181641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44CA511-132A-4CC9-9115-53FA335163F7}"/>
              </a:ext>
            </a:extLst>
          </p:cNvPr>
          <p:cNvGrpSpPr/>
          <p:nvPr/>
        </p:nvGrpSpPr>
        <p:grpSpPr>
          <a:xfrm>
            <a:off x="268448" y="665170"/>
            <a:ext cx="4883208" cy="422315"/>
            <a:chOff x="964734" y="1124125"/>
            <a:chExt cx="7214532" cy="668668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709780-9A30-46E3-A5B0-F926AA382273}"/>
                </a:ext>
              </a:extLst>
            </p:cNvPr>
            <p:cNvSpPr/>
            <p:nvPr/>
          </p:nvSpPr>
          <p:spPr>
            <a:xfrm>
              <a:off x="964734" y="1124125"/>
              <a:ext cx="1157681" cy="4781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D926339-BEAE-44DA-BAA6-738DCE085FFB}"/>
                </a:ext>
              </a:extLst>
            </p:cNvPr>
            <p:cNvSpPr txBox="1"/>
            <p:nvPr/>
          </p:nvSpPr>
          <p:spPr>
            <a:xfrm>
              <a:off x="1040236" y="1208015"/>
              <a:ext cx="1023457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INICIO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C4499AB-BA46-47F0-83E2-5739BF5CB60C}"/>
                </a:ext>
              </a:extLst>
            </p:cNvPr>
            <p:cNvSpPr txBox="1"/>
            <p:nvPr/>
          </p:nvSpPr>
          <p:spPr>
            <a:xfrm>
              <a:off x="2273419" y="1208015"/>
              <a:ext cx="1593909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ACERCA DE MI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41D142E-90FB-4EE6-BA8B-75E4910DDCED}"/>
                </a:ext>
              </a:extLst>
            </p:cNvPr>
            <p:cNvSpPr txBox="1"/>
            <p:nvPr/>
          </p:nvSpPr>
          <p:spPr>
            <a:xfrm>
              <a:off x="5362941" y="1208015"/>
              <a:ext cx="1115736" cy="36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PRECESO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3BBED72F-AA07-4221-8FDE-149C6B7B788B}"/>
                </a:ext>
              </a:extLst>
            </p:cNvPr>
            <p:cNvSpPr txBox="1"/>
            <p:nvPr/>
          </p:nvSpPr>
          <p:spPr>
            <a:xfrm>
              <a:off x="3873448" y="1208015"/>
              <a:ext cx="1249959" cy="58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err="1">
                  <a:latin typeface="Ink Free" panose="03080402000500000000" pitchFamily="66" charset="0"/>
                </a:rPr>
                <a:t>SERVICIOs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8AE4CCD-BF9C-4B13-9080-B396B1B3CD7C}"/>
                </a:ext>
              </a:extLst>
            </p:cNvPr>
            <p:cNvSpPr txBox="1"/>
            <p:nvPr/>
          </p:nvSpPr>
          <p:spPr>
            <a:xfrm>
              <a:off x="6686026" y="1208015"/>
              <a:ext cx="1493240" cy="36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>
                  <a:latin typeface="Ink Free" panose="03080402000500000000" pitchFamily="66" charset="0"/>
                </a:rPr>
                <a:t>PORTAFOLIO</a:t>
              </a:r>
              <a:endParaRPr lang="es-CO" sz="900" b="1" dirty="0">
                <a:latin typeface="Ink Free" panose="03080402000500000000" pitchFamily="66" charset="0"/>
              </a:endParaRPr>
            </a:p>
          </p:txBody>
        </p:sp>
      </p:grp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52DA52C-A6B8-43E5-BCE2-70BF3E921780}"/>
              </a:ext>
            </a:extLst>
          </p:cNvPr>
          <p:cNvSpPr/>
          <p:nvPr/>
        </p:nvSpPr>
        <p:spPr>
          <a:xfrm>
            <a:off x="6373208" y="3108349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1AEE9DC-A620-4A2D-9808-A41D9EDE3A75}"/>
              </a:ext>
            </a:extLst>
          </p:cNvPr>
          <p:cNvSpPr/>
          <p:nvPr/>
        </p:nvSpPr>
        <p:spPr>
          <a:xfrm>
            <a:off x="7081529" y="6305550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4CAD33F-D1BE-4D28-8D55-6D80ACDA28B6}"/>
              </a:ext>
            </a:extLst>
          </p:cNvPr>
          <p:cNvSpPr/>
          <p:nvPr/>
        </p:nvSpPr>
        <p:spPr>
          <a:xfrm>
            <a:off x="7015774" y="6496050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4A9C507-A77D-407D-9A14-E4F9737B007A}"/>
              </a:ext>
            </a:extLst>
          </p:cNvPr>
          <p:cNvSpPr/>
          <p:nvPr/>
        </p:nvSpPr>
        <p:spPr>
          <a:xfrm>
            <a:off x="445920" y="7454641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8DD63AB-EE46-4A47-885A-EC01AF33A175}"/>
              </a:ext>
            </a:extLst>
          </p:cNvPr>
          <p:cNvSpPr/>
          <p:nvPr/>
        </p:nvSpPr>
        <p:spPr>
          <a:xfrm>
            <a:off x="1154241" y="10651842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AAA0CF2-52EA-4D44-824A-54DB28AA22F7}"/>
              </a:ext>
            </a:extLst>
          </p:cNvPr>
          <p:cNvSpPr/>
          <p:nvPr/>
        </p:nvSpPr>
        <p:spPr>
          <a:xfrm>
            <a:off x="1088486" y="10842342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1DF2409F-3A7B-446D-A128-41816AD922D9}"/>
              </a:ext>
            </a:extLst>
          </p:cNvPr>
          <p:cNvSpPr/>
          <p:nvPr/>
        </p:nvSpPr>
        <p:spPr>
          <a:xfrm>
            <a:off x="6373208" y="7454641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3520B-686B-4EE2-A18C-75ED2DF4FEE8}"/>
              </a:ext>
            </a:extLst>
          </p:cNvPr>
          <p:cNvSpPr/>
          <p:nvPr/>
        </p:nvSpPr>
        <p:spPr>
          <a:xfrm>
            <a:off x="7081529" y="10651842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49A443B-CF2D-4271-8AFB-C73CA5E0938E}"/>
              </a:ext>
            </a:extLst>
          </p:cNvPr>
          <p:cNvSpPr/>
          <p:nvPr/>
        </p:nvSpPr>
        <p:spPr>
          <a:xfrm>
            <a:off x="7015774" y="10842342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E8F4300-49C9-4753-8734-CFB86309CAD5}"/>
              </a:ext>
            </a:extLst>
          </p:cNvPr>
          <p:cNvSpPr/>
          <p:nvPr/>
        </p:nvSpPr>
        <p:spPr>
          <a:xfrm>
            <a:off x="445920" y="12110414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5794A0F-844B-4E74-BAD6-CB52ABCDE291}"/>
              </a:ext>
            </a:extLst>
          </p:cNvPr>
          <p:cNvSpPr/>
          <p:nvPr/>
        </p:nvSpPr>
        <p:spPr>
          <a:xfrm>
            <a:off x="1154241" y="15307615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DD91E15-8D45-447C-BB10-D3261683C56E}"/>
              </a:ext>
            </a:extLst>
          </p:cNvPr>
          <p:cNvSpPr/>
          <p:nvPr/>
        </p:nvSpPr>
        <p:spPr>
          <a:xfrm>
            <a:off x="1088486" y="15498115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1910C08E-1E73-4B98-8B7E-0D4EA51E070B}"/>
              </a:ext>
            </a:extLst>
          </p:cNvPr>
          <p:cNvSpPr/>
          <p:nvPr/>
        </p:nvSpPr>
        <p:spPr>
          <a:xfrm>
            <a:off x="6373208" y="12110414"/>
            <a:ext cx="5372874" cy="41557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C56864D-4962-4B40-8F0C-570C96A71201}"/>
              </a:ext>
            </a:extLst>
          </p:cNvPr>
          <p:cNvSpPr/>
          <p:nvPr/>
        </p:nvSpPr>
        <p:spPr>
          <a:xfrm>
            <a:off x="7081529" y="15307615"/>
            <a:ext cx="3925546" cy="813320"/>
          </a:xfrm>
          <a:prstGeom prst="rect">
            <a:avLst/>
          </a:prstGeom>
          <a:solidFill>
            <a:srgbClr val="E7E6E6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37DC14C-30D4-4821-8D07-46C40E7043F2}"/>
              </a:ext>
            </a:extLst>
          </p:cNvPr>
          <p:cNvSpPr/>
          <p:nvPr/>
        </p:nvSpPr>
        <p:spPr>
          <a:xfrm>
            <a:off x="7015774" y="15498115"/>
            <a:ext cx="4063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NOMBRE</a:t>
            </a:r>
            <a:endParaRPr lang="es-C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8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164</Words>
  <Application>Microsoft Office PowerPoint</Application>
  <PresentationFormat>Personalizado</PresentationFormat>
  <Paragraphs>100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Times New Roman</vt:lpstr>
      <vt:lpstr>Wingdings</vt:lpstr>
      <vt:lpstr>Tema de Office</vt:lpstr>
      <vt:lpstr>WIRE FRAME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 FRAME</dc:title>
  <dc:creator>David Rodrigo Colorado Waitoto</dc:creator>
  <cp:lastModifiedBy>David Rodrigo Colorado Waitoto</cp:lastModifiedBy>
  <cp:revision>13</cp:revision>
  <dcterms:created xsi:type="dcterms:W3CDTF">2023-10-30T11:49:30Z</dcterms:created>
  <dcterms:modified xsi:type="dcterms:W3CDTF">2023-10-30T16:09:24Z</dcterms:modified>
</cp:coreProperties>
</file>