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9" r:id="rId9"/>
    <p:sldId id="271" r:id="rId10"/>
    <p:sldId id="270" r:id="rId11"/>
    <p:sldId id="272" r:id="rId12"/>
    <p:sldId id="276" r:id="rId13"/>
    <p:sldId id="275" r:id="rId14"/>
    <p:sldId id="277" r:id="rId15"/>
    <p:sldId id="262" r:id="rId16"/>
    <p:sldId id="261" r:id="rId17"/>
    <p:sldId id="263" r:id="rId18"/>
    <p:sldId id="264" r:id="rId19"/>
    <p:sldId id="265" r:id="rId20"/>
    <p:sldId id="266" r:id="rId21"/>
    <p:sldId id="274" r:id="rId22"/>
    <p:sldId id="273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C7E09-BD4E-45E4-A948-2FD23CBF7C0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2C5633-80E2-4778-8443-EEC8DECF99E3}">
      <dgm:prSet/>
      <dgm:spPr/>
      <dgm:t>
        <a:bodyPr/>
        <a:lstStyle/>
        <a:p>
          <a:r>
            <a:rPr lang="es-ES"/>
            <a:t>Desarrollar servicios web haciendo uso de SpringBoot para crear un API REST que permita consultar la capa de sincronización de COUCHBASE.</a:t>
          </a:r>
          <a:endParaRPr lang="en-US"/>
        </a:p>
      </dgm:t>
    </dgm:pt>
    <dgm:pt modelId="{9D06353C-AE94-4E1A-A744-B6136DF0C2AD}" type="parTrans" cxnId="{065BEBEF-BA4F-4CF6-BF2F-984F13F02528}">
      <dgm:prSet/>
      <dgm:spPr/>
      <dgm:t>
        <a:bodyPr/>
        <a:lstStyle/>
        <a:p>
          <a:endParaRPr lang="en-US"/>
        </a:p>
      </dgm:t>
    </dgm:pt>
    <dgm:pt modelId="{C529D3D1-C822-429C-A059-AC45A5B6D7C8}" type="sibTrans" cxnId="{065BEBEF-BA4F-4CF6-BF2F-984F13F02528}">
      <dgm:prSet/>
      <dgm:spPr/>
      <dgm:t>
        <a:bodyPr/>
        <a:lstStyle/>
        <a:p>
          <a:endParaRPr lang="en-US"/>
        </a:p>
      </dgm:t>
    </dgm:pt>
    <dgm:pt modelId="{E839005B-CBB3-4970-8CE3-0DA7FAF9F07B}">
      <dgm:prSet/>
      <dgm:spPr/>
      <dgm:t>
        <a:bodyPr/>
        <a:lstStyle/>
        <a:p>
          <a:r>
            <a:rPr lang="es-ES"/>
            <a:t>Determinar zonas de alto tráfico en un momento dado (Temporalidad) a través de Queries Geograficos para asistir en la toma de decisiones.</a:t>
          </a:r>
          <a:endParaRPr lang="en-US"/>
        </a:p>
      </dgm:t>
    </dgm:pt>
    <dgm:pt modelId="{06055EDE-92A4-4D9A-A27D-6AE45F5DD489}" type="parTrans" cxnId="{C6A7FBC3-04F6-461F-9DE1-B01D380AA15B}">
      <dgm:prSet/>
      <dgm:spPr/>
      <dgm:t>
        <a:bodyPr/>
        <a:lstStyle/>
        <a:p>
          <a:endParaRPr lang="en-US"/>
        </a:p>
      </dgm:t>
    </dgm:pt>
    <dgm:pt modelId="{638ABECD-B1C9-430D-81DD-F3BD856F30F2}" type="sibTrans" cxnId="{C6A7FBC3-04F6-461F-9DE1-B01D380AA15B}">
      <dgm:prSet/>
      <dgm:spPr/>
      <dgm:t>
        <a:bodyPr/>
        <a:lstStyle/>
        <a:p>
          <a:endParaRPr lang="en-US"/>
        </a:p>
      </dgm:t>
    </dgm:pt>
    <dgm:pt modelId="{A9F4D922-FD35-4CF4-B741-A8A8EE69E9BE}">
      <dgm:prSet/>
      <dgm:spPr/>
      <dgm:t>
        <a:bodyPr/>
        <a:lstStyle/>
        <a:p>
          <a:r>
            <a:rPr lang="es-ES"/>
            <a:t>Reducir el número de puntos de trayectorias recolectadas mediante el Algoritmo Douglas-Peucker para sintetizar la información mediante de servicios web.</a:t>
          </a:r>
          <a:endParaRPr lang="en-US"/>
        </a:p>
      </dgm:t>
    </dgm:pt>
    <dgm:pt modelId="{D58FEB2D-B37D-4BDC-ACF0-C6B8CF1F817B}" type="parTrans" cxnId="{FD862FCE-7C9E-48ED-96A1-1D48B3CDA871}">
      <dgm:prSet/>
      <dgm:spPr/>
      <dgm:t>
        <a:bodyPr/>
        <a:lstStyle/>
        <a:p>
          <a:endParaRPr lang="en-US"/>
        </a:p>
      </dgm:t>
    </dgm:pt>
    <dgm:pt modelId="{B485182F-A560-4476-8C69-DEAD1F333015}" type="sibTrans" cxnId="{FD862FCE-7C9E-48ED-96A1-1D48B3CDA871}">
      <dgm:prSet/>
      <dgm:spPr/>
      <dgm:t>
        <a:bodyPr/>
        <a:lstStyle/>
        <a:p>
          <a:endParaRPr lang="en-US"/>
        </a:p>
      </dgm:t>
    </dgm:pt>
    <dgm:pt modelId="{9B0F8ABC-344A-41DF-84C4-70648B67B1A0}" type="pres">
      <dgm:prSet presAssocID="{69CC7E09-BD4E-45E4-A948-2FD23CBF7C00}" presName="outerComposite" presStyleCnt="0">
        <dgm:presLayoutVars>
          <dgm:chMax val="5"/>
          <dgm:dir/>
          <dgm:resizeHandles val="exact"/>
        </dgm:presLayoutVars>
      </dgm:prSet>
      <dgm:spPr/>
    </dgm:pt>
    <dgm:pt modelId="{36D4131A-2501-430B-A9D6-608610288F1C}" type="pres">
      <dgm:prSet presAssocID="{69CC7E09-BD4E-45E4-A948-2FD23CBF7C00}" presName="dummyMaxCanvas" presStyleCnt="0">
        <dgm:presLayoutVars/>
      </dgm:prSet>
      <dgm:spPr/>
    </dgm:pt>
    <dgm:pt modelId="{D41EE74B-5A36-4942-B69F-76574536E740}" type="pres">
      <dgm:prSet presAssocID="{69CC7E09-BD4E-45E4-A948-2FD23CBF7C00}" presName="ThreeNodes_1" presStyleLbl="node1" presStyleIdx="0" presStyleCnt="3">
        <dgm:presLayoutVars>
          <dgm:bulletEnabled val="1"/>
        </dgm:presLayoutVars>
      </dgm:prSet>
      <dgm:spPr/>
    </dgm:pt>
    <dgm:pt modelId="{851C4972-1F4A-41FB-B29A-B39711552525}" type="pres">
      <dgm:prSet presAssocID="{69CC7E09-BD4E-45E4-A948-2FD23CBF7C00}" presName="ThreeNodes_2" presStyleLbl="node1" presStyleIdx="1" presStyleCnt="3">
        <dgm:presLayoutVars>
          <dgm:bulletEnabled val="1"/>
        </dgm:presLayoutVars>
      </dgm:prSet>
      <dgm:spPr/>
    </dgm:pt>
    <dgm:pt modelId="{6DA22852-0884-4835-9C03-1B711EB53868}" type="pres">
      <dgm:prSet presAssocID="{69CC7E09-BD4E-45E4-A948-2FD23CBF7C00}" presName="ThreeNodes_3" presStyleLbl="node1" presStyleIdx="2" presStyleCnt="3">
        <dgm:presLayoutVars>
          <dgm:bulletEnabled val="1"/>
        </dgm:presLayoutVars>
      </dgm:prSet>
      <dgm:spPr/>
    </dgm:pt>
    <dgm:pt modelId="{C22EF7D5-5580-4BF0-A0FB-1912D42B43F9}" type="pres">
      <dgm:prSet presAssocID="{69CC7E09-BD4E-45E4-A948-2FD23CBF7C00}" presName="ThreeConn_1-2" presStyleLbl="fgAccFollowNode1" presStyleIdx="0" presStyleCnt="2">
        <dgm:presLayoutVars>
          <dgm:bulletEnabled val="1"/>
        </dgm:presLayoutVars>
      </dgm:prSet>
      <dgm:spPr/>
    </dgm:pt>
    <dgm:pt modelId="{95B9ADAC-5585-40B8-A05C-B70C1B67B6D0}" type="pres">
      <dgm:prSet presAssocID="{69CC7E09-BD4E-45E4-A948-2FD23CBF7C00}" presName="ThreeConn_2-3" presStyleLbl="fgAccFollowNode1" presStyleIdx="1" presStyleCnt="2">
        <dgm:presLayoutVars>
          <dgm:bulletEnabled val="1"/>
        </dgm:presLayoutVars>
      </dgm:prSet>
      <dgm:spPr/>
    </dgm:pt>
    <dgm:pt modelId="{848275EC-DEFD-48B8-A34F-FF56F1DAECAE}" type="pres">
      <dgm:prSet presAssocID="{69CC7E09-BD4E-45E4-A948-2FD23CBF7C00}" presName="ThreeNodes_1_text" presStyleLbl="node1" presStyleIdx="2" presStyleCnt="3">
        <dgm:presLayoutVars>
          <dgm:bulletEnabled val="1"/>
        </dgm:presLayoutVars>
      </dgm:prSet>
      <dgm:spPr/>
    </dgm:pt>
    <dgm:pt modelId="{D726F95B-671D-4426-B90A-C0EE6F49E95D}" type="pres">
      <dgm:prSet presAssocID="{69CC7E09-BD4E-45E4-A948-2FD23CBF7C00}" presName="ThreeNodes_2_text" presStyleLbl="node1" presStyleIdx="2" presStyleCnt="3">
        <dgm:presLayoutVars>
          <dgm:bulletEnabled val="1"/>
        </dgm:presLayoutVars>
      </dgm:prSet>
      <dgm:spPr/>
    </dgm:pt>
    <dgm:pt modelId="{F6E4A0D6-7A15-410E-B9F4-C261FC8D5D3C}" type="pres">
      <dgm:prSet presAssocID="{69CC7E09-BD4E-45E4-A948-2FD23CBF7C0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35CA303-383E-4618-ACA3-862219A81516}" type="presOf" srcId="{A42C5633-80E2-4778-8443-EEC8DECF99E3}" destId="{848275EC-DEFD-48B8-A34F-FF56F1DAECAE}" srcOrd="1" destOrd="0" presId="urn:microsoft.com/office/officeart/2005/8/layout/vProcess5"/>
    <dgm:cxn modelId="{6D3BB506-15F6-4353-9A95-619CC1C53991}" type="presOf" srcId="{E839005B-CBB3-4970-8CE3-0DA7FAF9F07B}" destId="{D726F95B-671D-4426-B90A-C0EE6F49E95D}" srcOrd="1" destOrd="0" presId="urn:microsoft.com/office/officeart/2005/8/layout/vProcess5"/>
    <dgm:cxn modelId="{0896BC31-E917-41F1-869E-E466FCB95744}" type="presOf" srcId="{A9F4D922-FD35-4CF4-B741-A8A8EE69E9BE}" destId="{6DA22852-0884-4835-9C03-1B711EB53868}" srcOrd="0" destOrd="0" presId="urn:microsoft.com/office/officeart/2005/8/layout/vProcess5"/>
    <dgm:cxn modelId="{803EFF89-C216-44F4-A7AC-84216D1FCD54}" type="presOf" srcId="{638ABECD-B1C9-430D-81DD-F3BD856F30F2}" destId="{95B9ADAC-5585-40B8-A05C-B70C1B67B6D0}" srcOrd="0" destOrd="0" presId="urn:microsoft.com/office/officeart/2005/8/layout/vProcess5"/>
    <dgm:cxn modelId="{2331068A-702D-4B96-8976-8399FDCCF1DA}" type="presOf" srcId="{E839005B-CBB3-4970-8CE3-0DA7FAF9F07B}" destId="{851C4972-1F4A-41FB-B29A-B39711552525}" srcOrd="0" destOrd="0" presId="urn:microsoft.com/office/officeart/2005/8/layout/vProcess5"/>
    <dgm:cxn modelId="{6B80F893-3A1D-4567-A825-A4ECA402CAF2}" type="presOf" srcId="{A42C5633-80E2-4778-8443-EEC8DECF99E3}" destId="{D41EE74B-5A36-4942-B69F-76574536E740}" srcOrd="0" destOrd="0" presId="urn:microsoft.com/office/officeart/2005/8/layout/vProcess5"/>
    <dgm:cxn modelId="{8FAA83AC-83B4-4E02-997F-FB3E243BB8F0}" type="presOf" srcId="{A9F4D922-FD35-4CF4-B741-A8A8EE69E9BE}" destId="{F6E4A0D6-7A15-410E-B9F4-C261FC8D5D3C}" srcOrd="1" destOrd="0" presId="urn:microsoft.com/office/officeart/2005/8/layout/vProcess5"/>
    <dgm:cxn modelId="{C6A7FBC3-04F6-461F-9DE1-B01D380AA15B}" srcId="{69CC7E09-BD4E-45E4-A948-2FD23CBF7C00}" destId="{E839005B-CBB3-4970-8CE3-0DA7FAF9F07B}" srcOrd="1" destOrd="0" parTransId="{06055EDE-92A4-4D9A-A27D-6AE45F5DD489}" sibTransId="{638ABECD-B1C9-430D-81DD-F3BD856F30F2}"/>
    <dgm:cxn modelId="{FD862FCE-7C9E-48ED-96A1-1D48B3CDA871}" srcId="{69CC7E09-BD4E-45E4-A948-2FD23CBF7C00}" destId="{A9F4D922-FD35-4CF4-B741-A8A8EE69E9BE}" srcOrd="2" destOrd="0" parTransId="{D58FEB2D-B37D-4BDC-ACF0-C6B8CF1F817B}" sibTransId="{B485182F-A560-4476-8C69-DEAD1F333015}"/>
    <dgm:cxn modelId="{2394E5D0-4804-49F2-865F-B74750B84D53}" type="presOf" srcId="{69CC7E09-BD4E-45E4-A948-2FD23CBF7C00}" destId="{9B0F8ABC-344A-41DF-84C4-70648B67B1A0}" srcOrd="0" destOrd="0" presId="urn:microsoft.com/office/officeart/2005/8/layout/vProcess5"/>
    <dgm:cxn modelId="{8FBA94D7-2FE8-4FF3-8BD9-78ECFDD0E4D2}" type="presOf" srcId="{C529D3D1-C822-429C-A059-AC45A5B6D7C8}" destId="{C22EF7D5-5580-4BF0-A0FB-1912D42B43F9}" srcOrd="0" destOrd="0" presId="urn:microsoft.com/office/officeart/2005/8/layout/vProcess5"/>
    <dgm:cxn modelId="{065BEBEF-BA4F-4CF6-BF2F-984F13F02528}" srcId="{69CC7E09-BD4E-45E4-A948-2FD23CBF7C00}" destId="{A42C5633-80E2-4778-8443-EEC8DECF99E3}" srcOrd="0" destOrd="0" parTransId="{9D06353C-AE94-4E1A-A744-B6136DF0C2AD}" sibTransId="{C529D3D1-C822-429C-A059-AC45A5B6D7C8}"/>
    <dgm:cxn modelId="{4ACA5148-FF1D-4C7F-9B72-F032ED2C5B6C}" type="presParOf" srcId="{9B0F8ABC-344A-41DF-84C4-70648B67B1A0}" destId="{36D4131A-2501-430B-A9D6-608610288F1C}" srcOrd="0" destOrd="0" presId="urn:microsoft.com/office/officeart/2005/8/layout/vProcess5"/>
    <dgm:cxn modelId="{C6597DBF-64D8-4210-A523-F8EA0988466E}" type="presParOf" srcId="{9B0F8ABC-344A-41DF-84C4-70648B67B1A0}" destId="{D41EE74B-5A36-4942-B69F-76574536E740}" srcOrd="1" destOrd="0" presId="urn:microsoft.com/office/officeart/2005/8/layout/vProcess5"/>
    <dgm:cxn modelId="{3D5CF85E-EFBD-4BBC-A0A6-5425B7021415}" type="presParOf" srcId="{9B0F8ABC-344A-41DF-84C4-70648B67B1A0}" destId="{851C4972-1F4A-41FB-B29A-B39711552525}" srcOrd="2" destOrd="0" presId="urn:microsoft.com/office/officeart/2005/8/layout/vProcess5"/>
    <dgm:cxn modelId="{83718A7B-69B7-4E0C-BC1E-072B9890272C}" type="presParOf" srcId="{9B0F8ABC-344A-41DF-84C4-70648B67B1A0}" destId="{6DA22852-0884-4835-9C03-1B711EB53868}" srcOrd="3" destOrd="0" presId="urn:microsoft.com/office/officeart/2005/8/layout/vProcess5"/>
    <dgm:cxn modelId="{5189B357-D598-4C17-AF43-69E221B09FF5}" type="presParOf" srcId="{9B0F8ABC-344A-41DF-84C4-70648B67B1A0}" destId="{C22EF7D5-5580-4BF0-A0FB-1912D42B43F9}" srcOrd="4" destOrd="0" presId="urn:microsoft.com/office/officeart/2005/8/layout/vProcess5"/>
    <dgm:cxn modelId="{B7387481-8839-44E5-9EB7-2019799063F6}" type="presParOf" srcId="{9B0F8ABC-344A-41DF-84C4-70648B67B1A0}" destId="{95B9ADAC-5585-40B8-A05C-B70C1B67B6D0}" srcOrd="5" destOrd="0" presId="urn:microsoft.com/office/officeart/2005/8/layout/vProcess5"/>
    <dgm:cxn modelId="{0B20DFA0-BEA8-4511-83A0-C35A383D8355}" type="presParOf" srcId="{9B0F8ABC-344A-41DF-84C4-70648B67B1A0}" destId="{848275EC-DEFD-48B8-A34F-FF56F1DAECAE}" srcOrd="6" destOrd="0" presId="urn:microsoft.com/office/officeart/2005/8/layout/vProcess5"/>
    <dgm:cxn modelId="{F38D86AE-1FD7-482B-B6CF-79F5C3E3D997}" type="presParOf" srcId="{9B0F8ABC-344A-41DF-84C4-70648B67B1A0}" destId="{D726F95B-671D-4426-B90A-C0EE6F49E95D}" srcOrd="7" destOrd="0" presId="urn:microsoft.com/office/officeart/2005/8/layout/vProcess5"/>
    <dgm:cxn modelId="{B030E472-5ACF-43AC-99E3-7C6E3C4BBD91}" type="presParOf" srcId="{9B0F8ABC-344A-41DF-84C4-70648B67B1A0}" destId="{F6E4A0D6-7A15-410E-B9F4-C261FC8D5D3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6E7CD4-C31D-4E4B-83F9-CAD8B98DCA00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9599F2-6A71-4D8B-8D3B-AFC33EBBFAE4}">
      <dgm:prSet/>
      <dgm:spPr/>
      <dgm:t>
        <a:bodyPr/>
        <a:lstStyle/>
        <a:p>
          <a:r>
            <a:rPr lang="es-ES"/>
            <a:t>Enfocarse en la Demanda</a:t>
          </a:r>
          <a:endParaRPr lang="en-US"/>
        </a:p>
      </dgm:t>
    </dgm:pt>
    <dgm:pt modelId="{8CA6FD23-9AAF-46BB-B8BB-0F64C24163C4}" type="parTrans" cxnId="{E32B00FE-BEBC-441C-95C0-98DF59A6031F}">
      <dgm:prSet/>
      <dgm:spPr/>
      <dgm:t>
        <a:bodyPr/>
        <a:lstStyle/>
        <a:p>
          <a:endParaRPr lang="en-US"/>
        </a:p>
      </dgm:t>
    </dgm:pt>
    <dgm:pt modelId="{C377416F-EF4D-4076-91AD-5798264B5D6A}" type="sibTrans" cxnId="{E32B00FE-BEBC-441C-95C0-98DF59A6031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8D496DE-F66B-4E64-944D-7B0436D49492}">
      <dgm:prSet/>
      <dgm:spPr/>
      <dgm:t>
        <a:bodyPr/>
        <a:lstStyle/>
        <a:p>
          <a:r>
            <a:rPr lang="es-ES"/>
            <a:t>Uso de las TICs.</a:t>
          </a:r>
          <a:endParaRPr lang="en-US"/>
        </a:p>
      </dgm:t>
    </dgm:pt>
    <dgm:pt modelId="{FE1AE537-6FD2-4B1F-9CDF-EDCB5FE07C83}" type="parTrans" cxnId="{472BF568-2106-4C56-9D63-3753F903DD97}">
      <dgm:prSet/>
      <dgm:spPr/>
      <dgm:t>
        <a:bodyPr/>
        <a:lstStyle/>
        <a:p>
          <a:endParaRPr lang="en-US"/>
        </a:p>
      </dgm:t>
    </dgm:pt>
    <dgm:pt modelId="{22907428-1981-4A34-8F0C-023E85AB2A4A}" type="sibTrans" cxnId="{472BF568-2106-4C56-9D63-3753F903DD9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49D7841-947F-479A-921D-55827B943EFE}">
      <dgm:prSet/>
      <dgm:spPr/>
      <dgm:t>
        <a:bodyPr/>
        <a:lstStyle/>
        <a:p>
          <a:r>
            <a:rPr lang="es-ES"/>
            <a:t>Permitir la coordinación de políticas ambientales y coordinación institucional.</a:t>
          </a:r>
          <a:endParaRPr lang="en-US"/>
        </a:p>
      </dgm:t>
    </dgm:pt>
    <dgm:pt modelId="{9C1D6FF6-355D-4B86-AD3E-1142DD60D120}" type="parTrans" cxnId="{9B7671CD-B551-4588-95EC-DFD9802BB5A1}">
      <dgm:prSet/>
      <dgm:spPr/>
      <dgm:t>
        <a:bodyPr/>
        <a:lstStyle/>
        <a:p>
          <a:endParaRPr lang="en-US"/>
        </a:p>
      </dgm:t>
    </dgm:pt>
    <dgm:pt modelId="{30C1D488-57FA-44DC-BBD8-72B76FB42007}" type="sibTrans" cxnId="{9B7671CD-B551-4588-95EC-DFD9802BB5A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00BFBE7-C4C6-43AB-AE93-58519C5D2FD3}" type="pres">
      <dgm:prSet presAssocID="{826E7CD4-C31D-4E4B-83F9-CAD8B98DCA00}" presName="Name0" presStyleCnt="0">
        <dgm:presLayoutVars>
          <dgm:animLvl val="lvl"/>
          <dgm:resizeHandles val="exact"/>
        </dgm:presLayoutVars>
      </dgm:prSet>
      <dgm:spPr/>
    </dgm:pt>
    <dgm:pt modelId="{5E8E401D-D8BF-423E-8A80-CCF9B255FEC2}" type="pres">
      <dgm:prSet presAssocID="{459599F2-6A71-4D8B-8D3B-AFC33EBBFAE4}" presName="compositeNode" presStyleCnt="0">
        <dgm:presLayoutVars>
          <dgm:bulletEnabled val="1"/>
        </dgm:presLayoutVars>
      </dgm:prSet>
      <dgm:spPr/>
    </dgm:pt>
    <dgm:pt modelId="{73F675C4-36B4-43B6-8FA3-01E96AD2D2D9}" type="pres">
      <dgm:prSet presAssocID="{459599F2-6A71-4D8B-8D3B-AFC33EBBFAE4}" presName="bgRect" presStyleLbl="alignNode1" presStyleIdx="0" presStyleCnt="3"/>
      <dgm:spPr/>
    </dgm:pt>
    <dgm:pt modelId="{4DD1D40D-9F60-4B12-884D-5DAF8F6BF75C}" type="pres">
      <dgm:prSet presAssocID="{C377416F-EF4D-4076-91AD-5798264B5D6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4976A59-4F22-4BC1-920A-71A3D8BCBD25}" type="pres">
      <dgm:prSet presAssocID="{459599F2-6A71-4D8B-8D3B-AFC33EBBFAE4}" presName="nodeRect" presStyleLbl="alignNode1" presStyleIdx="0" presStyleCnt="3">
        <dgm:presLayoutVars>
          <dgm:bulletEnabled val="1"/>
        </dgm:presLayoutVars>
      </dgm:prSet>
      <dgm:spPr/>
    </dgm:pt>
    <dgm:pt modelId="{A9112AF7-9B54-4C27-916C-A756F5A64DDE}" type="pres">
      <dgm:prSet presAssocID="{C377416F-EF4D-4076-91AD-5798264B5D6A}" presName="sibTrans" presStyleCnt="0"/>
      <dgm:spPr/>
    </dgm:pt>
    <dgm:pt modelId="{07585A29-90BB-4BCD-9084-FF08B22DD182}" type="pres">
      <dgm:prSet presAssocID="{88D496DE-F66B-4E64-944D-7B0436D49492}" presName="compositeNode" presStyleCnt="0">
        <dgm:presLayoutVars>
          <dgm:bulletEnabled val="1"/>
        </dgm:presLayoutVars>
      </dgm:prSet>
      <dgm:spPr/>
    </dgm:pt>
    <dgm:pt modelId="{D4790B35-1741-441E-98C7-9FCEEB0A3E20}" type="pres">
      <dgm:prSet presAssocID="{88D496DE-F66B-4E64-944D-7B0436D49492}" presName="bgRect" presStyleLbl="alignNode1" presStyleIdx="1" presStyleCnt="3"/>
      <dgm:spPr/>
    </dgm:pt>
    <dgm:pt modelId="{29E6AF69-F7EA-4B9F-A77D-DBD4E4CE773F}" type="pres">
      <dgm:prSet presAssocID="{22907428-1981-4A34-8F0C-023E85AB2A4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289D8A6-15A3-47F5-9F17-509EA770EAA7}" type="pres">
      <dgm:prSet presAssocID="{88D496DE-F66B-4E64-944D-7B0436D49492}" presName="nodeRect" presStyleLbl="alignNode1" presStyleIdx="1" presStyleCnt="3">
        <dgm:presLayoutVars>
          <dgm:bulletEnabled val="1"/>
        </dgm:presLayoutVars>
      </dgm:prSet>
      <dgm:spPr/>
    </dgm:pt>
    <dgm:pt modelId="{ED760B6E-ED48-4C30-8F39-85981BD9A569}" type="pres">
      <dgm:prSet presAssocID="{22907428-1981-4A34-8F0C-023E85AB2A4A}" presName="sibTrans" presStyleCnt="0"/>
      <dgm:spPr/>
    </dgm:pt>
    <dgm:pt modelId="{CEE2B371-A7F6-492B-A3A6-05ABFE7018F7}" type="pres">
      <dgm:prSet presAssocID="{A49D7841-947F-479A-921D-55827B943EFE}" presName="compositeNode" presStyleCnt="0">
        <dgm:presLayoutVars>
          <dgm:bulletEnabled val="1"/>
        </dgm:presLayoutVars>
      </dgm:prSet>
      <dgm:spPr/>
    </dgm:pt>
    <dgm:pt modelId="{D848FB24-EFE3-4A31-89B9-CCC634964D78}" type="pres">
      <dgm:prSet presAssocID="{A49D7841-947F-479A-921D-55827B943EFE}" presName="bgRect" presStyleLbl="alignNode1" presStyleIdx="2" presStyleCnt="3"/>
      <dgm:spPr/>
    </dgm:pt>
    <dgm:pt modelId="{C1BC877A-D368-4538-8805-11EA8C931F59}" type="pres">
      <dgm:prSet presAssocID="{30C1D488-57FA-44DC-BBD8-72B76FB4200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398B354-30A0-4A71-BFF7-27A083DC11E1}" type="pres">
      <dgm:prSet presAssocID="{A49D7841-947F-479A-921D-55827B943EF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ADBA933-BC6F-4782-A9B0-A8F132886557}" type="presOf" srcId="{C377416F-EF4D-4076-91AD-5798264B5D6A}" destId="{4DD1D40D-9F60-4B12-884D-5DAF8F6BF75C}" srcOrd="0" destOrd="0" presId="urn:microsoft.com/office/officeart/2016/7/layout/LinearBlockProcessNumbered"/>
    <dgm:cxn modelId="{4F0A823E-A322-44DC-BF79-7F5774AA9DE5}" type="presOf" srcId="{A49D7841-947F-479A-921D-55827B943EFE}" destId="{D848FB24-EFE3-4A31-89B9-CCC634964D78}" srcOrd="0" destOrd="0" presId="urn:microsoft.com/office/officeart/2016/7/layout/LinearBlockProcessNumbered"/>
    <dgm:cxn modelId="{B487B95B-CF63-480F-84D0-B604A4E013FD}" type="presOf" srcId="{826E7CD4-C31D-4E4B-83F9-CAD8B98DCA00}" destId="{500BFBE7-C4C6-43AB-AE93-58519C5D2FD3}" srcOrd="0" destOrd="0" presId="urn:microsoft.com/office/officeart/2016/7/layout/LinearBlockProcessNumbered"/>
    <dgm:cxn modelId="{A0D9B95D-5F17-4FCC-A821-9CF59081877D}" type="presOf" srcId="{22907428-1981-4A34-8F0C-023E85AB2A4A}" destId="{29E6AF69-F7EA-4B9F-A77D-DBD4E4CE773F}" srcOrd="0" destOrd="0" presId="urn:microsoft.com/office/officeart/2016/7/layout/LinearBlockProcessNumbered"/>
    <dgm:cxn modelId="{472BF568-2106-4C56-9D63-3753F903DD97}" srcId="{826E7CD4-C31D-4E4B-83F9-CAD8B98DCA00}" destId="{88D496DE-F66B-4E64-944D-7B0436D49492}" srcOrd="1" destOrd="0" parTransId="{FE1AE537-6FD2-4B1F-9CDF-EDCB5FE07C83}" sibTransId="{22907428-1981-4A34-8F0C-023E85AB2A4A}"/>
    <dgm:cxn modelId="{8618EC7E-C07B-432A-A11A-81649ADD724A}" type="presOf" srcId="{459599F2-6A71-4D8B-8D3B-AFC33EBBFAE4}" destId="{73F675C4-36B4-43B6-8FA3-01E96AD2D2D9}" srcOrd="0" destOrd="0" presId="urn:microsoft.com/office/officeart/2016/7/layout/LinearBlockProcessNumbered"/>
    <dgm:cxn modelId="{F942EE97-F525-43D3-87BB-7C4A81FA596D}" type="presOf" srcId="{88D496DE-F66B-4E64-944D-7B0436D49492}" destId="{D4790B35-1741-441E-98C7-9FCEEB0A3E20}" srcOrd="0" destOrd="0" presId="urn:microsoft.com/office/officeart/2016/7/layout/LinearBlockProcessNumbered"/>
    <dgm:cxn modelId="{2862D7B0-2B75-4A0F-B1E8-B465FAED7125}" type="presOf" srcId="{30C1D488-57FA-44DC-BBD8-72B76FB42007}" destId="{C1BC877A-D368-4538-8805-11EA8C931F59}" srcOrd="0" destOrd="0" presId="urn:microsoft.com/office/officeart/2016/7/layout/LinearBlockProcessNumbered"/>
    <dgm:cxn modelId="{430E5AC2-2D63-405D-B4EC-FB37DF5317E6}" type="presOf" srcId="{A49D7841-947F-479A-921D-55827B943EFE}" destId="{8398B354-30A0-4A71-BFF7-27A083DC11E1}" srcOrd="1" destOrd="0" presId="urn:microsoft.com/office/officeart/2016/7/layout/LinearBlockProcessNumbered"/>
    <dgm:cxn modelId="{9B7671CD-B551-4588-95EC-DFD9802BB5A1}" srcId="{826E7CD4-C31D-4E4B-83F9-CAD8B98DCA00}" destId="{A49D7841-947F-479A-921D-55827B943EFE}" srcOrd="2" destOrd="0" parTransId="{9C1D6FF6-355D-4B86-AD3E-1142DD60D120}" sibTransId="{30C1D488-57FA-44DC-BBD8-72B76FB42007}"/>
    <dgm:cxn modelId="{E6D3A8E5-0B10-4B4A-B0CE-19CBE2933C8A}" type="presOf" srcId="{88D496DE-F66B-4E64-944D-7B0436D49492}" destId="{0289D8A6-15A3-47F5-9F17-509EA770EAA7}" srcOrd="1" destOrd="0" presId="urn:microsoft.com/office/officeart/2016/7/layout/LinearBlockProcessNumbered"/>
    <dgm:cxn modelId="{646F61EF-5B90-4623-A848-0738661FEB75}" type="presOf" srcId="{459599F2-6A71-4D8B-8D3B-AFC33EBBFAE4}" destId="{04976A59-4F22-4BC1-920A-71A3D8BCBD25}" srcOrd="1" destOrd="0" presId="urn:microsoft.com/office/officeart/2016/7/layout/LinearBlockProcessNumbered"/>
    <dgm:cxn modelId="{E32B00FE-BEBC-441C-95C0-98DF59A6031F}" srcId="{826E7CD4-C31D-4E4B-83F9-CAD8B98DCA00}" destId="{459599F2-6A71-4D8B-8D3B-AFC33EBBFAE4}" srcOrd="0" destOrd="0" parTransId="{8CA6FD23-9AAF-46BB-B8BB-0F64C24163C4}" sibTransId="{C377416F-EF4D-4076-91AD-5798264B5D6A}"/>
    <dgm:cxn modelId="{35A01167-4D9B-4D6C-A0BD-B669A26E689F}" type="presParOf" srcId="{500BFBE7-C4C6-43AB-AE93-58519C5D2FD3}" destId="{5E8E401D-D8BF-423E-8A80-CCF9B255FEC2}" srcOrd="0" destOrd="0" presId="urn:microsoft.com/office/officeart/2016/7/layout/LinearBlockProcessNumbered"/>
    <dgm:cxn modelId="{F7851200-F03B-4E9A-946B-7F8A35A727D8}" type="presParOf" srcId="{5E8E401D-D8BF-423E-8A80-CCF9B255FEC2}" destId="{73F675C4-36B4-43B6-8FA3-01E96AD2D2D9}" srcOrd="0" destOrd="0" presId="urn:microsoft.com/office/officeart/2016/7/layout/LinearBlockProcessNumbered"/>
    <dgm:cxn modelId="{93C32FE9-CC65-42C2-94F8-CD33726CACA4}" type="presParOf" srcId="{5E8E401D-D8BF-423E-8A80-CCF9B255FEC2}" destId="{4DD1D40D-9F60-4B12-884D-5DAF8F6BF75C}" srcOrd="1" destOrd="0" presId="urn:microsoft.com/office/officeart/2016/7/layout/LinearBlockProcessNumbered"/>
    <dgm:cxn modelId="{63330685-D3B8-4F97-8D4E-E5E7A4EDF85B}" type="presParOf" srcId="{5E8E401D-D8BF-423E-8A80-CCF9B255FEC2}" destId="{04976A59-4F22-4BC1-920A-71A3D8BCBD25}" srcOrd="2" destOrd="0" presId="urn:microsoft.com/office/officeart/2016/7/layout/LinearBlockProcessNumbered"/>
    <dgm:cxn modelId="{183A6AFC-852C-4CDE-BABF-0D7B4EA14289}" type="presParOf" srcId="{500BFBE7-C4C6-43AB-AE93-58519C5D2FD3}" destId="{A9112AF7-9B54-4C27-916C-A756F5A64DDE}" srcOrd="1" destOrd="0" presId="urn:microsoft.com/office/officeart/2016/7/layout/LinearBlockProcessNumbered"/>
    <dgm:cxn modelId="{529D7160-CF5E-48A7-8C04-23CA7A55FFE4}" type="presParOf" srcId="{500BFBE7-C4C6-43AB-AE93-58519C5D2FD3}" destId="{07585A29-90BB-4BCD-9084-FF08B22DD182}" srcOrd="2" destOrd="0" presId="urn:microsoft.com/office/officeart/2016/7/layout/LinearBlockProcessNumbered"/>
    <dgm:cxn modelId="{997E7215-8395-4C21-B144-F37759B67341}" type="presParOf" srcId="{07585A29-90BB-4BCD-9084-FF08B22DD182}" destId="{D4790B35-1741-441E-98C7-9FCEEB0A3E20}" srcOrd="0" destOrd="0" presId="urn:microsoft.com/office/officeart/2016/7/layout/LinearBlockProcessNumbered"/>
    <dgm:cxn modelId="{8060C801-EC5D-471F-9173-CBF730C908AD}" type="presParOf" srcId="{07585A29-90BB-4BCD-9084-FF08B22DD182}" destId="{29E6AF69-F7EA-4B9F-A77D-DBD4E4CE773F}" srcOrd="1" destOrd="0" presId="urn:microsoft.com/office/officeart/2016/7/layout/LinearBlockProcessNumbered"/>
    <dgm:cxn modelId="{98759FFF-282D-4A00-87C2-B8BB72DC069D}" type="presParOf" srcId="{07585A29-90BB-4BCD-9084-FF08B22DD182}" destId="{0289D8A6-15A3-47F5-9F17-509EA770EAA7}" srcOrd="2" destOrd="0" presId="urn:microsoft.com/office/officeart/2016/7/layout/LinearBlockProcessNumbered"/>
    <dgm:cxn modelId="{F87448A0-D885-4730-9791-56E178E66B89}" type="presParOf" srcId="{500BFBE7-C4C6-43AB-AE93-58519C5D2FD3}" destId="{ED760B6E-ED48-4C30-8F39-85981BD9A569}" srcOrd="3" destOrd="0" presId="urn:microsoft.com/office/officeart/2016/7/layout/LinearBlockProcessNumbered"/>
    <dgm:cxn modelId="{7A139552-4E2D-42B1-A417-E1110741D844}" type="presParOf" srcId="{500BFBE7-C4C6-43AB-AE93-58519C5D2FD3}" destId="{CEE2B371-A7F6-492B-A3A6-05ABFE7018F7}" srcOrd="4" destOrd="0" presId="urn:microsoft.com/office/officeart/2016/7/layout/LinearBlockProcessNumbered"/>
    <dgm:cxn modelId="{B903D30B-A524-47FA-A800-FD896AF4035F}" type="presParOf" srcId="{CEE2B371-A7F6-492B-A3A6-05ABFE7018F7}" destId="{D848FB24-EFE3-4A31-89B9-CCC634964D78}" srcOrd="0" destOrd="0" presId="urn:microsoft.com/office/officeart/2016/7/layout/LinearBlockProcessNumbered"/>
    <dgm:cxn modelId="{69596175-D40A-46C8-8F3B-586EB286AE8B}" type="presParOf" srcId="{CEE2B371-A7F6-492B-A3A6-05ABFE7018F7}" destId="{C1BC877A-D368-4538-8805-11EA8C931F59}" srcOrd="1" destOrd="0" presId="urn:microsoft.com/office/officeart/2016/7/layout/LinearBlockProcessNumbered"/>
    <dgm:cxn modelId="{4BC41291-4CA0-46AF-A8F0-188544826F22}" type="presParOf" srcId="{CEE2B371-A7F6-492B-A3A6-05ABFE7018F7}" destId="{8398B354-30A0-4A71-BFF7-27A083DC11E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8B6F2-E831-4F68-BF17-88B1AC0029A3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10BD1C-DA92-4B80-840B-595785009D1F}">
      <dgm:prSet/>
      <dgm:spPr/>
      <dgm:t>
        <a:bodyPr/>
        <a:lstStyle/>
        <a:p>
          <a:r>
            <a:rPr lang="es-ES" b="1"/>
            <a:t>Aplicación Móvil:</a:t>
          </a:r>
          <a:r>
            <a:rPr lang="es-ES"/>
            <a:t> Dispositivo Operativo Android con base de datos interna CouchBase lite.</a:t>
          </a:r>
          <a:endParaRPr lang="en-US"/>
        </a:p>
      </dgm:t>
    </dgm:pt>
    <dgm:pt modelId="{01B11461-44C3-4282-828C-D723923504F5}" type="parTrans" cxnId="{8D88A6AA-8BD9-4C56-807E-21221FCF48AC}">
      <dgm:prSet/>
      <dgm:spPr/>
      <dgm:t>
        <a:bodyPr/>
        <a:lstStyle/>
        <a:p>
          <a:endParaRPr lang="en-US"/>
        </a:p>
      </dgm:t>
    </dgm:pt>
    <dgm:pt modelId="{0552C684-8D35-4DB4-B67C-1150EC608EA3}" type="sibTrans" cxnId="{8D88A6AA-8BD9-4C56-807E-21221FCF48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2DFCD63-97F9-4FE0-B0A6-C5295D12A6F0}">
      <dgm:prSet/>
      <dgm:spPr/>
      <dgm:t>
        <a:bodyPr/>
        <a:lstStyle/>
        <a:p>
          <a:r>
            <a:rPr lang="es-ES" b="1"/>
            <a:t>Cliente/Administrador Web:</a:t>
          </a:r>
          <a:r>
            <a:rPr lang="es-ES"/>
            <a:t> HTML 5 con Spring.</a:t>
          </a:r>
          <a:endParaRPr lang="en-US"/>
        </a:p>
      </dgm:t>
    </dgm:pt>
    <dgm:pt modelId="{206F3E51-BD15-49B1-81F3-00B409F88DC0}" type="parTrans" cxnId="{10D67384-1A9B-4112-B1E4-08B19EB1E7BA}">
      <dgm:prSet/>
      <dgm:spPr/>
      <dgm:t>
        <a:bodyPr/>
        <a:lstStyle/>
        <a:p>
          <a:endParaRPr lang="en-US"/>
        </a:p>
      </dgm:t>
    </dgm:pt>
    <dgm:pt modelId="{C122B71F-C556-42D2-9382-4F4E953F835E}" type="sibTrans" cxnId="{10D67384-1A9B-4112-B1E4-08B19EB1E7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803531-5E2F-45C4-9825-00E10A88941D}">
      <dgm:prSet/>
      <dgm:spPr/>
      <dgm:t>
        <a:bodyPr/>
        <a:lstStyle/>
        <a:p>
          <a:r>
            <a:rPr lang="es-ES" b="1"/>
            <a:t>Prototipo de Hardware para el monitoreo del bus: </a:t>
          </a:r>
          <a:r>
            <a:rPr lang="es-ES"/>
            <a:t>Arduino, módulo GPRS (Sistema Global para las Comunicaciones Moviles), GPS (Sistema de Posicionamiento Global).</a:t>
          </a:r>
          <a:endParaRPr lang="en-US"/>
        </a:p>
      </dgm:t>
    </dgm:pt>
    <dgm:pt modelId="{2EDB16B7-0AA4-4930-AB6E-5123EA815270}" type="parTrans" cxnId="{E5D1A21A-AE21-4F8D-B491-D0679FBE4093}">
      <dgm:prSet/>
      <dgm:spPr/>
      <dgm:t>
        <a:bodyPr/>
        <a:lstStyle/>
        <a:p>
          <a:endParaRPr lang="en-US"/>
        </a:p>
      </dgm:t>
    </dgm:pt>
    <dgm:pt modelId="{26CDCD2E-8276-46DB-8310-F51F71F95DB6}" type="sibTrans" cxnId="{E5D1A21A-AE21-4F8D-B491-D0679FBE409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7B57CE-A627-4D76-A8FF-AACE21817319}">
      <dgm:prSet/>
      <dgm:spPr/>
      <dgm:t>
        <a:bodyPr/>
        <a:lstStyle/>
        <a:p>
          <a:r>
            <a:rPr lang="es-ES" b="1"/>
            <a:t>Web Services: </a:t>
          </a:r>
          <a:r>
            <a:rPr lang="es-ES"/>
            <a:t>Capa de servicios Web y Geográfico</a:t>
          </a:r>
          <a:endParaRPr lang="en-US"/>
        </a:p>
      </dgm:t>
    </dgm:pt>
    <dgm:pt modelId="{96FE9920-BB0E-44A1-992D-CB9B4D26F522}" type="parTrans" cxnId="{3657AE13-B9C6-4D11-B66C-FDFE89A0C196}">
      <dgm:prSet/>
      <dgm:spPr/>
      <dgm:t>
        <a:bodyPr/>
        <a:lstStyle/>
        <a:p>
          <a:endParaRPr lang="en-US"/>
        </a:p>
      </dgm:t>
    </dgm:pt>
    <dgm:pt modelId="{064A95C6-6B70-4863-B60C-D85957C4A772}" type="sibTrans" cxnId="{3657AE13-B9C6-4D11-B66C-FDFE89A0C19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7C417E0-DADD-4982-BF97-9E9778EF3BF4}" type="pres">
      <dgm:prSet presAssocID="{FCE8B6F2-E831-4F68-BF17-88B1AC0029A3}" presName="linearFlow" presStyleCnt="0">
        <dgm:presLayoutVars>
          <dgm:dir/>
          <dgm:animLvl val="lvl"/>
          <dgm:resizeHandles val="exact"/>
        </dgm:presLayoutVars>
      </dgm:prSet>
      <dgm:spPr/>
    </dgm:pt>
    <dgm:pt modelId="{CE254681-2C0C-425C-9806-EE1F2C30871C}" type="pres">
      <dgm:prSet presAssocID="{FE10BD1C-DA92-4B80-840B-595785009D1F}" presName="compositeNode" presStyleCnt="0"/>
      <dgm:spPr/>
    </dgm:pt>
    <dgm:pt modelId="{C3F853AF-CA57-4F88-9459-606E7C5C9F0A}" type="pres">
      <dgm:prSet presAssocID="{FE10BD1C-DA92-4B80-840B-595785009D1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C4C5A73-1F20-41D4-8127-7E146AAE751F}" type="pres">
      <dgm:prSet presAssocID="{FE10BD1C-DA92-4B80-840B-595785009D1F}" presName="parSh" presStyleCnt="0"/>
      <dgm:spPr/>
    </dgm:pt>
    <dgm:pt modelId="{9CC47D5F-4F0B-4EDC-B510-DF8491CCD69D}" type="pres">
      <dgm:prSet presAssocID="{FE10BD1C-DA92-4B80-840B-595785009D1F}" presName="lineNode" presStyleLbl="alignAccFollowNode1" presStyleIdx="0" presStyleCnt="12"/>
      <dgm:spPr/>
    </dgm:pt>
    <dgm:pt modelId="{A4E2DA3C-93A6-4EDE-9043-31007BE3D7E2}" type="pres">
      <dgm:prSet presAssocID="{FE10BD1C-DA92-4B80-840B-595785009D1F}" presName="lineArrowNode" presStyleLbl="alignAccFollowNode1" presStyleIdx="1" presStyleCnt="12"/>
      <dgm:spPr/>
    </dgm:pt>
    <dgm:pt modelId="{52BFEB79-13B7-4F0D-9B10-630D67C5A568}" type="pres">
      <dgm:prSet presAssocID="{0552C684-8D35-4DB4-B67C-1150EC608EA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8C4149D-D448-4DD8-964A-FFCEB70908C7}" type="pres">
      <dgm:prSet presAssocID="{0552C684-8D35-4DB4-B67C-1150EC608EA3}" presName="spacerBetweenCircleAndCallout" presStyleCnt="0">
        <dgm:presLayoutVars/>
      </dgm:prSet>
      <dgm:spPr/>
    </dgm:pt>
    <dgm:pt modelId="{F9B775A6-BD9F-4A47-873D-511DC8DF29C7}" type="pres">
      <dgm:prSet presAssocID="{FE10BD1C-DA92-4B80-840B-595785009D1F}" presName="nodeText" presStyleLbl="alignAccFollowNode1" presStyleIdx="2" presStyleCnt="12">
        <dgm:presLayoutVars>
          <dgm:bulletEnabled val="1"/>
        </dgm:presLayoutVars>
      </dgm:prSet>
      <dgm:spPr/>
    </dgm:pt>
    <dgm:pt modelId="{FA98D5A8-27B9-4D9F-9B32-6A3407F36135}" type="pres">
      <dgm:prSet presAssocID="{0552C684-8D35-4DB4-B67C-1150EC608EA3}" presName="sibTransComposite" presStyleCnt="0"/>
      <dgm:spPr/>
    </dgm:pt>
    <dgm:pt modelId="{44FCDD3B-E679-431F-93FD-065A14D85B92}" type="pres">
      <dgm:prSet presAssocID="{32DFCD63-97F9-4FE0-B0A6-C5295D12A6F0}" presName="compositeNode" presStyleCnt="0"/>
      <dgm:spPr/>
    </dgm:pt>
    <dgm:pt modelId="{10632448-F8B4-4DD2-B94D-73E66B65AD6C}" type="pres">
      <dgm:prSet presAssocID="{32DFCD63-97F9-4FE0-B0A6-C5295D12A6F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512C2D2-AE64-4CF3-BF50-D0110ABB8894}" type="pres">
      <dgm:prSet presAssocID="{32DFCD63-97F9-4FE0-B0A6-C5295D12A6F0}" presName="parSh" presStyleCnt="0"/>
      <dgm:spPr/>
    </dgm:pt>
    <dgm:pt modelId="{F6435E6E-D9DD-4E60-BB7C-C62C2424AA60}" type="pres">
      <dgm:prSet presAssocID="{32DFCD63-97F9-4FE0-B0A6-C5295D12A6F0}" presName="lineNode" presStyleLbl="alignAccFollowNode1" presStyleIdx="3" presStyleCnt="12"/>
      <dgm:spPr/>
    </dgm:pt>
    <dgm:pt modelId="{A0B25FED-E615-47B4-8456-F080C8B0227B}" type="pres">
      <dgm:prSet presAssocID="{32DFCD63-97F9-4FE0-B0A6-C5295D12A6F0}" presName="lineArrowNode" presStyleLbl="alignAccFollowNode1" presStyleIdx="4" presStyleCnt="12"/>
      <dgm:spPr/>
    </dgm:pt>
    <dgm:pt modelId="{6C900E9A-ADDD-436F-BD1C-6D7A8E78BE73}" type="pres">
      <dgm:prSet presAssocID="{C122B71F-C556-42D2-9382-4F4E953F835E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78B30CCC-2860-48DB-A781-1CAE67496235}" type="pres">
      <dgm:prSet presAssocID="{C122B71F-C556-42D2-9382-4F4E953F835E}" presName="spacerBetweenCircleAndCallout" presStyleCnt="0">
        <dgm:presLayoutVars/>
      </dgm:prSet>
      <dgm:spPr/>
    </dgm:pt>
    <dgm:pt modelId="{4EF00228-E3C7-48D9-B188-49E895DFEE11}" type="pres">
      <dgm:prSet presAssocID="{32DFCD63-97F9-4FE0-B0A6-C5295D12A6F0}" presName="nodeText" presStyleLbl="alignAccFollowNode1" presStyleIdx="5" presStyleCnt="12">
        <dgm:presLayoutVars>
          <dgm:bulletEnabled val="1"/>
        </dgm:presLayoutVars>
      </dgm:prSet>
      <dgm:spPr/>
    </dgm:pt>
    <dgm:pt modelId="{25FE5756-D5FB-42DE-9723-6E2DFCCE8C8E}" type="pres">
      <dgm:prSet presAssocID="{C122B71F-C556-42D2-9382-4F4E953F835E}" presName="sibTransComposite" presStyleCnt="0"/>
      <dgm:spPr/>
    </dgm:pt>
    <dgm:pt modelId="{0D83DE5E-1A2D-4BD7-BE4F-036E2BC4A19C}" type="pres">
      <dgm:prSet presAssocID="{23803531-5E2F-45C4-9825-00E10A88941D}" presName="compositeNode" presStyleCnt="0"/>
      <dgm:spPr/>
    </dgm:pt>
    <dgm:pt modelId="{6EFFB5BD-A7CB-489C-9E86-BFD60ECFE534}" type="pres">
      <dgm:prSet presAssocID="{23803531-5E2F-45C4-9825-00E10A88941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52C820-3476-45FF-A5F1-3276995F0669}" type="pres">
      <dgm:prSet presAssocID="{23803531-5E2F-45C4-9825-00E10A88941D}" presName="parSh" presStyleCnt="0"/>
      <dgm:spPr/>
    </dgm:pt>
    <dgm:pt modelId="{A940F43A-EA3E-4663-94C8-00FEFBE36EBE}" type="pres">
      <dgm:prSet presAssocID="{23803531-5E2F-45C4-9825-00E10A88941D}" presName="lineNode" presStyleLbl="alignAccFollowNode1" presStyleIdx="6" presStyleCnt="12"/>
      <dgm:spPr/>
    </dgm:pt>
    <dgm:pt modelId="{FB291ADD-E609-48DE-9FBE-205346E168F2}" type="pres">
      <dgm:prSet presAssocID="{23803531-5E2F-45C4-9825-00E10A88941D}" presName="lineArrowNode" presStyleLbl="alignAccFollowNode1" presStyleIdx="7" presStyleCnt="12"/>
      <dgm:spPr/>
    </dgm:pt>
    <dgm:pt modelId="{F6DE9843-808A-49BE-98E8-22A88B4A9E70}" type="pres">
      <dgm:prSet presAssocID="{26CDCD2E-8276-46DB-8310-F51F71F95DB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480036E-45E4-43C3-A48E-8C02503F8BA5}" type="pres">
      <dgm:prSet presAssocID="{26CDCD2E-8276-46DB-8310-F51F71F95DB6}" presName="spacerBetweenCircleAndCallout" presStyleCnt="0">
        <dgm:presLayoutVars/>
      </dgm:prSet>
      <dgm:spPr/>
    </dgm:pt>
    <dgm:pt modelId="{5F5AA7FF-08DE-494B-94E0-5A72F00148C7}" type="pres">
      <dgm:prSet presAssocID="{23803531-5E2F-45C4-9825-00E10A88941D}" presName="nodeText" presStyleLbl="alignAccFollowNode1" presStyleIdx="8" presStyleCnt="12">
        <dgm:presLayoutVars>
          <dgm:bulletEnabled val="1"/>
        </dgm:presLayoutVars>
      </dgm:prSet>
      <dgm:spPr/>
    </dgm:pt>
    <dgm:pt modelId="{119EBAF0-338B-4945-83D1-F3B5D4282E78}" type="pres">
      <dgm:prSet presAssocID="{26CDCD2E-8276-46DB-8310-F51F71F95DB6}" presName="sibTransComposite" presStyleCnt="0"/>
      <dgm:spPr/>
    </dgm:pt>
    <dgm:pt modelId="{B3B79AC3-C671-4B84-A2E4-52E2C4752DCA}" type="pres">
      <dgm:prSet presAssocID="{C07B57CE-A627-4D76-A8FF-AACE21817319}" presName="compositeNode" presStyleCnt="0"/>
      <dgm:spPr/>
    </dgm:pt>
    <dgm:pt modelId="{08BE981B-27C3-41D6-BD19-F0A1C0C207D5}" type="pres">
      <dgm:prSet presAssocID="{C07B57CE-A627-4D76-A8FF-AACE2181731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64B2A6A-7988-461C-BEF9-A5037B614B7A}" type="pres">
      <dgm:prSet presAssocID="{C07B57CE-A627-4D76-A8FF-AACE21817319}" presName="parSh" presStyleCnt="0"/>
      <dgm:spPr/>
    </dgm:pt>
    <dgm:pt modelId="{52786059-2A06-4A6A-990A-2A8510A6634C}" type="pres">
      <dgm:prSet presAssocID="{C07B57CE-A627-4D76-A8FF-AACE21817319}" presName="lineNode" presStyleLbl="alignAccFollowNode1" presStyleIdx="9" presStyleCnt="12"/>
      <dgm:spPr/>
    </dgm:pt>
    <dgm:pt modelId="{49C558CC-26B4-4C0F-AB04-DDEE485F7C74}" type="pres">
      <dgm:prSet presAssocID="{C07B57CE-A627-4D76-A8FF-AACE21817319}" presName="lineArrowNode" presStyleLbl="alignAccFollowNode1" presStyleIdx="10" presStyleCnt="12"/>
      <dgm:spPr/>
    </dgm:pt>
    <dgm:pt modelId="{81BA2D9C-76EB-4333-AFEF-0247115EF6B0}" type="pres">
      <dgm:prSet presAssocID="{064A95C6-6B70-4863-B60C-D85957C4A772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CA485235-2B4A-4DAB-B83A-D23FFF7014C6}" type="pres">
      <dgm:prSet presAssocID="{064A95C6-6B70-4863-B60C-D85957C4A772}" presName="spacerBetweenCircleAndCallout" presStyleCnt="0">
        <dgm:presLayoutVars/>
      </dgm:prSet>
      <dgm:spPr/>
    </dgm:pt>
    <dgm:pt modelId="{B4D235E6-A785-4879-891C-A253C9718061}" type="pres">
      <dgm:prSet presAssocID="{C07B57CE-A627-4D76-A8FF-AACE2181731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3657AE13-B9C6-4D11-B66C-FDFE89A0C196}" srcId="{FCE8B6F2-E831-4F68-BF17-88B1AC0029A3}" destId="{C07B57CE-A627-4D76-A8FF-AACE21817319}" srcOrd="3" destOrd="0" parTransId="{96FE9920-BB0E-44A1-992D-CB9B4D26F522}" sibTransId="{064A95C6-6B70-4863-B60C-D85957C4A772}"/>
    <dgm:cxn modelId="{E5D1A21A-AE21-4F8D-B491-D0679FBE4093}" srcId="{FCE8B6F2-E831-4F68-BF17-88B1AC0029A3}" destId="{23803531-5E2F-45C4-9825-00E10A88941D}" srcOrd="2" destOrd="0" parTransId="{2EDB16B7-0AA4-4930-AB6E-5123EA815270}" sibTransId="{26CDCD2E-8276-46DB-8310-F51F71F95DB6}"/>
    <dgm:cxn modelId="{78CE8532-65FC-4B10-9FE7-E7FF22E5B7E2}" type="presOf" srcId="{C122B71F-C556-42D2-9382-4F4E953F835E}" destId="{6C900E9A-ADDD-436F-BD1C-6D7A8E78BE73}" srcOrd="0" destOrd="0" presId="urn:microsoft.com/office/officeart/2016/7/layout/LinearArrowProcessNumbered"/>
    <dgm:cxn modelId="{AA27514D-F11C-4ABA-B934-607D587B984E}" type="presOf" srcId="{FE10BD1C-DA92-4B80-840B-595785009D1F}" destId="{F9B775A6-BD9F-4A47-873D-511DC8DF29C7}" srcOrd="0" destOrd="0" presId="urn:microsoft.com/office/officeart/2016/7/layout/LinearArrowProcessNumbered"/>
    <dgm:cxn modelId="{80A1A973-C352-4BD2-8C03-2A78C53AB3D3}" type="presOf" srcId="{32DFCD63-97F9-4FE0-B0A6-C5295D12A6F0}" destId="{4EF00228-E3C7-48D9-B188-49E895DFEE11}" srcOrd="0" destOrd="0" presId="urn:microsoft.com/office/officeart/2016/7/layout/LinearArrowProcessNumbered"/>
    <dgm:cxn modelId="{10D67384-1A9B-4112-B1E4-08B19EB1E7BA}" srcId="{FCE8B6F2-E831-4F68-BF17-88B1AC0029A3}" destId="{32DFCD63-97F9-4FE0-B0A6-C5295D12A6F0}" srcOrd="1" destOrd="0" parTransId="{206F3E51-BD15-49B1-81F3-00B409F88DC0}" sibTransId="{C122B71F-C556-42D2-9382-4F4E953F835E}"/>
    <dgm:cxn modelId="{ACFEC288-FA03-4B9C-A29C-A3F892C1C067}" type="presOf" srcId="{064A95C6-6B70-4863-B60C-D85957C4A772}" destId="{81BA2D9C-76EB-4333-AFEF-0247115EF6B0}" srcOrd="0" destOrd="0" presId="urn:microsoft.com/office/officeart/2016/7/layout/LinearArrowProcessNumbered"/>
    <dgm:cxn modelId="{753A458A-9C3E-4457-904F-82CD211939B0}" type="presOf" srcId="{C07B57CE-A627-4D76-A8FF-AACE21817319}" destId="{B4D235E6-A785-4879-891C-A253C9718061}" srcOrd="0" destOrd="0" presId="urn:microsoft.com/office/officeart/2016/7/layout/LinearArrowProcessNumbered"/>
    <dgm:cxn modelId="{8D88A6AA-8BD9-4C56-807E-21221FCF48AC}" srcId="{FCE8B6F2-E831-4F68-BF17-88B1AC0029A3}" destId="{FE10BD1C-DA92-4B80-840B-595785009D1F}" srcOrd="0" destOrd="0" parTransId="{01B11461-44C3-4282-828C-D723923504F5}" sibTransId="{0552C684-8D35-4DB4-B67C-1150EC608EA3}"/>
    <dgm:cxn modelId="{B1CDA4B9-6A9D-4035-AD6F-CF64C070785B}" type="presOf" srcId="{23803531-5E2F-45C4-9825-00E10A88941D}" destId="{5F5AA7FF-08DE-494B-94E0-5A72F00148C7}" srcOrd="0" destOrd="0" presId="urn:microsoft.com/office/officeart/2016/7/layout/LinearArrowProcessNumbered"/>
    <dgm:cxn modelId="{28A1D5DE-1D65-43B1-8FCB-FCE077E1C452}" type="presOf" srcId="{FCE8B6F2-E831-4F68-BF17-88B1AC0029A3}" destId="{27C417E0-DADD-4982-BF97-9E9778EF3BF4}" srcOrd="0" destOrd="0" presId="urn:microsoft.com/office/officeart/2016/7/layout/LinearArrowProcessNumbered"/>
    <dgm:cxn modelId="{00EF15E5-6218-45E3-9BFE-8C4AA85E5033}" type="presOf" srcId="{0552C684-8D35-4DB4-B67C-1150EC608EA3}" destId="{52BFEB79-13B7-4F0D-9B10-630D67C5A568}" srcOrd="0" destOrd="0" presId="urn:microsoft.com/office/officeart/2016/7/layout/LinearArrowProcessNumbered"/>
    <dgm:cxn modelId="{7A6809E6-A577-4F74-8AC7-29112AD2A18F}" type="presOf" srcId="{26CDCD2E-8276-46DB-8310-F51F71F95DB6}" destId="{F6DE9843-808A-49BE-98E8-22A88B4A9E70}" srcOrd="0" destOrd="0" presId="urn:microsoft.com/office/officeart/2016/7/layout/LinearArrowProcessNumbered"/>
    <dgm:cxn modelId="{95615D5B-FCFF-48DC-A86A-2A65B29D4A69}" type="presParOf" srcId="{27C417E0-DADD-4982-BF97-9E9778EF3BF4}" destId="{CE254681-2C0C-425C-9806-EE1F2C30871C}" srcOrd="0" destOrd="0" presId="urn:microsoft.com/office/officeart/2016/7/layout/LinearArrowProcessNumbered"/>
    <dgm:cxn modelId="{7C1A7D8E-B478-4DE6-8324-2CAA5D2B19C8}" type="presParOf" srcId="{CE254681-2C0C-425C-9806-EE1F2C30871C}" destId="{C3F853AF-CA57-4F88-9459-606E7C5C9F0A}" srcOrd="0" destOrd="0" presId="urn:microsoft.com/office/officeart/2016/7/layout/LinearArrowProcessNumbered"/>
    <dgm:cxn modelId="{28E0EF50-53B5-467B-87F0-C57B3FCD6B66}" type="presParOf" srcId="{CE254681-2C0C-425C-9806-EE1F2C30871C}" destId="{6C4C5A73-1F20-41D4-8127-7E146AAE751F}" srcOrd="1" destOrd="0" presId="urn:microsoft.com/office/officeart/2016/7/layout/LinearArrowProcessNumbered"/>
    <dgm:cxn modelId="{019301F4-E5B2-4E64-9C5D-F5849BBD64B5}" type="presParOf" srcId="{6C4C5A73-1F20-41D4-8127-7E146AAE751F}" destId="{9CC47D5F-4F0B-4EDC-B510-DF8491CCD69D}" srcOrd="0" destOrd="0" presId="urn:microsoft.com/office/officeart/2016/7/layout/LinearArrowProcessNumbered"/>
    <dgm:cxn modelId="{FFB02645-A489-4F6A-B7AB-494E7AFA5FE6}" type="presParOf" srcId="{6C4C5A73-1F20-41D4-8127-7E146AAE751F}" destId="{A4E2DA3C-93A6-4EDE-9043-31007BE3D7E2}" srcOrd="1" destOrd="0" presId="urn:microsoft.com/office/officeart/2016/7/layout/LinearArrowProcessNumbered"/>
    <dgm:cxn modelId="{661AAFAA-606C-4012-992C-509B6EAC9A3F}" type="presParOf" srcId="{6C4C5A73-1F20-41D4-8127-7E146AAE751F}" destId="{52BFEB79-13B7-4F0D-9B10-630D67C5A568}" srcOrd="2" destOrd="0" presId="urn:microsoft.com/office/officeart/2016/7/layout/LinearArrowProcessNumbered"/>
    <dgm:cxn modelId="{2F4A7C7E-4F81-409C-8E59-6FC7D3B37F84}" type="presParOf" srcId="{6C4C5A73-1F20-41D4-8127-7E146AAE751F}" destId="{C8C4149D-D448-4DD8-964A-FFCEB70908C7}" srcOrd="3" destOrd="0" presId="urn:microsoft.com/office/officeart/2016/7/layout/LinearArrowProcessNumbered"/>
    <dgm:cxn modelId="{89B885AB-C7FC-4944-8FF3-5374ED0D108A}" type="presParOf" srcId="{CE254681-2C0C-425C-9806-EE1F2C30871C}" destId="{F9B775A6-BD9F-4A47-873D-511DC8DF29C7}" srcOrd="2" destOrd="0" presId="urn:microsoft.com/office/officeart/2016/7/layout/LinearArrowProcessNumbered"/>
    <dgm:cxn modelId="{9B65B867-C7A0-40F7-8F9D-80B234DBF900}" type="presParOf" srcId="{27C417E0-DADD-4982-BF97-9E9778EF3BF4}" destId="{FA98D5A8-27B9-4D9F-9B32-6A3407F36135}" srcOrd="1" destOrd="0" presId="urn:microsoft.com/office/officeart/2016/7/layout/LinearArrowProcessNumbered"/>
    <dgm:cxn modelId="{DE12D464-6F04-4F38-BF24-6A9DD994558E}" type="presParOf" srcId="{27C417E0-DADD-4982-BF97-9E9778EF3BF4}" destId="{44FCDD3B-E679-431F-93FD-065A14D85B92}" srcOrd="2" destOrd="0" presId="urn:microsoft.com/office/officeart/2016/7/layout/LinearArrowProcessNumbered"/>
    <dgm:cxn modelId="{D237244A-68DC-4ED7-93FE-77CFC147EA05}" type="presParOf" srcId="{44FCDD3B-E679-431F-93FD-065A14D85B92}" destId="{10632448-F8B4-4DD2-B94D-73E66B65AD6C}" srcOrd="0" destOrd="0" presId="urn:microsoft.com/office/officeart/2016/7/layout/LinearArrowProcessNumbered"/>
    <dgm:cxn modelId="{68A00D1F-98BB-4CE7-A013-EAA4A74AC522}" type="presParOf" srcId="{44FCDD3B-E679-431F-93FD-065A14D85B92}" destId="{D512C2D2-AE64-4CF3-BF50-D0110ABB8894}" srcOrd="1" destOrd="0" presId="urn:microsoft.com/office/officeart/2016/7/layout/LinearArrowProcessNumbered"/>
    <dgm:cxn modelId="{33CA2BB9-0B86-4BA7-BF79-1B7F079F0F2A}" type="presParOf" srcId="{D512C2D2-AE64-4CF3-BF50-D0110ABB8894}" destId="{F6435E6E-D9DD-4E60-BB7C-C62C2424AA60}" srcOrd="0" destOrd="0" presId="urn:microsoft.com/office/officeart/2016/7/layout/LinearArrowProcessNumbered"/>
    <dgm:cxn modelId="{979349E9-46DD-4873-A448-BC8B42D58D9D}" type="presParOf" srcId="{D512C2D2-AE64-4CF3-BF50-D0110ABB8894}" destId="{A0B25FED-E615-47B4-8456-F080C8B0227B}" srcOrd="1" destOrd="0" presId="urn:microsoft.com/office/officeart/2016/7/layout/LinearArrowProcessNumbered"/>
    <dgm:cxn modelId="{489FD519-F9C7-45D2-A766-DF632026E1CF}" type="presParOf" srcId="{D512C2D2-AE64-4CF3-BF50-D0110ABB8894}" destId="{6C900E9A-ADDD-436F-BD1C-6D7A8E78BE73}" srcOrd="2" destOrd="0" presId="urn:microsoft.com/office/officeart/2016/7/layout/LinearArrowProcessNumbered"/>
    <dgm:cxn modelId="{8C8CEC60-F88F-4963-8370-87D579BC24B8}" type="presParOf" srcId="{D512C2D2-AE64-4CF3-BF50-D0110ABB8894}" destId="{78B30CCC-2860-48DB-A781-1CAE67496235}" srcOrd="3" destOrd="0" presId="urn:microsoft.com/office/officeart/2016/7/layout/LinearArrowProcessNumbered"/>
    <dgm:cxn modelId="{AA991176-CA55-4F04-AEFB-0622A08D48E3}" type="presParOf" srcId="{44FCDD3B-E679-431F-93FD-065A14D85B92}" destId="{4EF00228-E3C7-48D9-B188-49E895DFEE11}" srcOrd="2" destOrd="0" presId="urn:microsoft.com/office/officeart/2016/7/layout/LinearArrowProcessNumbered"/>
    <dgm:cxn modelId="{5B6F4428-A5AD-4C90-A6C2-52188FC96075}" type="presParOf" srcId="{27C417E0-DADD-4982-BF97-9E9778EF3BF4}" destId="{25FE5756-D5FB-42DE-9723-6E2DFCCE8C8E}" srcOrd="3" destOrd="0" presId="urn:microsoft.com/office/officeart/2016/7/layout/LinearArrowProcessNumbered"/>
    <dgm:cxn modelId="{F0FE86F5-A86E-4CDE-B449-5EE174B62ED2}" type="presParOf" srcId="{27C417E0-DADD-4982-BF97-9E9778EF3BF4}" destId="{0D83DE5E-1A2D-4BD7-BE4F-036E2BC4A19C}" srcOrd="4" destOrd="0" presId="urn:microsoft.com/office/officeart/2016/7/layout/LinearArrowProcessNumbered"/>
    <dgm:cxn modelId="{ECC17684-819E-4164-9306-723F206C65DC}" type="presParOf" srcId="{0D83DE5E-1A2D-4BD7-BE4F-036E2BC4A19C}" destId="{6EFFB5BD-A7CB-489C-9E86-BFD60ECFE534}" srcOrd="0" destOrd="0" presId="urn:microsoft.com/office/officeart/2016/7/layout/LinearArrowProcessNumbered"/>
    <dgm:cxn modelId="{480BC450-3157-4D44-B72A-A770D4511479}" type="presParOf" srcId="{0D83DE5E-1A2D-4BD7-BE4F-036E2BC4A19C}" destId="{BF52C820-3476-45FF-A5F1-3276995F0669}" srcOrd="1" destOrd="0" presId="urn:microsoft.com/office/officeart/2016/7/layout/LinearArrowProcessNumbered"/>
    <dgm:cxn modelId="{6847DF92-D8CC-4F83-A60F-BCC3479B638E}" type="presParOf" srcId="{BF52C820-3476-45FF-A5F1-3276995F0669}" destId="{A940F43A-EA3E-4663-94C8-00FEFBE36EBE}" srcOrd="0" destOrd="0" presId="urn:microsoft.com/office/officeart/2016/7/layout/LinearArrowProcessNumbered"/>
    <dgm:cxn modelId="{40EE4C25-40E1-44E0-A1C6-A53CA3F40661}" type="presParOf" srcId="{BF52C820-3476-45FF-A5F1-3276995F0669}" destId="{FB291ADD-E609-48DE-9FBE-205346E168F2}" srcOrd="1" destOrd="0" presId="urn:microsoft.com/office/officeart/2016/7/layout/LinearArrowProcessNumbered"/>
    <dgm:cxn modelId="{8832DE18-10F2-4568-AC23-2E0F86BC524A}" type="presParOf" srcId="{BF52C820-3476-45FF-A5F1-3276995F0669}" destId="{F6DE9843-808A-49BE-98E8-22A88B4A9E70}" srcOrd="2" destOrd="0" presId="urn:microsoft.com/office/officeart/2016/7/layout/LinearArrowProcessNumbered"/>
    <dgm:cxn modelId="{E5A7E6CD-30C8-4BC2-9B1B-DAD5F6A6875D}" type="presParOf" srcId="{BF52C820-3476-45FF-A5F1-3276995F0669}" destId="{6480036E-45E4-43C3-A48E-8C02503F8BA5}" srcOrd="3" destOrd="0" presId="urn:microsoft.com/office/officeart/2016/7/layout/LinearArrowProcessNumbered"/>
    <dgm:cxn modelId="{57CCB18E-9B2C-494C-8739-52BEA50F9FD6}" type="presParOf" srcId="{0D83DE5E-1A2D-4BD7-BE4F-036E2BC4A19C}" destId="{5F5AA7FF-08DE-494B-94E0-5A72F00148C7}" srcOrd="2" destOrd="0" presId="urn:microsoft.com/office/officeart/2016/7/layout/LinearArrowProcessNumbered"/>
    <dgm:cxn modelId="{1F907360-98F0-4A0E-A25F-2809C6C15F4E}" type="presParOf" srcId="{27C417E0-DADD-4982-BF97-9E9778EF3BF4}" destId="{119EBAF0-338B-4945-83D1-F3B5D4282E78}" srcOrd="5" destOrd="0" presId="urn:microsoft.com/office/officeart/2016/7/layout/LinearArrowProcessNumbered"/>
    <dgm:cxn modelId="{B992E49E-3B6F-4E81-9ADE-38DA0CFD1697}" type="presParOf" srcId="{27C417E0-DADD-4982-BF97-9E9778EF3BF4}" destId="{B3B79AC3-C671-4B84-A2E4-52E2C4752DCA}" srcOrd="6" destOrd="0" presId="urn:microsoft.com/office/officeart/2016/7/layout/LinearArrowProcessNumbered"/>
    <dgm:cxn modelId="{1E4849BC-CE35-4D37-9CCB-EEC7F5A8DE0A}" type="presParOf" srcId="{B3B79AC3-C671-4B84-A2E4-52E2C4752DCA}" destId="{08BE981B-27C3-41D6-BD19-F0A1C0C207D5}" srcOrd="0" destOrd="0" presId="urn:microsoft.com/office/officeart/2016/7/layout/LinearArrowProcessNumbered"/>
    <dgm:cxn modelId="{A5CFE9DE-BF3D-4902-8328-78DA04911069}" type="presParOf" srcId="{B3B79AC3-C671-4B84-A2E4-52E2C4752DCA}" destId="{B64B2A6A-7988-461C-BEF9-A5037B614B7A}" srcOrd="1" destOrd="0" presId="urn:microsoft.com/office/officeart/2016/7/layout/LinearArrowProcessNumbered"/>
    <dgm:cxn modelId="{61EEEBAB-95B0-48FB-B74D-96062ACA096B}" type="presParOf" srcId="{B64B2A6A-7988-461C-BEF9-A5037B614B7A}" destId="{52786059-2A06-4A6A-990A-2A8510A6634C}" srcOrd="0" destOrd="0" presId="urn:microsoft.com/office/officeart/2016/7/layout/LinearArrowProcessNumbered"/>
    <dgm:cxn modelId="{4DDF4445-21CB-48C3-8B41-CC91809E2E1E}" type="presParOf" srcId="{B64B2A6A-7988-461C-BEF9-A5037B614B7A}" destId="{49C558CC-26B4-4C0F-AB04-DDEE485F7C74}" srcOrd="1" destOrd="0" presId="urn:microsoft.com/office/officeart/2016/7/layout/LinearArrowProcessNumbered"/>
    <dgm:cxn modelId="{2D161FB2-49F1-4763-BB1C-A49831E9C03B}" type="presParOf" srcId="{B64B2A6A-7988-461C-BEF9-A5037B614B7A}" destId="{81BA2D9C-76EB-4333-AFEF-0247115EF6B0}" srcOrd="2" destOrd="0" presId="urn:microsoft.com/office/officeart/2016/7/layout/LinearArrowProcessNumbered"/>
    <dgm:cxn modelId="{B65376A8-2F8B-475D-910E-07F5C11B5140}" type="presParOf" srcId="{B64B2A6A-7988-461C-BEF9-A5037B614B7A}" destId="{CA485235-2B4A-4DAB-B83A-D23FFF7014C6}" srcOrd="3" destOrd="0" presId="urn:microsoft.com/office/officeart/2016/7/layout/LinearArrowProcessNumbered"/>
    <dgm:cxn modelId="{7F7B7AAB-A790-4E5A-B1C0-8AA2E59A3745}" type="presParOf" srcId="{B3B79AC3-C671-4B84-A2E4-52E2C4752DCA}" destId="{B4D235E6-A785-4879-891C-A253C971806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29C8CC-AF3A-4852-9FEA-72ABBBD8E414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BCA914-92E9-44ED-903A-ADB5878077C3}">
      <dgm:prSet/>
      <dgm:spPr/>
      <dgm:t>
        <a:bodyPr/>
        <a:lstStyle/>
        <a:p>
          <a:r>
            <a:rPr lang="es-ES"/>
            <a:t>CouchBase (Base de Datos Documental).</a:t>
          </a:r>
          <a:endParaRPr lang="en-US"/>
        </a:p>
      </dgm:t>
    </dgm:pt>
    <dgm:pt modelId="{A897CE94-DB22-4AAB-A388-124C73E1822E}" type="parTrans" cxnId="{B032CC74-B097-4516-8696-2E82F4DA00BA}">
      <dgm:prSet/>
      <dgm:spPr/>
      <dgm:t>
        <a:bodyPr/>
        <a:lstStyle/>
        <a:p>
          <a:endParaRPr lang="en-US"/>
        </a:p>
      </dgm:t>
    </dgm:pt>
    <dgm:pt modelId="{EEAD3129-AC13-4F64-8C98-EEA0E592D416}" type="sibTrans" cxnId="{B032CC74-B097-4516-8696-2E82F4DA00BA}">
      <dgm:prSet/>
      <dgm:spPr/>
      <dgm:t>
        <a:bodyPr/>
        <a:lstStyle/>
        <a:p>
          <a:endParaRPr lang="en-US"/>
        </a:p>
      </dgm:t>
    </dgm:pt>
    <dgm:pt modelId="{7B7489D7-7219-471F-973A-33B4C26F90D0}">
      <dgm:prSet/>
      <dgm:spPr/>
      <dgm:t>
        <a:bodyPr/>
        <a:lstStyle/>
        <a:p>
          <a:r>
            <a:rPr lang="es-ES"/>
            <a:t>SpringBoot (Framework)</a:t>
          </a:r>
          <a:endParaRPr lang="en-US"/>
        </a:p>
      </dgm:t>
    </dgm:pt>
    <dgm:pt modelId="{A831BEE1-877A-44A0-B226-94429D62E1F7}" type="parTrans" cxnId="{9CB0E3DE-C201-4A02-8EE5-28C5C789B05E}">
      <dgm:prSet/>
      <dgm:spPr/>
      <dgm:t>
        <a:bodyPr/>
        <a:lstStyle/>
        <a:p>
          <a:endParaRPr lang="en-US"/>
        </a:p>
      </dgm:t>
    </dgm:pt>
    <dgm:pt modelId="{50069D6C-8B05-4593-B32A-67AB156B5DB9}" type="sibTrans" cxnId="{9CB0E3DE-C201-4A02-8EE5-28C5C789B05E}">
      <dgm:prSet/>
      <dgm:spPr/>
      <dgm:t>
        <a:bodyPr/>
        <a:lstStyle/>
        <a:p>
          <a:endParaRPr lang="en-US"/>
        </a:p>
      </dgm:t>
    </dgm:pt>
    <dgm:pt modelId="{92BB6829-E5FF-4E8C-9B0E-1BA2FDF1BF0E}">
      <dgm:prSet/>
      <dgm:spPr/>
      <dgm:t>
        <a:bodyPr/>
        <a:lstStyle/>
        <a:p>
          <a:r>
            <a:rPr lang="es-ES"/>
            <a:t>JPA (Framework)</a:t>
          </a:r>
          <a:endParaRPr lang="en-US"/>
        </a:p>
      </dgm:t>
    </dgm:pt>
    <dgm:pt modelId="{082957E1-4548-41E8-8D28-A2B6A1E30BC0}" type="parTrans" cxnId="{68308AC4-DD98-4580-8E2F-6C7B86AF1DC1}">
      <dgm:prSet/>
      <dgm:spPr/>
      <dgm:t>
        <a:bodyPr/>
        <a:lstStyle/>
        <a:p>
          <a:endParaRPr lang="en-US"/>
        </a:p>
      </dgm:t>
    </dgm:pt>
    <dgm:pt modelId="{9524B86F-F10E-4AEF-A8E1-30B4D18B7020}" type="sibTrans" cxnId="{68308AC4-DD98-4580-8E2F-6C7B86AF1DC1}">
      <dgm:prSet/>
      <dgm:spPr/>
      <dgm:t>
        <a:bodyPr/>
        <a:lstStyle/>
        <a:p>
          <a:endParaRPr lang="en-US"/>
        </a:p>
      </dgm:t>
    </dgm:pt>
    <dgm:pt modelId="{B1308938-0162-4236-AC36-A529EB3F5811}">
      <dgm:prSet/>
      <dgm:spPr/>
      <dgm:t>
        <a:bodyPr/>
        <a:lstStyle/>
        <a:p>
          <a:r>
            <a:rPr lang="es-ES"/>
            <a:t>Maven (Herramienta de Software Java)</a:t>
          </a:r>
          <a:endParaRPr lang="en-US"/>
        </a:p>
      </dgm:t>
    </dgm:pt>
    <dgm:pt modelId="{40661E60-1C11-4D36-B56A-8B36184E558B}" type="parTrans" cxnId="{B0535278-A53D-422E-9F94-815016E59AF0}">
      <dgm:prSet/>
      <dgm:spPr/>
      <dgm:t>
        <a:bodyPr/>
        <a:lstStyle/>
        <a:p>
          <a:endParaRPr lang="en-US"/>
        </a:p>
      </dgm:t>
    </dgm:pt>
    <dgm:pt modelId="{6E71DF0F-7C32-4358-96C7-F317E040A614}" type="sibTrans" cxnId="{B0535278-A53D-422E-9F94-815016E59AF0}">
      <dgm:prSet/>
      <dgm:spPr/>
      <dgm:t>
        <a:bodyPr/>
        <a:lstStyle/>
        <a:p>
          <a:endParaRPr lang="en-US"/>
        </a:p>
      </dgm:t>
    </dgm:pt>
    <dgm:pt modelId="{70AF9F92-1E3A-4B14-97E5-1238CD64087B}" type="pres">
      <dgm:prSet presAssocID="{EF29C8CC-AF3A-4852-9FEA-72ABBBD8E414}" presName="diagram" presStyleCnt="0">
        <dgm:presLayoutVars>
          <dgm:dir/>
          <dgm:resizeHandles val="exact"/>
        </dgm:presLayoutVars>
      </dgm:prSet>
      <dgm:spPr/>
    </dgm:pt>
    <dgm:pt modelId="{F001DDE5-FA15-4169-98DD-11A496759EF1}" type="pres">
      <dgm:prSet presAssocID="{86BCA914-92E9-44ED-903A-ADB5878077C3}" presName="arrow" presStyleLbl="node1" presStyleIdx="0" presStyleCnt="4">
        <dgm:presLayoutVars>
          <dgm:bulletEnabled val="1"/>
        </dgm:presLayoutVars>
      </dgm:prSet>
      <dgm:spPr/>
    </dgm:pt>
    <dgm:pt modelId="{41DFF8B5-98F5-4710-8731-EC83EDEA25BA}" type="pres">
      <dgm:prSet presAssocID="{7B7489D7-7219-471F-973A-33B4C26F90D0}" presName="arrow" presStyleLbl="node1" presStyleIdx="1" presStyleCnt="4">
        <dgm:presLayoutVars>
          <dgm:bulletEnabled val="1"/>
        </dgm:presLayoutVars>
      </dgm:prSet>
      <dgm:spPr/>
    </dgm:pt>
    <dgm:pt modelId="{18DD3805-2A95-49DC-A6A6-ABF98897094C}" type="pres">
      <dgm:prSet presAssocID="{92BB6829-E5FF-4E8C-9B0E-1BA2FDF1BF0E}" presName="arrow" presStyleLbl="node1" presStyleIdx="2" presStyleCnt="4">
        <dgm:presLayoutVars>
          <dgm:bulletEnabled val="1"/>
        </dgm:presLayoutVars>
      </dgm:prSet>
      <dgm:spPr/>
    </dgm:pt>
    <dgm:pt modelId="{09AA7176-4F36-42DD-9F80-B1864A2887A7}" type="pres">
      <dgm:prSet presAssocID="{B1308938-0162-4236-AC36-A529EB3F5811}" presName="arrow" presStyleLbl="node1" presStyleIdx="3" presStyleCnt="4">
        <dgm:presLayoutVars>
          <dgm:bulletEnabled val="1"/>
        </dgm:presLayoutVars>
      </dgm:prSet>
      <dgm:spPr/>
    </dgm:pt>
  </dgm:ptLst>
  <dgm:cxnLst>
    <dgm:cxn modelId="{482E5B1F-FE3E-4362-ACBA-86011C621E03}" type="presOf" srcId="{86BCA914-92E9-44ED-903A-ADB5878077C3}" destId="{F001DDE5-FA15-4169-98DD-11A496759EF1}" srcOrd="0" destOrd="0" presId="urn:microsoft.com/office/officeart/2005/8/layout/arrow5"/>
    <dgm:cxn modelId="{8732726F-7159-4F06-BCD9-58A7453BE6F2}" type="presOf" srcId="{92BB6829-E5FF-4E8C-9B0E-1BA2FDF1BF0E}" destId="{18DD3805-2A95-49DC-A6A6-ABF98897094C}" srcOrd="0" destOrd="0" presId="urn:microsoft.com/office/officeart/2005/8/layout/arrow5"/>
    <dgm:cxn modelId="{B032CC74-B097-4516-8696-2E82F4DA00BA}" srcId="{EF29C8CC-AF3A-4852-9FEA-72ABBBD8E414}" destId="{86BCA914-92E9-44ED-903A-ADB5878077C3}" srcOrd="0" destOrd="0" parTransId="{A897CE94-DB22-4AAB-A388-124C73E1822E}" sibTransId="{EEAD3129-AC13-4F64-8C98-EEA0E592D416}"/>
    <dgm:cxn modelId="{B0535278-A53D-422E-9F94-815016E59AF0}" srcId="{EF29C8CC-AF3A-4852-9FEA-72ABBBD8E414}" destId="{B1308938-0162-4236-AC36-A529EB3F5811}" srcOrd="3" destOrd="0" parTransId="{40661E60-1C11-4D36-B56A-8B36184E558B}" sibTransId="{6E71DF0F-7C32-4358-96C7-F317E040A614}"/>
    <dgm:cxn modelId="{BAFC21B3-F3B4-4E44-8A3E-FD44D610DDC2}" type="presOf" srcId="{7B7489D7-7219-471F-973A-33B4C26F90D0}" destId="{41DFF8B5-98F5-4710-8731-EC83EDEA25BA}" srcOrd="0" destOrd="0" presId="urn:microsoft.com/office/officeart/2005/8/layout/arrow5"/>
    <dgm:cxn modelId="{68308AC4-DD98-4580-8E2F-6C7B86AF1DC1}" srcId="{EF29C8CC-AF3A-4852-9FEA-72ABBBD8E414}" destId="{92BB6829-E5FF-4E8C-9B0E-1BA2FDF1BF0E}" srcOrd="2" destOrd="0" parTransId="{082957E1-4548-41E8-8D28-A2B6A1E30BC0}" sibTransId="{9524B86F-F10E-4AEF-A8E1-30B4D18B7020}"/>
    <dgm:cxn modelId="{9CB0E3DE-C201-4A02-8EE5-28C5C789B05E}" srcId="{EF29C8CC-AF3A-4852-9FEA-72ABBBD8E414}" destId="{7B7489D7-7219-471F-973A-33B4C26F90D0}" srcOrd="1" destOrd="0" parTransId="{A831BEE1-877A-44A0-B226-94429D62E1F7}" sibTransId="{50069D6C-8B05-4593-B32A-67AB156B5DB9}"/>
    <dgm:cxn modelId="{67A762EA-A28D-4499-8124-30D9B3F61ABA}" type="presOf" srcId="{EF29C8CC-AF3A-4852-9FEA-72ABBBD8E414}" destId="{70AF9F92-1E3A-4B14-97E5-1238CD64087B}" srcOrd="0" destOrd="0" presId="urn:microsoft.com/office/officeart/2005/8/layout/arrow5"/>
    <dgm:cxn modelId="{E4A6B1FF-9B7C-416D-8A9B-65B86E3C5583}" type="presOf" srcId="{B1308938-0162-4236-AC36-A529EB3F5811}" destId="{09AA7176-4F36-42DD-9F80-B1864A2887A7}" srcOrd="0" destOrd="0" presId="urn:microsoft.com/office/officeart/2005/8/layout/arrow5"/>
    <dgm:cxn modelId="{CCBD340A-412F-4829-A865-F5331696AD1F}" type="presParOf" srcId="{70AF9F92-1E3A-4B14-97E5-1238CD64087B}" destId="{F001DDE5-FA15-4169-98DD-11A496759EF1}" srcOrd="0" destOrd="0" presId="urn:microsoft.com/office/officeart/2005/8/layout/arrow5"/>
    <dgm:cxn modelId="{50713D69-2265-48F9-9CD5-9427AD209AA7}" type="presParOf" srcId="{70AF9F92-1E3A-4B14-97E5-1238CD64087B}" destId="{41DFF8B5-98F5-4710-8731-EC83EDEA25BA}" srcOrd="1" destOrd="0" presId="urn:microsoft.com/office/officeart/2005/8/layout/arrow5"/>
    <dgm:cxn modelId="{22332A10-6EAC-4444-9824-ED582ADF1FEA}" type="presParOf" srcId="{70AF9F92-1E3A-4B14-97E5-1238CD64087B}" destId="{18DD3805-2A95-49DC-A6A6-ABF98897094C}" srcOrd="2" destOrd="0" presId="urn:microsoft.com/office/officeart/2005/8/layout/arrow5"/>
    <dgm:cxn modelId="{F04B9797-98C7-486E-8FD5-FEF69A5EEBB7}" type="presParOf" srcId="{70AF9F92-1E3A-4B14-97E5-1238CD64087B}" destId="{09AA7176-4F36-42DD-9F80-B1864A2887A7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D5DA6B-E022-43DF-AB87-FA222969493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AE38022-8140-4941-BDA2-D828042250CC}">
      <dgm:prSet/>
      <dgm:spPr/>
      <dgm:t>
        <a:bodyPr/>
        <a:lstStyle/>
        <a:p>
          <a:r>
            <a:rPr lang="es-ES"/>
            <a:t>Servicios Web Basados en  API REST.</a:t>
          </a:r>
          <a:endParaRPr lang="en-US"/>
        </a:p>
      </dgm:t>
    </dgm:pt>
    <dgm:pt modelId="{1E63FEF5-7D23-4147-ADCB-E5D3AF85D262}" type="parTrans" cxnId="{FE580EE4-5F82-4E67-9594-B1CAAF60D98D}">
      <dgm:prSet/>
      <dgm:spPr/>
      <dgm:t>
        <a:bodyPr/>
        <a:lstStyle/>
        <a:p>
          <a:endParaRPr lang="en-US"/>
        </a:p>
      </dgm:t>
    </dgm:pt>
    <dgm:pt modelId="{853DCF9A-E7AC-4A11-97C1-E3DCFCD2F4B7}" type="sibTrans" cxnId="{FE580EE4-5F82-4E67-9594-B1CAAF60D9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43C1869-89C6-4DA4-B845-7535FAE91C63}">
      <dgm:prSet/>
      <dgm:spPr/>
      <dgm:t>
        <a:bodyPr/>
        <a:lstStyle/>
        <a:p>
          <a:r>
            <a:rPr lang="es-ES"/>
            <a:t>Comunicación con la Base de datos documental (CouchBase).</a:t>
          </a:r>
          <a:endParaRPr lang="en-US"/>
        </a:p>
      </dgm:t>
    </dgm:pt>
    <dgm:pt modelId="{D2F25F26-7DE9-44AE-92E8-4687537DC880}" type="parTrans" cxnId="{0439D4D0-527B-4BED-AF38-BE324EE6ADFF}">
      <dgm:prSet/>
      <dgm:spPr/>
      <dgm:t>
        <a:bodyPr/>
        <a:lstStyle/>
        <a:p>
          <a:endParaRPr lang="en-US"/>
        </a:p>
      </dgm:t>
    </dgm:pt>
    <dgm:pt modelId="{588D8F56-4A94-4C81-9C36-B6164DE19A76}" type="sibTrans" cxnId="{0439D4D0-527B-4BED-AF38-BE324EE6AD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B7BC71C-D383-4004-B09F-41D5AF5506D0}">
      <dgm:prSet/>
      <dgm:spPr/>
      <dgm:t>
        <a:bodyPr/>
        <a:lstStyle/>
        <a:p>
          <a:r>
            <a:rPr lang="es-ES"/>
            <a:t>Manipulación de datos en general.</a:t>
          </a:r>
          <a:endParaRPr lang="en-US"/>
        </a:p>
      </dgm:t>
    </dgm:pt>
    <dgm:pt modelId="{7684BC1E-4E70-4B83-A044-46788FFE1FE9}" type="parTrans" cxnId="{D1DCDBAD-B38A-423E-8002-544D837BE744}">
      <dgm:prSet/>
      <dgm:spPr/>
      <dgm:t>
        <a:bodyPr/>
        <a:lstStyle/>
        <a:p>
          <a:endParaRPr lang="en-US"/>
        </a:p>
      </dgm:t>
    </dgm:pt>
    <dgm:pt modelId="{C162B723-087B-4453-897D-C4A6DC163A2C}" type="sibTrans" cxnId="{D1DCDBAD-B38A-423E-8002-544D837BE74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BF00A73-800E-4216-8A46-755EDBB32102}">
      <dgm:prSet/>
      <dgm:spPr/>
      <dgm:t>
        <a:bodyPr/>
        <a:lstStyle/>
        <a:p>
          <a:r>
            <a:rPr lang="es-ES"/>
            <a:t>Compartir información geográfica (servicios WFS)</a:t>
          </a:r>
          <a:endParaRPr lang="en-US"/>
        </a:p>
      </dgm:t>
    </dgm:pt>
    <dgm:pt modelId="{2513062F-22F2-4C90-9ADB-4BB8AAB94AAE}" type="parTrans" cxnId="{5A5189A5-3C41-48D1-91BA-CFBA6BEF3DD1}">
      <dgm:prSet/>
      <dgm:spPr/>
      <dgm:t>
        <a:bodyPr/>
        <a:lstStyle/>
        <a:p>
          <a:endParaRPr lang="en-US"/>
        </a:p>
      </dgm:t>
    </dgm:pt>
    <dgm:pt modelId="{B77815DB-EDA3-4EDC-A732-190CF754A373}" type="sibTrans" cxnId="{5A5189A5-3C41-48D1-91BA-CFBA6BEF3DD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272ACC9-E09F-49A7-B5DD-B1ED3580D116}">
      <dgm:prSet/>
      <dgm:spPr/>
      <dgm:t>
        <a:bodyPr/>
        <a:lstStyle/>
        <a:p>
          <a:r>
            <a:rPr lang="es-ES"/>
            <a:t>Minimizar los puntos obtenidos de las rutas de transporte.</a:t>
          </a:r>
          <a:endParaRPr lang="en-US"/>
        </a:p>
      </dgm:t>
    </dgm:pt>
    <dgm:pt modelId="{70E3CF99-D7C8-4311-AA96-A3B441B184BC}" type="parTrans" cxnId="{2923320D-BD67-46C7-9043-438BA4182489}">
      <dgm:prSet/>
      <dgm:spPr/>
      <dgm:t>
        <a:bodyPr/>
        <a:lstStyle/>
        <a:p>
          <a:endParaRPr lang="en-US"/>
        </a:p>
      </dgm:t>
    </dgm:pt>
    <dgm:pt modelId="{D102C58A-3711-485F-B9D5-0B713B90D6C5}" type="sibTrans" cxnId="{2923320D-BD67-46C7-9043-438BA418248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46D6B66-7213-446B-B5C7-78723E9E59C0}" type="pres">
      <dgm:prSet presAssocID="{83D5DA6B-E022-43DF-AB87-FA2229694939}" presName="Name0" presStyleCnt="0">
        <dgm:presLayoutVars>
          <dgm:animLvl val="lvl"/>
          <dgm:resizeHandles val="exact"/>
        </dgm:presLayoutVars>
      </dgm:prSet>
      <dgm:spPr/>
    </dgm:pt>
    <dgm:pt modelId="{AB7BE15A-29D1-479F-BFF3-E2984445F1EF}" type="pres">
      <dgm:prSet presAssocID="{4AE38022-8140-4941-BDA2-D828042250CC}" presName="compositeNode" presStyleCnt="0">
        <dgm:presLayoutVars>
          <dgm:bulletEnabled val="1"/>
        </dgm:presLayoutVars>
      </dgm:prSet>
      <dgm:spPr/>
    </dgm:pt>
    <dgm:pt modelId="{A159C1E5-686B-4C70-A8BE-64607223092E}" type="pres">
      <dgm:prSet presAssocID="{4AE38022-8140-4941-BDA2-D828042250CC}" presName="bgRect" presStyleLbl="bgAccFollowNode1" presStyleIdx="0" presStyleCnt="5"/>
      <dgm:spPr/>
    </dgm:pt>
    <dgm:pt modelId="{2479381B-9899-4B50-A15D-9E02115FDAF7}" type="pres">
      <dgm:prSet presAssocID="{853DCF9A-E7AC-4A11-97C1-E3DCFCD2F4B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0EB5210-9E96-4DC3-9B3A-B83972438B27}" type="pres">
      <dgm:prSet presAssocID="{4AE38022-8140-4941-BDA2-D828042250CC}" presName="bottomLine" presStyleLbl="alignNode1" presStyleIdx="1" presStyleCnt="10">
        <dgm:presLayoutVars/>
      </dgm:prSet>
      <dgm:spPr/>
    </dgm:pt>
    <dgm:pt modelId="{F1C4744D-337B-4B06-BA46-E43BD5BD7EC2}" type="pres">
      <dgm:prSet presAssocID="{4AE38022-8140-4941-BDA2-D828042250CC}" presName="nodeText" presStyleLbl="bgAccFollowNode1" presStyleIdx="0" presStyleCnt="5">
        <dgm:presLayoutVars>
          <dgm:bulletEnabled val="1"/>
        </dgm:presLayoutVars>
      </dgm:prSet>
      <dgm:spPr/>
    </dgm:pt>
    <dgm:pt modelId="{C0373053-730C-41BB-822A-A53BA1804E3D}" type="pres">
      <dgm:prSet presAssocID="{853DCF9A-E7AC-4A11-97C1-E3DCFCD2F4B7}" presName="sibTrans" presStyleCnt="0"/>
      <dgm:spPr/>
    </dgm:pt>
    <dgm:pt modelId="{052812DE-A251-4924-BF7D-5F0C3EC5EDDC}" type="pres">
      <dgm:prSet presAssocID="{243C1869-89C6-4DA4-B845-7535FAE91C63}" presName="compositeNode" presStyleCnt="0">
        <dgm:presLayoutVars>
          <dgm:bulletEnabled val="1"/>
        </dgm:presLayoutVars>
      </dgm:prSet>
      <dgm:spPr/>
    </dgm:pt>
    <dgm:pt modelId="{54409AA1-E724-4DD0-B050-65F172FDFF39}" type="pres">
      <dgm:prSet presAssocID="{243C1869-89C6-4DA4-B845-7535FAE91C63}" presName="bgRect" presStyleLbl="bgAccFollowNode1" presStyleIdx="1" presStyleCnt="5"/>
      <dgm:spPr/>
    </dgm:pt>
    <dgm:pt modelId="{D82C1C4E-0CA7-4194-AADD-2B277B0BE75E}" type="pres">
      <dgm:prSet presAssocID="{588D8F56-4A94-4C81-9C36-B6164DE19A76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898F22A-C455-4245-B238-21A6632471F4}" type="pres">
      <dgm:prSet presAssocID="{243C1869-89C6-4DA4-B845-7535FAE91C63}" presName="bottomLine" presStyleLbl="alignNode1" presStyleIdx="3" presStyleCnt="10">
        <dgm:presLayoutVars/>
      </dgm:prSet>
      <dgm:spPr/>
    </dgm:pt>
    <dgm:pt modelId="{939DA64D-D8BE-4049-BE56-5CDC2EF549DB}" type="pres">
      <dgm:prSet presAssocID="{243C1869-89C6-4DA4-B845-7535FAE91C63}" presName="nodeText" presStyleLbl="bgAccFollowNode1" presStyleIdx="1" presStyleCnt="5">
        <dgm:presLayoutVars>
          <dgm:bulletEnabled val="1"/>
        </dgm:presLayoutVars>
      </dgm:prSet>
      <dgm:spPr/>
    </dgm:pt>
    <dgm:pt modelId="{043EEA65-3B2E-4FE9-AE13-BD085586C5A9}" type="pres">
      <dgm:prSet presAssocID="{588D8F56-4A94-4C81-9C36-B6164DE19A76}" presName="sibTrans" presStyleCnt="0"/>
      <dgm:spPr/>
    </dgm:pt>
    <dgm:pt modelId="{A2B0D685-CD7E-40BE-BF9A-7EC678035D61}" type="pres">
      <dgm:prSet presAssocID="{3B7BC71C-D383-4004-B09F-41D5AF5506D0}" presName="compositeNode" presStyleCnt="0">
        <dgm:presLayoutVars>
          <dgm:bulletEnabled val="1"/>
        </dgm:presLayoutVars>
      </dgm:prSet>
      <dgm:spPr/>
    </dgm:pt>
    <dgm:pt modelId="{082A446D-CF66-445E-A2B5-9A306AC79EB0}" type="pres">
      <dgm:prSet presAssocID="{3B7BC71C-D383-4004-B09F-41D5AF5506D0}" presName="bgRect" presStyleLbl="bgAccFollowNode1" presStyleIdx="2" presStyleCnt="5"/>
      <dgm:spPr/>
    </dgm:pt>
    <dgm:pt modelId="{534B388C-24B3-4EE0-B04A-258885107BEA}" type="pres">
      <dgm:prSet presAssocID="{C162B723-087B-4453-897D-C4A6DC163A2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2924A69-5A9F-4308-9F36-440A50EDE0FB}" type="pres">
      <dgm:prSet presAssocID="{3B7BC71C-D383-4004-B09F-41D5AF5506D0}" presName="bottomLine" presStyleLbl="alignNode1" presStyleIdx="5" presStyleCnt="10">
        <dgm:presLayoutVars/>
      </dgm:prSet>
      <dgm:spPr/>
    </dgm:pt>
    <dgm:pt modelId="{4E105D0A-FE56-49CE-A28C-02F46B73E6D0}" type="pres">
      <dgm:prSet presAssocID="{3B7BC71C-D383-4004-B09F-41D5AF5506D0}" presName="nodeText" presStyleLbl="bgAccFollowNode1" presStyleIdx="2" presStyleCnt="5">
        <dgm:presLayoutVars>
          <dgm:bulletEnabled val="1"/>
        </dgm:presLayoutVars>
      </dgm:prSet>
      <dgm:spPr/>
    </dgm:pt>
    <dgm:pt modelId="{93E44335-C364-4399-9E27-68E1C7F5FECA}" type="pres">
      <dgm:prSet presAssocID="{C162B723-087B-4453-897D-C4A6DC163A2C}" presName="sibTrans" presStyleCnt="0"/>
      <dgm:spPr/>
    </dgm:pt>
    <dgm:pt modelId="{A53C264C-0FF2-4632-8930-E65E9686740B}" type="pres">
      <dgm:prSet presAssocID="{ABF00A73-800E-4216-8A46-755EDBB32102}" presName="compositeNode" presStyleCnt="0">
        <dgm:presLayoutVars>
          <dgm:bulletEnabled val="1"/>
        </dgm:presLayoutVars>
      </dgm:prSet>
      <dgm:spPr/>
    </dgm:pt>
    <dgm:pt modelId="{4316343A-E562-4A62-B69A-BA5D63954A6B}" type="pres">
      <dgm:prSet presAssocID="{ABF00A73-800E-4216-8A46-755EDBB32102}" presName="bgRect" presStyleLbl="bgAccFollowNode1" presStyleIdx="3" presStyleCnt="5"/>
      <dgm:spPr/>
    </dgm:pt>
    <dgm:pt modelId="{B06C906A-9618-4710-8C57-032F7D8DCD13}" type="pres">
      <dgm:prSet presAssocID="{B77815DB-EDA3-4EDC-A732-190CF754A37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8B74604-853B-445F-9246-38097A00B248}" type="pres">
      <dgm:prSet presAssocID="{ABF00A73-800E-4216-8A46-755EDBB32102}" presName="bottomLine" presStyleLbl="alignNode1" presStyleIdx="7" presStyleCnt="10">
        <dgm:presLayoutVars/>
      </dgm:prSet>
      <dgm:spPr/>
    </dgm:pt>
    <dgm:pt modelId="{A0AE05BD-708A-4C23-945A-12C134821790}" type="pres">
      <dgm:prSet presAssocID="{ABF00A73-800E-4216-8A46-755EDBB32102}" presName="nodeText" presStyleLbl="bgAccFollowNode1" presStyleIdx="3" presStyleCnt="5">
        <dgm:presLayoutVars>
          <dgm:bulletEnabled val="1"/>
        </dgm:presLayoutVars>
      </dgm:prSet>
      <dgm:spPr/>
    </dgm:pt>
    <dgm:pt modelId="{B33E51BF-5309-4DE8-A370-3F33D75C823A}" type="pres">
      <dgm:prSet presAssocID="{B77815DB-EDA3-4EDC-A732-190CF754A373}" presName="sibTrans" presStyleCnt="0"/>
      <dgm:spPr/>
    </dgm:pt>
    <dgm:pt modelId="{4F8625B8-92D9-4BDC-94BD-ED97ECEC76FA}" type="pres">
      <dgm:prSet presAssocID="{B272ACC9-E09F-49A7-B5DD-B1ED3580D116}" presName="compositeNode" presStyleCnt="0">
        <dgm:presLayoutVars>
          <dgm:bulletEnabled val="1"/>
        </dgm:presLayoutVars>
      </dgm:prSet>
      <dgm:spPr/>
    </dgm:pt>
    <dgm:pt modelId="{806FFCDE-D1DB-491D-B613-D0795562FF54}" type="pres">
      <dgm:prSet presAssocID="{B272ACC9-E09F-49A7-B5DD-B1ED3580D116}" presName="bgRect" presStyleLbl="bgAccFollowNode1" presStyleIdx="4" presStyleCnt="5"/>
      <dgm:spPr/>
    </dgm:pt>
    <dgm:pt modelId="{7DDD1664-1705-450A-81E0-179C6C9880EF}" type="pres">
      <dgm:prSet presAssocID="{D102C58A-3711-485F-B9D5-0B713B90D6C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37D1543-A9D6-45B9-8333-7AC479928F9A}" type="pres">
      <dgm:prSet presAssocID="{B272ACC9-E09F-49A7-B5DD-B1ED3580D116}" presName="bottomLine" presStyleLbl="alignNode1" presStyleIdx="9" presStyleCnt="10">
        <dgm:presLayoutVars/>
      </dgm:prSet>
      <dgm:spPr/>
    </dgm:pt>
    <dgm:pt modelId="{CEA67961-8653-40FF-9AC4-93A01C3507FF}" type="pres">
      <dgm:prSet presAssocID="{B272ACC9-E09F-49A7-B5DD-B1ED3580D11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5804601-BF71-4D1A-9179-19944A3E473F}" type="presOf" srcId="{ABF00A73-800E-4216-8A46-755EDBB32102}" destId="{4316343A-E562-4A62-B69A-BA5D63954A6B}" srcOrd="0" destOrd="0" presId="urn:microsoft.com/office/officeart/2016/7/layout/BasicLinearProcessNumbered"/>
    <dgm:cxn modelId="{2923320D-BD67-46C7-9043-438BA4182489}" srcId="{83D5DA6B-E022-43DF-AB87-FA2229694939}" destId="{B272ACC9-E09F-49A7-B5DD-B1ED3580D116}" srcOrd="4" destOrd="0" parTransId="{70E3CF99-D7C8-4311-AA96-A3B441B184BC}" sibTransId="{D102C58A-3711-485F-B9D5-0B713B90D6C5}"/>
    <dgm:cxn modelId="{B781E01F-78C6-4516-BC94-9983743AB2C8}" type="presOf" srcId="{83D5DA6B-E022-43DF-AB87-FA2229694939}" destId="{846D6B66-7213-446B-B5C7-78723E9E59C0}" srcOrd="0" destOrd="0" presId="urn:microsoft.com/office/officeart/2016/7/layout/BasicLinearProcessNumbered"/>
    <dgm:cxn modelId="{4573A721-6CC6-4EC7-A0CC-A2DA51D62D3D}" type="presOf" srcId="{B272ACC9-E09F-49A7-B5DD-B1ED3580D116}" destId="{CEA67961-8653-40FF-9AC4-93A01C3507FF}" srcOrd="1" destOrd="0" presId="urn:microsoft.com/office/officeart/2016/7/layout/BasicLinearProcessNumbered"/>
    <dgm:cxn modelId="{68ADD233-E0AD-40D5-9DC4-5B396F700730}" type="presOf" srcId="{B272ACC9-E09F-49A7-B5DD-B1ED3580D116}" destId="{806FFCDE-D1DB-491D-B613-D0795562FF54}" srcOrd="0" destOrd="0" presId="urn:microsoft.com/office/officeart/2016/7/layout/BasicLinearProcessNumbered"/>
    <dgm:cxn modelId="{543D6535-1722-4562-8A75-E4124E5D57E2}" type="presOf" srcId="{C162B723-087B-4453-897D-C4A6DC163A2C}" destId="{534B388C-24B3-4EE0-B04A-258885107BEA}" srcOrd="0" destOrd="0" presId="urn:microsoft.com/office/officeart/2016/7/layout/BasicLinearProcessNumbered"/>
    <dgm:cxn modelId="{E3F4B168-1BA4-42C2-AFFB-5FDBACCC44BA}" type="presOf" srcId="{D102C58A-3711-485F-B9D5-0B713B90D6C5}" destId="{7DDD1664-1705-450A-81E0-179C6C9880EF}" srcOrd="0" destOrd="0" presId="urn:microsoft.com/office/officeart/2016/7/layout/BasicLinearProcessNumbered"/>
    <dgm:cxn modelId="{E9402958-30B4-4B3D-B686-C4A65678085D}" type="presOf" srcId="{B77815DB-EDA3-4EDC-A732-190CF754A373}" destId="{B06C906A-9618-4710-8C57-032F7D8DCD13}" srcOrd="0" destOrd="0" presId="urn:microsoft.com/office/officeart/2016/7/layout/BasicLinearProcessNumbered"/>
    <dgm:cxn modelId="{6D3E745A-BBB2-4860-8D05-14625899D674}" type="presOf" srcId="{ABF00A73-800E-4216-8A46-755EDBB32102}" destId="{A0AE05BD-708A-4C23-945A-12C134821790}" srcOrd="1" destOrd="0" presId="urn:microsoft.com/office/officeart/2016/7/layout/BasicLinearProcessNumbered"/>
    <dgm:cxn modelId="{99C77A7B-03E0-4C48-85F9-BD7F73242A0E}" type="presOf" srcId="{3B7BC71C-D383-4004-B09F-41D5AF5506D0}" destId="{082A446D-CF66-445E-A2B5-9A306AC79EB0}" srcOrd="0" destOrd="0" presId="urn:microsoft.com/office/officeart/2016/7/layout/BasicLinearProcessNumbered"/>
    <dgm:cxn modelId="{DC865B89-05DC-4BA7-8822-E271B588383E}" type="presOf" srcId="{243C1869-89C6-4DA4-B845-7535FAE91C63}" destId="{939DA64D-D8BE-4049-BE56-5CDC2EF549DB}" srcOrd="1" destOrd="0" presId="urn:microsoft.com/office/officeart/2016/7/layout/BasicLinearProcessNumbered"/>
    <dgm:cxn modelId="{9863FE9C-851F-4885-A8A4-631EA5159B54}" type="presOf" srcId="{4AE38022-8140-4941-BDA2-D828042250CC}" destId="{F1C4744D-337B-4B06-BA46-E43BD5BD7EC2}" srcOrd="1" destOrd="0" presId="urn:microsoft.com/office/officeart/2016/7/layout/BasicLinearProcessNumbered"/>
    <dgm:cxn modelId="{5A5189A5-3C41-48D1-91BA-CFBA6BEF3DD1}" srcId="{83D5DA6B-E022-43DF-AB87-FA2229694939}" destId="{ABF00A73-800E-4216-8A46-755EDBB32102}" srcOrd="3" destOrd="0" parTransId="{2513062F-22F2-4C90-9ADB-4BB8AAB94AAE}" sibTransId="{B77815DB-EDA3-4EDC-A732-190CF754A373}"/>
    <dgm:cxn modelId="{D1DCDBAD-B38A-423E-8002-544D837BE744}" srcId="{83D5DA6B-E022-43DF-AB87-FA2229694939}" destId="{3B7BC71C-D383-4004-B09F-41D5AF5506D0}" srcOrd="2" destOrd="0" parTransId="{7684BC1E-4E70-4B83-A044-46788FFE1FE9}" sibTransId="{C162B723-087B-4453-897D-C4A6DC163A2C}"/>
    <dgm:cxn modelId="{45CC70BA-ACC2-4B85-AF73-635322BBE9FE}" type="presOf" srcId="{588D8F56-4A94-4C81-9C36-B6164DE19A76}" destId="{D82C1C4E-0CA7-4194-AADD-2B277B0BE75E}" srcOrd="0" destOrd="0" presId="urn:microsoft.com/office/officeart/2016/7/layout/BasicLinearProcessNumbered"/>
    <dgm:cxn modelId="{4D8C50CA-1310-43DE-A8BE-6565FD5546D8}" type="presOf" srcId="{3B7BC71C-D383-4004-B09F-41D5AF5506D0}" destId="{4E105D0A-FE56-49CE-A28C-02F46B73E6D0}" srcOrd="1" destOrd="0" presId="urn:microsoft.com/office/officeart/2016/7/layout/BasicLinearProcessNumbered"/>
    <dgm:cxn modelId="{0439D4D0-527B-4BED-AF38-BE324EE6ADFF}" srcId="{83D5DA6B-E022-43DF-AB87-FA2229694939}" destId="{243C1869-89C6-4DA4-B845-7535FAE91C63}" srcOrd="1" destOrd="0" parTransId="{D2F25F26-7DE9-44AE-92E8-4687537DC880}" sibTransId="{588D8F56-4A94-4C81-9C36-B6164DE19A76}"/>
    <dgm:cxn modelId="{ECE971D6-97B7-4C6B-AF10-67C2989C8830}" type="presOf" srcId="{853DCF9A-E7AC-4A11-97C1-E3DCFCD2F4B7}" destId="{2479381B-9899-4B50-A15D-9E02115FDAF7}" srcOrd="0" destOrd="0" presId="urn:microsoft.com/office/officeart/2016/7/layout/BasicLinearProcessNumbered"/>
    <dgm:cxn modelId="{A5D275E0-2F1B-42FD-AE20-78198FB7A295}" type="presOf" srcId="{4AE38022-8140-4941-BDA2-D828042250CC}" destId="{A159C1E5-686B-4C70-A8BE-64607223092E}" srcOrd="0" destOrd="0" presId="urn:microsoft.com/office/officeart/2016/7/layout/BasicLinearProcessNumbered"/>
    <dgm:cxn modelId="{FE580EE4-5F82-4E67-9594-B1CAAF60D98D}" srcId="{83D5DA6B-E022-43DF-AB87-FA2229694939}" destId="{4AE38022-8140-4941-BDA2-D828042250CC}" srcOrd="0" destOrd="0" parTransId="{1E63FEF5-7D23-4147-ADCB-E5D3AF85D262}" sibTransId="{853DCF9A-E7AC-4A11-97C1-E3DCFCD2F4B7}"/>
    <dgm:cxn modelId="{99737BE6-5E1A-42A2-B8BC-0E1B973D60C9}" type="presOf" srcId="{243C1869-89C6-4DA4-B845-7535FAE91C63}" destId="{54409AA1-E724-4DD0-B050-65F172FDFF39}" srcOrd="0" destOrd="0" presId="urn:microsoft.com/office/officeart/2016/7/layout/BasicLinearProcessNumbered"/>
    <dgm:cxn modelId="{CB7AA2D6-7BEC-4B26-89EA-795E7FE4BECF}" type="presParOf" srcId="{846D6B66-7213-446B-B5C7-78723E9E59C0}" destId="{AB7BE15A-29D1-479F-BFF3-E2984445F1EF}" srcOrd="0" destOrd="0" presId="urn:microsoft.com/office/officeart/2016/7/layout/BasicLinearProcessNumbered"/>
    <dgm:cxn modelId="{A2820CE1-499A-4463-999B-6D863446A5D2}" type="presParOf" srcId="{AB7BE15A-29D1-479F-BFF3-E2984445F1EF}" destId="{A159C1E5-686B-4C70-A8BE-64607223092E}" srcOrd="0" destOrd="0" presId="urn:microsoft.com/office/officeart/2016/7/layout/BasicLinearProcessNumbered"/>
    <dgm:cxn modelId="{C2227EE1-86B7-4F69-9271-5B7FD01C2BA5}" type="presParOf" srcId="{AB7BE15A-29D1-479F-BFF3-E2984445F1EF}" destId="{2479381B-9899-4B50-A15D-9E02115FDAF7}" srcOrd="1" destOrd="0" presId="urn:microsoft.com/office/officeart/2016/7/layout/BasicLinearProcessNumbered"/>
    <dgm:cxn modelId="{287DCA4E-FFF4-49C8-A50A-27FF1A085C98}" type="presParOf" srcId="{AB7BE15A-29D1-479F-BFF3-E2984445F1EF}" destId="{D0EB5210-9E96-4DC3-9B3A-B83972438B27}" srcOrd="2" destOrd="0" presId="urn:microsoft.com/office/officeart/2016/7/layout/BasicLinearProcessNumbered"/>
    <dgm:cxn modelId="{1A255A99-9135-4E9C-A9FD-1079DCD8F239}" type="presParOf" srcId="{AB7BE15A-29D1-479F-BFF3-E2984445F1EF}" destId="{F1C4744D-337B-4B06-BA46-E43BD5BD7EC2}" srcOrd="3" destOrd="0" presId="urn:microsoft.com/office/officeart/2016/7/layout/BasicLinearProcessNumbered"/>
    <dgm:cxn modelId="{9A3E6BEC-43D5-4ED9-8699-E848B2466ABA}" type="presParOf" srcId="{846D6B66-7213-446B-B5C7-78723E9E59C0}" destId="{C0373053-730C-41BB-822A-A53BA1804E3D}" srcOrd="1" destOrd="0" presId="urn:microsoft.com/office/officeart/2016/7/layout/BasicLinearProcessNumbered"/>
    <dgm:cxn modelId="{6DC81D84-0CEB-44A6-9166-E8F6176436B1}" type="presParOf" srcId="{846D6B66-7213-446B-B5C7-78723E9E59C0}" destId="{052812DE-A251-4924-BF7D-5F0C3EC5EDDC}" srcOrd="2" destOrd="0" presId="urn:microsoft.com/office/officeart/2016/7/layout/BasicLinearProcessNumbered"/>
    <dgm:cxn modelId="{B7639443-A59E-4AAC-9C2C-0732C170BC04}" type="presParOf" srcId="{052812DE-A251-4924-BF7D-5F0C3EC5EDDC}" destId="{54409AA1-E724-4DD0-B050-65F172FDFF39}" srcOrd="0" destOrd="0" presId="urn:microsoft.com/office/officeart/2016/7/layout/BasicLinearProcessNumbered"/>
    <dgm:cxn modelId="{C6AA5C59-8AFD-421C-8D01-6E5A1095E4A0}" type="presParOf" srcId="{052812DE-A251-4924-BF7D-5F0C3EC5EDDC}" destId="{D82C1C4E-0CA7-4194-AADD-2B277B0BE75E}" srcOrd="1" destOrd="0" presId="urn:microsoft.com/office/officeart/2016/7/layout/BasicLinearProcessNumbered"/>
    <dgm:cxn modelId="{D38E79C9-8FC6-499D-9F35-8A8B81EC0F21}" type="presParOf" srcId="{052812DE-A251-4924-BF7D-5F0C3EC5EDDC}" destId="{D898F22A-C455-4245-B238-21A6632471F4}" srcOrd="2" destOrd="0" presId="urn:microsoft.com/office/officeart/2016/7/layout/BasicLinearProcessNumbered"/>
    <dgm:cxn modelId="{74C9798D-6A59-4148-8CDD-D831EADAA7C3}" type="presParOf" srcId="{052812DE-A251-4924-BF7D-5F0C3EC5EDDC}" destId="{939DA64D-D8BE-4049-BE56-5CDC2EF549DB}" srcOrd="3" destOrd="0" presId="urn:microsoft.com/office/officeart/2016/7/layout/BasicLinearProcessNumbered"/>
    <dgm:cxn modelId="{77C6EF46-3EA1-43F2-8CA5-151ABB8D88F7}" type="presParOf" srcId="{846D6B66-7213-446B-B5C7-78723E9E59C0}" destId="{043EEA65-3B2E-4FE9-AE13-BD085586C5A9}" srcOrd="3" destOrd="0" presId="urn:microsoft.com/office/officeart/2016/7/layout/BasicLinearProcessNumbered"/>
    <dgm:cxn modelId="{1945ABDC-2FBC-4FB4-A9CF-CCB36C29EE32}" type="presParOf" srcId="{846D6B66-7213-446B-B5C7-78723E9E59C0}" destId="{A2B0D685-CD7E-40BE-BF9A-7EC678035D61}" srcOrd="4" destOrd="0" presId="urn:microsoft.com/office/officeart/2016/7/layout/BasicLinearProcessNumbered"/>
    <dgm:cxn modelId="{4ADA438D-FEA9-48DE-9DC3-25EE93906DC4}" type="presParOf" srcId="{A2B0D685-CD7E-40BE-BF9A-7EC678035D61}" destId="{082A446D-CF66-445E-A2B5-9A306AC79EB0}" srcOrd="0" destOrd="0" presId="urn:microsoft.com/office/officeart/2016/7/layout/BasicLinearProcessNumbered"/>
    <dgm:cxn modelId="{0F90FA36-A435-4BC1-B710-62879AB402E7}" type="presParOf" srcId="{A2B0D685-CD7E-40BE-BF9A-7EC678035D61}" destId="{534B388C-24B3-4EE0-B04A-258885107BEA}" srcOrd="1" destOrd="0" presId="urn:microsoft.com/office/officeart/2016/7/layout/BasicLinearProcessNumbered"/>
    <dgm:cxn modelId="{DE964B2C-B07F-4195-BD8F-EEC28C732749}" type="presParOf" srcId="{A2B0D685-CD7E-40BE-BF9A-7EC678035D61}" destId="{82924A69-5A9F-4308-9F36-440A50EDE0FB}" srcOrd="2" destOrd="0" presId="urn:microsoft.com/office/officeart/2016/7/layout/BasicLinearProcessNumbered"/>
    <dgm:cxn modelId="{9174689B-38E1-4212-B7C6-A83B1C064EF1}" type="presParOf" srcId="{A2B0D685-CD7E-40BE-BF9A-7EC678035D61}" destId="{4E105D0A-FE56-49CE-A28C-02F46B73E6D0}" srcOrd="3" destOrd="0" presId="urn:microsoft.com/office/officeart/2016/7/layout/BasicLinearProcessNumbered"/>
    <dgm:cxn modelId="{3EA29AB8-8D58-4897-A45B-75986F6800EF}" type="presParOf" srcId="{846D6B66-7213-446B-B5C7-78723E9E59C0}" destId="{93E44335-C364-4399-9E27-68E1C7F5FECA}" srcOrd="5" destOrd="0" presId="urn:microsoft.com/office/officeart/2016/7/layout/BasicLinearProcessNumbered"/>
    <dgm:cxn modelId="{66F81751-7CE6-4222-893A-526923D9CF37}" type="presParOf" srcId="{846D6B66-7213-446B-B5C7-78723E9E59C0}" destId="{A53C264C-0FF2-4632-8930-E65E9686740B}" srcOrd="6" destOrd="0" presId="urn:microsoft.com/office/officeart/2016/7/layout/BasicLinearProcessNumbered"/>
    <dgm:cxn modelId="{BB9F2B5C-67B2-446F-A2FA-D173192A40C6}" type="presParOf" srcId="{A53C264C-0FF2-4632-8930-E65E9686740B}" destId="{4316343A-E562-4A62-B69A-BA5D63954A6B}" srcOrd="0" destOrd="0" presId="urn:microsoft.com/office/officeart/2016/7/layout/BasicLinearProcessNumbered"/>
    <dgm:cxn modelId="{058F228B-D1B5-4E2A-AB6F-3498B5057A4C}" type="presParOf" srcId="{A53C264C-0FF2-4632-8930-E65E9686740B}" destId="{B06C906A-9618-4710-8C57-032F7D8DCD13}" srcOrd="1" destOrd="0" presId="urn:microsoft.com/office/officeart/2016/7/layout/BasicLinearProcessNumbered"/>
    <dgm:cxn modelId="{5284A619-B3C4-4863-BB62-9181FA5E9C27}" type="presParOf" srcId="{A53C264C-0FF2-4632-8930-E65E9686740B}" destId="{E8B74604-853B-445F-9246-38097A00B248}" srcOrd="2" destOrd="0" presId="urn:microsoft.com/office/officeart/2016/7/layout/BasicLinearProcessNumbered"/>
    <dgm:cxn modelId="{520376E7-F40E-419B-815D-6A73FF562CD3}" type="presParOf" srcId="{A53C264C-0FF2-4632-8930-E65E9686740B}" destId="{A0AE05BD-708A-4C23-945A-12C134821790}" srcOrd="3" destOrd="0" presId="urn:microsoft.com/office/officeart/2016/7/layout/BasicLinearProcessNumbered"/>
    <dgm:cxn modelId="{12F44119-40BF-4223-8A3E-0CA987BAAC99}" type="presParOf" srcId="{846D6B66-7213-446B-B5C7-78723E9E59C0}" destId="{B33E51BF-5309-4DE8-A370-3F33D75C823A}" srcOrd="7" destOrd="0" presId="urn:microsoft.com/office/officeart/2016/7/layout/BasicLinearProcessNumbered"/>
    <dgm:cxn modelId="{0150F505-D1B1-4E68-BECA-5B28842C4597}" type="presParOf" srcId="{846D6B66-7213-446B-B5C7-78723E9E59C0}" destId="{4F8625B8-92D9-4BDC-94BD-ED97ECEC76FA}" srcOrd="8" destOrd="0" presId="urn:microsoft.com/office/officeart/2016/7/layout/BasicLinearProcessNumbered"/>
    <dgm:cxn modelId="{859D6ABD-26AD-4CD0-AEED-31CD38B06E0C}" type="presParOf" srcId="{4F8625B8-92D9-4BDC-94BD-ED97ECEC76FA}" destId="{806FFCDE-D1DB-491D-B613-D0795562FF54}" srcOrd="0" destOrd="0" presId="urn:microsoft.com/office/officeart/2016/7/layout/BasicLinearProcessNumbered"/>
    <dgm:cxn modelId="{ED11BFDA-C851-4CEC-A59A-FEE3D6A9C12E}" type="presParOf" srcId="{4F8625B8-92D9-4BDC-94BD-ED97ECEC76FA}" destId="{7DDD1664-1705-450A-81E0-179C6C9880EF}" srcOrd="1" destOrd="0" presId="urn:microsoft.com/office/officeart/2016/7/layout/BasicLinearProcessNumbered"/>
    <dgm:cxn modelId="{2AD09CCA-48A9-471F-8988-B50D6AE7D681}" type="presParOf" srcId="{4F8625B8-92D9-4BDC-94BD-ED97ECEC76FA}" destId="{137D1543-A9D6-45B9-8333-7AC479928F9A}" srcOrd="2" destOrd="0" presId="urn:microsoft.com/office/officeart/2016/7/layout/BasicLinearProcessNumbered"/>
    <dgm:cxn modelId="{62F3848D-4425-4217-9DFE-A40CE410A153}" type="presParOf" srcId="{4F8625B8-92D9-4BDC-94BD-ED97ECEC76FA}" destId="{CEA67961-8653-40FF-9AC4-93A01C3507F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EE74B-5A36-4942-B69F-76574536E740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Desarrollar servicios web haciendo uso de SpringBoot para crear un API REST que permita consultar la capa de sincronización de COUCHBASE.</a:t>
          </a:r>
          <a:endParaRPr lang="en-US" sz="1800" kern="1200"/>
        </a:p>
      </dsp:txBody>
      <dsp:txXfrm>
        <a:off x="44860" y="44860"/>
        <a:ext cx="3866205" cy="1441900"/>
      </dsp:txXfrm>
    </dsp:sp>
    <dsp:sp modelId="{851C4972-1F4A-41FB-B29A-B39711552525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Determinar zonas de alto tráfico en un momento dado (Temporalidad) a través de Queries Geograficos para asistir en la toma de decisiones.</a:t>
          </a:r>
          <a:endParaRPr lang="en-US" sz="1800" kern="1200"/>
        </a:p>
      </dsp:txBody>
      <dsp:txXfrm>
        <a:off x="531825" y="1831750"/>
        <a:ext cx="3946705" cy="1441900"/>
      </dsp:txXfrm>
    </dsp:sp>
    <dsp:sp modelId="{6DA22852-0884-4835-9C03-1B711EB53868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Reducir el número de puntos de trayectorias recolectadas mediante el Algoritmo Douglas-Peucker para sintetizar la información mediante de servicios web.</a:t>
          </a:r>
          <a:endParaRPr lang="en-US" sz="1800" kern="1200"/>
        </a:p>
      </dsp:txBody>
      <dsp:txXfrm>
        <a:off x="1018791" y="3618640"/>
        <a:ext cx="3946705" cy="1441900"/>
      </dsp:txXfrm>
    </dsp:sp>
    <dsp:sp modelId="{C22EF7D5-5580-4BF0-A0FB-1912D42B43F9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95B9ADAC-5585-40B8-A05C-B70C1B67B6D0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675C4-36B4-43B6-8FA3-01E96AD2D2D9}">
      <dsp:nvSpPr>
        <dsp:cNvPr id="0" name=""/>
        <dsp:cNvSpPr/>
      </dsp:nvSpPr>
      <dsp:spPr>
        <a:xfrm>
          <a:off x="507" y="1320068"/>
          <a:ext cx="2054386" cy="24652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Enfocarse en la Demanda</a:t>
          </a:r>
          <a:endParaRPr lang="en-US" sz="1400" kern="1200"/>
        </a:p>
      </dsp:txBody>
      <dsp:txXfrm>
        <a:off x="507" y="2306173"/>
        <a:ext cx="2054386" cy="1479158"/>
      </dsp:txXfrm>
    </dsp:sp>
    <dsp:sp modelId="{4DD1D40D-9F60-4B12-884D-5DAF8F6BF75C}">
      <dsp:nvSpPr>
        <dsp:cNvPr id="0" name=""/>
        <dsp:cNvSpPr/>
      </dsp:nvSpPr>
      <dsp:spPr>
        <a:xfrm>
          <a:off x="507" y="1320068"/>
          <a:ext cx="2054386" cy="98610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507" y="1320068"/>
        <a:ext cx="2054386" cy="986105"/>
      </dsp:txXfrm>
    </dsp:sp>
    <dsp:sp modelId="{D4790B35-1741-441E-98C7-9FCEEB0A3E20}">
      <dsp:nvSpPr>
        <dsp:cNvPr id="0" name=""/>
        <dsp:cNvSpPr/>
      </dsp:nvSpPr>
      <dsp:spPr>
        <a:xfrm>
          <a:off x="2219244" y="1320068"/>
          <a:ext cx="2054386" cy="2465263"/>
        </a:xfrm>
        <a:prstGeom prst="rect">
          <a:avLst/>
        </a:prstGeom>
        <a:gradFill rotWithShape="0">
          <a:gsLst>
            <a:gs pos="0">
              <a:schemeClr val="accent5">
                <a:hueOff val="-1857811"/>
                <a:satOff val="1829"/>
                <a:lumOff val="4118"/>
                <a:alphaOff val="0"/>
                <a:tint val="96000"/>
                <a:lumMod val="102000"/>
              </a:schemeClr>
            </a:gs>
            <a:gs pos="100000">
              <a:schemeClr val="accent5">
                <a:hueOff val="-1857811"/>
                <a:satOff val="1829"/>
                <a:lumOff val="411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-1857811"/>
              <a:satOff val="1829"/>
              <a:lumOff val="4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Uso de las TICs.</a:t>
          </a:r>
          <a:endParaRPr lang="en-US" sz="1400" kern="1200"/>
        </a:p>
      </dsp:txBody>
      <dsp:txXfrm>
        <a:off x="2219244" y="2306173"/>
        <a:ext cx="2054386" cy="1479158"/>
      </dsp:txXfrm>
    </dsp:sp>
    <dsp:sp modelId="{29E6AF69-F7EA-4B9F-A77D-DBD4E4CE773F}">
      <dsp:nvSpPr>
        <dsp:cNvPr id="0" name=""/>
        <dsp:cNvSpPr/>
      </dsp:nvSpPr>
      <dsp:spPr>
        <a:xfrm>
          <a:off x="2219244" y="1320068"/>
          <a:ext cx="2054386" cy="98610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9244" y="1320068"/>
        <a:ext cx="2054386" cy="986105"/>
      </dsp:txXfrm>
    </dsp:sp>
    <dsp:sp modelId="{D848FB24-EFE3-4A31-89B9-CCC634964D78}">
      <dsp:nvSpPr>
        <dsp:cNvPr id="0" name=""/>
        <dsp:cNvSpPr/>
      </dsp:nvSpPr>
      <dsp:spPr>
        <a:xfrm>
          <a:off x="4437981" y="1320068"/>
          <a:ext cx="2054386" cy="2465263"/>
        </a:xfrm>
        <a:prstGeom prst="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96000"/>
                <a:lumMod val="102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Permitir la coordinación de políticas ambientales y coordinación institucional.</a:t>
          </a:r>
          <a:endParaRPr lang="en-US" sz="1400" kern="1200"/>
        </a:p>
      </dsp:txBody>
      <dsp:txXfrm>
        <a:off x="4437981" y="2306173"/>
        <a:ext cx="2054386" cy="1479158"/>
      </dsp:txXfrm>
    </dsp:sp>
    <dsp:sp modelId="{C1BC877A-D368-4538-8805-11EA8C931F59}">
      <dsp:nvSpPr>
        <dsp:cNvPr id="0" name=""/>
        <dsp:cNvSpPr/>
      </dsp:nvSpPr>
      <dsp:spPr>
        <a:xfrm>
          <a:off x="4437981" y="1320068"/>
          <a:ext cx="2054386" cy="98610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37981" y="1320068"/>
        <a:ext cx="2054386" cy="986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47D5F-4F0B-4EDC-B510-DF8491CCD69D}">
      <dsp:nvSpPr>
        <dsp:cNvPr id="0" name=""/>
        <dsp:cNvSpPr/>
      </dsp:nvSpPr>
      <dsp:spPr>
        <a:xfrm>
          <a:off x="1217789" y="501703"/>
          <a:ext cx="974231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2DA3C-93A6-4EDE-9043-31007BE3D7E2}">
      <dsp:nvSpPr>
        <dsp:cNvPr id="0" name=""/>
        <dsp:cNvSpPr/>
      </dsp:nvSpPr>
      <dsp:spPr>
        <a:xfrm>
          <a:off x="2250475" y="419903"/>
          <a:ext cx="112036" cy="21043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11313"/>
            <a:satOff val="2361"/>
            <a:lumOff val="15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11313"/>
              <a:satOff val="2361"/>
              <a:lumOff val="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FEB79-13B7-4F0D-9B10-630D67C5A568}">
      <dsp:nvSpPr>
        <dsp:cNvPr id="0" name=""/>
        <dsp:cNvSpPr/>
      </dsp:nvSpPr>
      <dsp:spPr>
        <a:xfrm>
          <a:off x="594271" y="0"/>
          <a:ext cx="1003478" cy="10034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941" tIns="38941" rIns="38941" bIns="38941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41227" y="146956"/>
        <a:ext cx="709566" cy="709566"/>
      </dsp:txXfrm>
    </dsp:sp>
    <dsp:sp modelId="{F9B775A6-BD9F-4A47-873D-511DC8DF29C7}">
      <dsp:nvSpPr>
        <dsp:cNvPr id="0" name=""/>
        <dsp:cNvSpPr/>
      </dsp:nvSpPr>
      <dsp:spPr>
        <a:xfrm>
          <a:off x="0" y="1169078"/>
          <a:ext cx="2192021" cy="192755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22625"/>
            <a:satOff val="4723"/>
            <a:lumOff val="31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22625"/>
              <a:satOff val="4723"/>
              <a:lumOff val="3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09" tIns="165100" rIns="1729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Aplicación Móvil:</a:t>
          </a:r>
          <a:r>
            <a:rPr lang="es-ES" sz="1100" kern="1200"/>
            <a:t> Dispositivo Operativo Android con base de datos interna CouchBase lite.</a:t>
          </a:r>
          <a:endParaRPr lang="en-US" sz="1100" kern="1200"/>
        </a:p>
      </dsp:txBody>
      <dsp:txXfrm>
        <a:off x="0" y="1554590"/>
        <a:ext cx="2192021" cy="1542047"/>
      </dsp:txXfrm>
    </dsp:sp>
    <dsp:sp modelId="{F6435E6E-D9DD-4E60-BB7C-C62C2424AA60}">
      <dsp:nvSpPr>
        <dsp:cNvPr id="0" name=""/>
        <dsp:cNvSpPr/>
      </dsp:nvSpPr>
      <dsp:spPr>
        <a:xfrm>
          <a:off x="2435579" y="501703"/>
          <a:ext cx="2192021" cy="72"/>
        </a:xfrm>
        <a:prstGeom prst="rect">
          <a:avLst/>
        </a:prstGeom>
        <a:solidFill>
          <a:schemeClr val="accent2">
            <a:tint val="40000"/>
            <a:alpha val="90000"/>
            <a:hueOff val="-1233938"/>
            <a:satOff val="7084"/>
            <a:lumOff val="46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233938"/>
              <a:satOff val="7084"/>
              <a:lumOff val="4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25FED-E615-47B4-8456-F080C8B0227B}">
      <dsp:nvSpPr>
        <dsp:cNvPr id="0" name=""/>
        <dsp:cNvSpPr/>
      </dsp:nvSpPr>
      <dsp:spPr>
        <a:xfrm>
          <a:off x="4686055" y="419903"/>
          <a:ext cx="112036" cy="21043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45251"/>
            <a:satOff val="9445"/>
            <a:lumOff val="62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45251"/>
              <a:satOff val="9445"/>
              <a:lumOff val="6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00E9A-ADDD-436F-BD1C-6D7A8E78BE73}">
      <dsp:nvSpPr>
        <dsp:cNvPr id="0" name=""/>
        <dsp:cNvSpPr/>
      </dsp:nvSpPr>
      <dsp:spPr>
        <a:xfrm>
          <a:off x="3029851" y="0"/>
          <a:ext cx="1003478" cy="1003478"/>
        </a:xfrm>
        <a:prstGeom prst="ellipse">
          <a:avLst/>
        </a:prstGeom>
        <a:gradFill rotWithShape="0">
          <a:gsLst>
            <a:gs pos="0">
              <a:schemeClr val="accent2">
                <a:hueOff val="-1197987"/>
                <a:satOff val="8241"/>
                <a:lumOff val="915"/>
                <a:alphaOff val="0"/>
                <a:tint val="96000"/>
                <a:lumMod val="102000"/>
              </a:schemeClr>
            </a:gs>
            <a:gs pos="100000">
              <a:schemeClr val="accent2">
                <a:hueOff val="-1197987"/>
                <a:satOff val="8241"/>
                <a:lumOff val="91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941" tIns="38941" rIns="38941" bIns="38941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76807" y="146956"/>
        <a:ext cx="709566" cy="709566"/>
      </dsp:txXfrm>
    </dsp:sp>
    <dsp:sp modelId="{4EF00228-E3C7-48D9-B188-49E895DFEE11}">
      <dsp:nvSpPr>
        <dsp:cNvPr id="0" name=""/>
        <dsp:cNvSpPr/>
      </dsp:nvSpPr>
      <dsp:spPr>
        <a:xfrm>
          <a:off x="2435579" y="1169078"/>
          <a:ext cx="2192021" cy="192755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056564"/>
            <a:satOff val="11806"/>
            <a:lumOff val="77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56564"/>
              <a:satOff val="11806"/>
              <a:lumOff val="7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09" tIns="165100" rIns="1729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Cliente/Administrador Web:</a:t>
          </a:r>
          <a:r>
            <a:rPr lang="es-ES" sz="1100" kern="1200"/>
            <a:t> HTML 5 con Spring.</a:t>
          </a:r>
          <a:endParaRPr lang="en-US" sz="1100" kern="1200"/>
        </a:p>
      </dsp:txBody>
      <dsp:txXfrm>
        <a:off x="2435579" y="1554590"/>
        <a:ext cx="2192021" cy="1542047"/>
      </dsp:txXfrm>
    </dsp:sp>
    <dsp:sp modelId="{A940F43A-EA3E-4663-94C8-00FEFBE36EBE}">
      <dsp:nvSpPr>
        <dsp:cNvPr id="0" name=""/>
        <dsp:cNvSpPr/>
      </dsp:nvSpPr>
      <dsp:spPr>
        <a:xfrm>
          <a:off x="4871159" y="501703"/>
          <a:ext cx="2192021" cy="72"/>
        </a:xfrm>
        <a:prstGeom prst="rect">
          <a:avLst/>
        </a:prstGeom>
        <a:solidFill>
          <a:schemeClr val="accent2">
            <a:tint val="40000"/>
            <a:alpha val="90000"/>
            <a:hueOff val="-2467877"/>
            <a:satOff val="14168"/>
            <a:lumOff val="93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467877"/>
              <a:satOff val="14168"/>
              <a:lumOff val="9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91ADD-E609-48DE-9FBE-205346E168F2}">
      <dsp:nvSpPr>
        <dsp:cNvPr id="0" name=""/>
        <dsp:cNvSpPr/>
      </dsp:nvSpPr>
      <dsp:spPr>
        <a:xfrm>
          <a:off x="7121635" y="419903"/>
          <a:ext cx="112036" cy="21043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879189"/>
            <a:satOff val="16529"/>
            <a:lumOff val="109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879189"/>
              <a:satOff val="16529"/>
              <a:lumOff val="10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E9843-808A-49BE-98E8-22A88B4A9E70}">
      <dsp:nvSpPr>
        <dsp:cNvPr id="0" name=""/>
        <dsp:cNvSpPr/>
      </dsp:nvSpPr>
      <dsp:spPr>
        <a:xfrm>
          <a:off x="5465431" y="0"/>
          <a:ext cx="1003478" cy="1003478"/>
        </a:xfrm>
        <a:prstGeom prst="ellipse">
          <a:avLst/>
        </a:prstGeom>
        <a:gradFill rotWithShape="0">
          <a:gsLst>
            <a:gs pos="0">
              <a:schemeClr val="accent2">
                <a:hueOff val="-2395974"/>
                <a:satOff val="16481"/>
                <a:lumOff val="1829"/>
                <a:alphaOff val="0"/>
                <a:tint val="96000"/>
                <a:lumMod val="102000"/>
              </a:schemeClr>
            </a:gs>
            <a:gs pos="100000">
              <a:schemeClr val="accent2">
                <a:hueOff val="-2395974"/>
                <a:satOff val="16481"/>
                <a:lumOff val="182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941" tIns="38941" rIns="38941" bIns="38941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612387" y="146956"/>
        <a:ext cx="709566" cy="709566"/>
      </dsp:txXfrm>
    </dsp:sp>
    <dsp:sp modelId="{5F5AA7FF-08DE-494B-94E0-5A72F00148C7}">
      <dsp:nvSpPr>
        <dsp:cNvPr id="0" name=""/>
        <dsp:cNvSpPr/>
      </dsp:nvSpPr>
      <dsp:spPr>
        <a:xfrm>
          <a:off x="4871159" y="1169078"/>
          <a:ext cx="2192021" cy="192755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290502"/>
            <a:satOff val="18890"/>
            <a:lumOff val="124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90502"/>
              <a:satOff val="18890"/>
              <a:lumOff val="12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09" tIns="165100" rIns="1729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Prototipo de Hardware para el monitoreo del bus: </a:t>
          </a:r>
          <a:r>
            <a:rPr lang="es-ES" sz="1100" kern="1200"/>
            <a:t>Arduino, módulo GPRS (Sistema Global para las Comunicaciones Moviles), GPS (Sistema de Posicionamiento Global).</a:t>
          </a:r>
          <a:endParaRPr lang="en-US" sz="1100" kern="1200"/>
        </a:p>
      </dsp:txBody>
      <dsp:txXfrm>
        <a:off x="4871159" y="1554590"/>
        <a:ext cx="2192021" cy="1542047"/>
      </dsp:txXfrm>
    </dsp:sp>
    <dsp:sp modelId="{52786059-2A06-4A6A-990A-2A8510A6634C}">
      <dsp:nvSpPr>
        <dsp:cNvPr id="0" name=""/>
        <dsp:cNvSpPr/>
      </dsp:nvSpPr>
      <dsp:spPr>
        <a:xfrm>
          <a:off x="7306739" y="501703"/>
          <a:ext cx="1096010" cy="72"/>
        </a:xfrm>
        <a:prstGeom prst="rect">
          <a:avLst/>
        </a:prstGeom>
        <a:solidFill>
          <a:schemeClr val="accent2">
            <a:tint val="40000"/>
            <a:alpha val="90000"/>
            <a:hueOff val="-3701814"/>
            <a:satOff val="21251"/>
            <a:lumOff val="140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701814"/>
              <a:satOff val="21251"/>
              <a:lumOff val="14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A2D9C-76EB-4333-AFEF-0247115EF6B0}">
      <dsp:nvSpPr>
        <dsp:cNvPr id="0" name=""/>
        <dsp:cNvSpPr/>
      </dsp:nvSpPr>
      <dsp:spPr>
        <a:xfrm>
          <a:off x="7901010" y="0"/>
          <a:ext cx="1003478" cy="100347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941" tIns="38941" rIns="38941" bIns="38941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8047966" y="146956"/>
        <a:ext cx="709566" cy="709566"/>
      </dsp:txXfrm>
    </dsp:sp>
    <dsp:sp modelId="{B4D235E6-A785-4879-891C-A253C9718061}">
      <dsp:nvSpPr>
        <dsp:cNvPr id="0" name=""/>
        <dsp:cNvSpPr/>
      </dsp:nvSpPr>
      <dsp:spPr>
        <a:xfrm>
          <a:off x="7306739" y="1169078"/>
          <a:ext cx="2192021" cy="192755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09" tIns="165100" rIns="17290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Web Services: </a:t>
          </a:r>
          <a:r>
            <a:rPr lang="es-ES" sz="1100" kern="1200"/>
            <a:t>Capa de servicios Web y Geográfico</a:t>
          </a:r>
          <a:endParaRPr lang="en-US" sz="1100" kern="1200"/>
        </a:p>
      </dsp:txBody>
      <dsp:txXfrm>
        <a:off x="7306739" y="1554590"/>
        <a:ext cx="2192021" cy="1542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1DDE5-FA15-4169-98DD-11A496759EF1}">
      <dsp:nvSpPr>
        <dsp:cNvPr id="0" name=""/>
        <dsp:cNvSpPr/>
      </dsp:nvSpPr>
      <dsp:spPr>
        <a:xfrm>
          <a:off x="2228755" y="207"/>
          <a:ext cx="2035364" cy="203536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CouchBase (Base de Datos Documental).</a:t>
          </a:r>
          <a:endParaRPr lang="en-US" sz="1100" kern="1200"/>
        </a:p>
      </dsp:txBody>
      <dsp:txXfrm>
        <a:off x="2737596" y="207"/>
        <a:ext cx="1017682" cy="1679175"/>
      </dsp:txXfrm>
    </dsp:sp>
    <dsp:sp modelId="{41DFF8B5-98F5-4710-8731-EC83EDEA25BA}">
      <dsp:nvSpPr>
        <dsp:cNvPr id="0" name=""/>
        <dsp:cNvSpPr/>
      </dsp:nvSpPr>
      <dsp:spPr>
        <a:xfrm rot="5400000">
          <a:off x="3763566" y="1535017"/>
          <a:ext cx="2035364" cy="203536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SpringBoot (Framework)</a:t>
          </a:r>
          <a:endParaRPr lang="en-US" sz="1100" kern="1200"/>
        </a:p>
      </dsp:txBody>
      <dsp:txXfrm rot="-5400000">
        <a:off x="4119756" y="2043858"/>
        <a:ext cx="1679175" cy="1017682"/>
      </dsp:txXfrm>
    </dsp:sp>
    <dsp:sp modelId="{18DD3805-2A95-49DC-A6A6-ABF98897094C}">
      <dsp:nvSpPr>
        <dsp:cNvPr id="0" name=""/>
        <dsp:cNvSpPr/>
      </dsp:nvSpPr>
      <dsp:spPr>
        <a:xfrm rot="10800000">
          <a:off x="2228755" y="3069828"/>
          <a:ext cx="2035364" cy="203536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JPA (Framework)</a:t>
          </a:r>
          <a:endParaRPr lang="en-US" sz="1100" kern="1200"/>
        </a:p>
      </dsp:txBody>
      <dsp:txXfrm rot="10800000">
        <a:off x="2737596" y="3426017"/>
        <a:ext cx="1017682" cy="1679175"/>
      </dsp:txXfrm>
    </dsp:sp>
    <dsp:sp modelId="{09AA7176-4F36-42DD-9F80-B1864A2887A7}">
      <dsp:nvSpPr>
        <dsp:cNvPr id="0" name=""/>
        <dsp:cNvSpPr/>
      </dsp:nvSpPr>
      <dsp:spPr>
        <a:xfrm rot="16200000">
          <a:off x="693944" y="1535017"/>
          <a:ext cx="2035364" cy="2035364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Maven (Herramienta de Software Java)</a:t>
          </a:r>
          <a:endParaRPr lang="en-US" sz="1100" kern="1200"/>
        </a:p>
      </dsp:txBody>
      <dsp:txXfrm rot="5400000">
        <a:off x="693945" y="2043858"/>
        <a:ext cx="1679175" cy="1017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9C1E5-686B-4C70-A8BE-64607223092E}">
      <dsp:nvSpPr>
        <dsp:cNvPr id="0" name=""/>
        <dsp:cNvSpPr/>
      </dsp:nvSpPr>
      <dsp:spPr>
        <a:xfrm>
          <a:off x="3329" y="286289"/>
          <a:ext cx="1802899" cy="2524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61" tIns="330200" rIns="14056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Servicios Web Basados en  API REST.</a:t>
          </a:r>
          <a:endParaRPr lang="en-US" sz="1500" kern="1200"/>
        </a:p>
      </dsp:txBody>
      <dsp:txXfrm>
        <a:off x="3329" y="1245431"/>
        <a:ext cx="1802899" cy="1514435"/>
      </dsp:txXfrm>
    </dsp:sp>
    <dsp:sp modelId="{2479381B-9899-4B50-A15D-9E02115FDAF7}">
      <dsp:nvSpPr>
        <dsp:cNvPr id="0" name=""/>
        <dsp:cNvSpPr/>
      </dsp:nvSpPr>
      <dsp:spPr>
        <a:xfrm>
          <a:off x="526170" y="538695"/>
          <a:ext cx="757217" cy="7572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6" tIns="12700" rIns="5903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37062" y="649587"/>
        <a:ext cx="535433" cy="535433"/>
      </dsp:txXfrm>
    </dsp:sp>
    <dsp:sp modelId="{D0EB5210-9E96-4DC3-9B3A-B83972438B27}">
      <dsp:nvSpPr>
        <dsp:cNvPr id="0" name=""/>
        <dsp:cNvSpPr/>
      </dsp:nvSpPr>
      <dsp:spPr>
        <a:xfrm>
          <a:off x="3329" y="2810276"/>
          <a:ext cx="180289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09AA1-E724-4DD0-B050-65F172FDFF39}">
      <dsp:nvSpPr>
        <dsp:cNvPr id="0" name=""/>
        <dsp:cNvSpPr/>
      </dsp:nvSpPr>
      <dsp:spPr>
        <a:xfrm>
          <a:off x="1986519" y="286289"/>
          <a:ext cx="1802899" cy="2524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61" tIns="330200" rIns="14056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Comunicación con la Base de datos documental (CouchBase).</a:t>
          </a:r>
          <a:endParaRPr lang="en-US" sz="1500" kern="1200"/>
        </a:p>
      </dsp:txBody>
      <dsp:txXfrm>
        <a:off x="1986519" y="1245431"/>
        <a:ext cx="1802899" cy="1514435"/>
      </dsp:txXfrm>
    </dsp:sp>
    <dsp:sp modelId="{D82C1C4E-0CA7-4194-AADD-2B277B0BE75E}">
      <dsp:nvSpPr>
        <dsp:cNvPr id="0" name=""/>
        <dsp:cNvSpPr/>
      </dsp:nvSpPr>
      <dsp:spPr>
        <a:xfrm>
          <a:off x="2509360" y="538695"/>
          <a:ext cx="757217" cy="7572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6" tIns="12700" rIns="5903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20252" y="649587"/>
        <a:ext cx="535433" cy="535433"/>
      </dsp:txXfrm>
    </dsp:sp>
    <dsp:sp modelId="{D898F22A-C455-4245-B238-21A6632471F4}">
      <dsp:nvSpPr>
        <dsp:cNvPr id="0" name=""/>
        <dsp:cNvSpPr/>
      </dsp:nvSpPr>
      <dsp:spPr>
        <a:xfrm>
          <a:off x="1986519" y="2810276"/>
          <a:ext cx="180289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2A446D-CF66-445E-A2B5-9A306AC79EB0}">
      <dsp:nvSpPr>
        <dsp:cNvPr id="0" name=""/>
        <dsp:cNvSpPr/>
      </dsp:nvSpPr>
      <dsp:spPr>
        <a:xfrm>
          <a:off x="3969709" y="286289"/>
          <a:ext cx="1802899" cy="2524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61" tIns="330200" rIns="14056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Manipulación de datos en general.</a:t>
          </a:r>
          <a:endParaRPr lang="en-US" sz="1500" kern="1200"/>
        </a:p>
      </dsp:txBody>
      <dsp:txXfrm>
        <a:off x="3969709" y="1245431"/>
        <a:ext cx="1802899" cy="1514435"/>
      </dsp:txXfrm>
    </dsp:sp>
    <dsp:sp modelId="{534B388C-24B3-4EE0-B04A-258885107BEA}">
      <dsp:nvSpPr>
        <dsp:cNvPr id="0" name=""/>
        <dsp:cNvSpPr/>
      </dsp:nvSpPr>
      <dsp:spPr>
        <a:xfrm>
          <a:off x="4492550" y="538695"/>
          <a:ext cx="757217" cy="7572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6" tIns="12700" rIns="5903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03442" y="649587"/>
        <a:ext cx="535433" cy="535433"/>
      </dsp:txXfrm>
    </dsp:sp>
    <dsp:sp modelId="{82924A69-5A9F-4308-9F36-440A50EDE0FB}">
      <dsp:nvSpPr>
        <dsp:cNvPr id="0" name=""/>
        <dsp:cNvSpPr/>
      </dsp:nvSpPr>
      <dsp:spPr>
        <a:xfrm>
          <a:off x="3969709" y="2810276"/>
          <a:ext cx="180289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6343A-E562-4A62-B69A-BA5D63954A6B}">
      <dsp:nvSpPr>
        <dsp:cNvPr id="0" name=""/>
        <dsp:cNvSpPr/>
      </dsp:nvSpPr>
      <dsp:spPr>
        <a:xfrm>
          <a:off x="5952899" y="286289"/>
          <a:ext cx="1802899" cy="2524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61" tIns="330200" rIns="14056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Compartir información geográfica (servicios WFS)</a:t>
          </a:r>
          <a:endParaRPr lang="en-US" sz="1500" kern="1200"/>
        </a:p>
      </dsp:txBody>
      <dsp:txXfrm>
        <a:off x="5952899" y="1245431"/>
        <a:ext cx="1802899" cy="1514435"/>
      </dsp:txXfrm>
    </dsp:sp>
    <dsp:sp modelId="{B06C906A-9618-4710-8C57-032F7D8DCD13}">
      <dsp:nvSpPr>
        <dsp:cNvPr id="0" name=""/>
        <dsp:cNvSpPr/>
      </dsp:nvSpPr>
      <dsp:spPr>
        <a:xfrm>
          <a:off x="6475740" y="538695"/>
          <a:ext cx="757217" cy="7572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6" tIns="12700" rIns="5903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586632" y="649587"/>
        <a:ext cx="535433" cy="535433"/>
      </dsp:txXfrm>
    </dsp:sp>
    <dsp:sp modelId="{E8B74604-853B-445F-9246-38097A00B248}">
      <dsp:nvSpPr>
        <dsp:cNvPr id="0" name=""/>
        <dsp:cNvSpPr/>
      </dsp:nvSpPr>
      <dsp:spPr>
        <a:xfrm>
          <a:off x="5952899" y="2810276"/>
          <a:ext cx="180289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FFCDE-D1DB-491D-B613-D0795562FF54}">
      <dsp:nvSpPr>
        <dsp:cNvPr id="0" name=""/>
        <dsp:cNvSpPr/>
      </dsp:nvSpPr>
      <dsp:spPr>
        <a:xfrm>
          <a:off x="7936089" y="286289"/>
          <a:ext cx="1802899" cy="25240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61" tIns="330200" rIns="14056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Minimizar los puntos obtenidos de las rutas de transporte.</a:t>
          </a:r>
          <a:endParaRPr lang="en-US" sz="1500" kern="1200"/>
        </a:p>
      </dsp:txBody>
      <dsp:txXfrm>
        <a:off x="7936089" y="1245431"/>
        <a:ext cx="1802899" cy="1514435"/>
      </dsp:txXfrm>
    </dsp:sp>
    <dsp:sp modelId="{7DDD1664-1705-450A-81E0-179C6C9880EF}">
      <dsp:nvSpPr>
        <dsp:cNvPr id="0" name=""/>
        <dsp:cNvSpPr/>
      </dsp:nvSpPr>
      <dsp:spPr>
        <a:xfrm>
          <a:off x="8458930" y="538695"/>
          <a:ext cx="757217" cy="7572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6" tIns="12700" rIns="5903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569822" y="649587"/>
        <a:ext cx="535433" cy="535433"/>
      </dsp:txXfrm>
    </dsp:sp>
    <dsp:sp modelId="{137D1543-A9D6-45B9-8333-7AC479928F9A}">
      <dsp:nvSpPr>
        <dsp:cNvPr id="0" name=""/>
        <dsp:cNvSpPr/>
      </dsp:nvSpPr>
      <dsp:spPr>
        <a:xfrm>
          <a:off x="7936089" y="2810276"/>
          <a:ext cx="1802899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197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7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134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02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959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15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018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849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16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511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94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097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927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930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09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9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3E26FC-4464-4D25-BEB2-A63A47AF94DC}" type="datetimeFigureOut">
              <a:rPr lang="es-EC" smtClean="0"/>
              <a:t>31/7/2019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52F8DE-9CF9-47BF-86D8-C0BCED85B30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93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0EA3B-1656-4995-8D5B-8C483A37B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44" y="1131358"/>
            <a:ext cx="6729522" cy="4595283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3600" b="1" dirty="0"/>
              <a:t>DESARROLLO DEL SISTEMA DE MAPEO Y VISUALIZACIÓN DE RUTAS DE BUSES URBANOS DE LA PROVINVIA DE SANTA ELENA PARA LA AGENCIA NACIONAL DE TRÁNSITO :</a:t>
            </a:r>
            <a:r>
              <a:rPr lang="es-ES" sz="3600" dirty="0"/>
              <a:t>  CAPA DE SERVICIOS WEB Y GEOGRÁFICO.</a:t>
            </a:r>
            <a:endParaRPr lang="es-EC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1C6CF-102B-4BAC-A40F-D60C9CC3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0778" y="4250732"/>
            <a:ext cx="3378100" cy="1927646"/>
          </a:xfrm>
        </p:spPr>
        <p:txBody>
          <a:bodyPr anchor="ctr">
            <a:normAutofit/>
          </a:bodyPr>
          <a:lstStyle/>
          <a:p>
            <a:pPr algn="l"/>
            <a:r>
              <a:rPr lang="es-EC" dirty="0"/>
              <a:t>AUTOR:</a:t>
            </a:r>
          </a:p>
          <a:p>
            <a:pPr algn="l"/>
            <a:r>
              <a:rPr lang="es-EC" dirty="0"/>
              <a:t> 	Gonzalez Tigrero Davids</a:t>
            </a:r>
          </a:p>
          <a:p>
            <a:pPr algn="l"/>
            <a:r>
              <a:rPr lang="es-EC" dirty="0"/>
              <a:t>TUTOR:</a:t>
            </a:r>
          </a:p>
          <a:p>
            <a:pPr algn="l"/>
            <a:r>
              <a:rPr lang="es-EC" dirty="0"/>
              <a:t>	Ing. Sánchez Vera Iván</a:t>
            </a:r>
          </a:p>
        </p:txBody>
      </p:sp>
      <p:pic>
        <p:nvPicPr>
          <p:cNvPr id="6" name="Imagen 5" descr="Imagen que contiene casa de apuestas, sala&#10;&#10;Descripción generada con confianza alta">
            <a:extLst>
              <a:ext uri="{FF2B5EF4-FFF2-40B4-BE49-F238E27FC236}">
                <a16:creationId xmlns:a16="http://schemas.microsoft.com/office/drawing/2014/main" id="{CB111F69-8447-4C7E-A878-6AFB3E66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68" y="-198936"/>
            <a:ext cx="4250732" cy="42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C22F81-AB7A-4D41-9F01-D7028BA0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Según “Hábitat III”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0C562E4-4DB7-4E76-9ED9-76CB8A456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4821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50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BDBAFB-2D57-4077-B568-C26EA01E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s-EC" sz="3200" dirty="0">
                <a:solidFill>
                  <a:srgbClr val="FFFFFF"/>
                </a:solidFill>
              </a:rPr>
              <a:t>Con el fin de…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840F78AF-459F-4D4E-A6AE-01A55DB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s-ES" sz="2000"/>
              <a:t>Los agentes, podrán llevar un control de los buses a quienes los usuarios han reportado exceso de velocidad y la cantidad de pasajeros que viajan en la unidad de transporte entre otras alternativas</a:t>
            </a:r>
          </a:p>
          <a:p>
            <a:r>
              <a:rPr lang="es-ES" sz="2000"/>
              <a:t>Usuarios visualizaran en tiempo real las rutas de transporte de las distintas líneas, además de las paradas oficiales y los tiempos de llegada de las unidades de transporte entre otras funciones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213477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35594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EDD4C9-FD22-4139-A5A2-1437A2B23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7" r="19466" b="2"/>
          <a:stretch/>
        </p:blipFill>
        <p:spPr>
          <a:xfrm>
            <a:off x="6802095" y="26204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142DEF-CFF9-4024-BD67-80097CA8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EC"/>
              <a:t>METODOLOGIA DE INVESTIGACION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BB31-8535-4256-9A3D-57A3AD59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900" dirty="0"/>
              <a:t>Observación: Ambiente laboral de las cooperativas de Transporte urbano.</a:t>
            </a:r>
            <a:endParaRPr lang="es-EC" sz="1900" dirty="0"/>
          </a:p>
          <a:p>
            <a:pPr>
              <a:lnSpc>
                <a:spcPct val="90000"/>
              </a:lnSpc>
            </a:pPr>
            <a:r>
              <a:rPr lang="es-ES" sz="1900" dirty="0"/>
              <a:t>Entrevistas: Personal de la ANT y Presidentes de Cooperativas.</a:t>
            </a:r>
            <a:endParaRPr lang="es-EC" sz="1900" dirty="0"/>
          </a:p>
          <a:p>
            <a:pPr>
              <a:lnSpc>
                <a:spcPct val="90000"/>
              </a:lnSpc>
            </a:pPr>
            <a:r>
              <a:rPr lang="es-ES" sz="1900" dirty="0"/>
              <a:t>Encuestas: Personas que usan diariamente el Transporte público.</a:t>
            </a:r>
            <a:endParaRPr lang="es-EC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Basado en los resultados generados aportaran al conocimiento de los problemas que existen al momento del uso diario del Transporte Público Urbano.</a:t>
            </a:r>
            <a:endParaRPr lang="es-EC" sz="1900" dirty="0"/>
          </a:p>
        </p:txBody>
      </p:sp>
    </p:spTree>
    <p:extLst>
      <p:ext uri="{BB962C8B-B14F-4D97-AF65-F5344CB8AC3E}">
        <p14:creationId xmlns:p14="http://schemas.microsoft.com/office/powerpoint/2010/main" val="211750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17AE4B1-D537-4808-A0AA-7C8A437C2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0C94C7-7C50-4550-9EE3-00D86B65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s-EC" dirty="0"/>
              <a:t>METODOLOGIA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CD097-7F80-4BF3-87B1-06C270DC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Se aplicará una metodología de desarrollo iterativo que implica:</a:t>
            </a:r>
            <a:endParaRPr lang="es-EC" sz="1900" dirty="0"/>
          </a:p>
          <a:p>
            <a:pPr lvl="0">
              <a:lnSpc>
                <a:spcPct val="90000"/>
              </a:lnSpc>
            </a:pPr>
            <a:r>
              <a:rPr lang="es-ES" sz="1900" dirty="0"/>
              <a:t>Recopilar los requisitos mediante la observación y las entrevistas.</a:t>
            </a:r>
            <a:endParaRPr lang="es-EC" sz="1900" dirty="0"/>
          </a:p>
          <a:p>
            <a:pPr lvl="0">
              <a:lnSpc>
                <a:spcPct val="90000"/>
              </a:lnSpc>
            </a:pPr>
            <a:r>
              <a:rPr lang="es-ES" sz="1900" dirty="0"/>
              <a:t>Analizar la información recopilada y diseñar un modelo de solución.</a:t>
            </a:r>
            <a:endParaRPr lang="es-EC" sz="1900" dirty="0"/>
          </a:p>
          <a:p>
            <a:pPr lvl="0">
              <a:lnSpc>
                <a:spcPct val="90000"/>
              </a:lnSpc>
            </a:pPr>
            <a:r>
              <a:rPr lang="es-ES" sz="1900" dirty="0"/>
              <a:t>Fase de desarrollo en la cual se realiza el diseño y la codificación de los procesos.</a:t>
            </a:r>
            <a:endParaRPr lang="es-EC" sz="1900" dirty="0"/>
          </a:p>
          <a:p>
            <a:pPr lvl="0">
              <a:lnSpc>
                <a:spcPct val="90000"/>
              </a:lnSpc>
            </a:pPr>
            <a:r>
              <a:rPr lang="es-ES" sz="1900" dirty="0"/>
              <a:t>Fase de prueba en el que se corrige posibles errores en la aplicación.</a:t>
            </a:r>
            <a:endParaRPr lang="es-EC" sz="1900" dirty="0"/>
          </a:p>
          <a:p>
            <a:pPr lvl="0">
              <a:lnSpc>
                <a:spcPct val="90000"/>
              </a:lnSpc>
            </a:pPr>
            <a:r>
              <a:rPr lang="es-ES" sz="1900" dirty="0"/>
              <a:t>Fase de implementación, en esta fase el sistema queda de manera funcional y libre de errores.</a:t>
            </a:r>
            <a:endParaRPr lang="es-EC" sz="1900" dirty="0"/>
          </a:p>
        </p:txBody>
      </p:sp>
    </p:spTree>
    <p:extLst>
      <p:ext uri="{BB962C8B-B14F-4D97-AF65-F5344CB8AC3E}">
        <p14:creationId xmlns:p14="http://schemas.microsoft.com/office/powerpoint/2010/main" val="61005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DESCRIPCION DEL PROYECTO</a:t>
            </a:r>
          </a:p>
        </p:txBody>
      </p:sp>
    </p:spTree>
    <p:extLst>
      <p:ext uri="{BB962C8B-B14F-4D97-AF65-F5344CB8AC3E}">
        <p14:creationId xmlns:p14="http://schemas.microsoft.com/office/powerpoint/2010/main" val="1737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52A5-FEC9-46DD-9F94-6D955EB9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s-EC"/>
              <a:t>MODULOS</a:t>
            </a:r>
            <a:endParaRPr lang="es-EC" dirty="0"/>
          </a:p>
        </p:txBody>
      </p:sp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C1106E1B-3CC1-46F5-B87E-90260C18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7320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8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B4D4F54F-446E-452E-A4E5-1A119E404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059872"/>
            <a:ext cx="6202778" cy="4450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34D41D-CEAE-4A5C-9005-69CBBF75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Visión General</a:t>
            </a:r>
          </a:p>
        </p:txBody>
      </p:sp>
    </p:spTree>
    <p:extLst>
      <p:ext uri="{BB962C8B-B14F-4D97-AF65-F5344CB8AC3E}">
        <p14:creationId xmlns:p14="http://schemas.microsoft.com/office/powerpoint/2010/main" val="88094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B46EF1-75DA-40FB-89B7-FAF81E2B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920697"/>
            <a:ext cx="6237359" cy="27288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987CDB-3E05-4C96-8E6B-02A62F71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s-EC" sz="320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C0C3E-4232-48B1-BD3C-68B0D458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/>
              <a:t>Capa de Servicios Web/Geográfico</a:t>
            </a:r>
            <a:r>
              <a:rPr lang="es-ES" sz="1800"/>
              <a:t>. Dicha capa de servicios permitirá la consulta/manipulación de datos para la toma de datos de manera segura</a:t>
            </a:r>
            <a:endParaRPr lang="es-EC" sz="1800"/>
          </a:p>
        </p:txBody>
      </p:sp>
    </p:spTree>
    <p:extLst>
      <p:ext uri="{BB962C8B-B14F-4D97-AF65-F5344CB8AC3E}">
        <p14:creationId xmlns:p14="http://schemas.microsoft.com/office/powerpoint/2010/main" val="31995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2720C3-4A9F-48AD-8F67-56A90D0B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C" sz="2500">
                <a:solidFill>
                  <a:srgbClr val="FFFFFF"/>
                </a:solidFill>
              </a:rPr>
              <a:t>HERRAIMIENTAS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EC58BC8-C8A0-49CC-90DF-F280F437D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47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84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INTRODUCCION</a:t>
            </a:r>
          </a:p>
        </p:txBody>
      </p:sp>
    </p:spTree>
    <p:extLst>
      <p:ext uri="{BB962C8B-B14F-4D97-AF65-F5344CB8AC3E}">
        <p14:creationId xmlns:p14="http://schemas.microsoft.com/office/powerpoint/2010/main" val="395471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FE572-360C-4577-A8CC-F3897C5D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s-EC"/>
              <a:t>A desarrollar…</a:t>
            </a:r>
            <a:endParaRPr lang="es-EC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D334956-32FA-4984-9C28-464D74CA6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97982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68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37404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3538764-A1AC-435F-B009-2EE25E81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07" y="2533449"/>
            <a:ext cx="2720881" cy="272088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4E9E37-3D8C-45FD-8F16-BDAAA24D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s-EC" dirty="0"/>
              <a:t>Contempla…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826DD-F35A-43B5-89CB-77814101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/>
              <a:t>Intercambiar datos entre una aplicación web, aplicación móvil y un dispositivo para obtener datos para los transportes públicos.</a:t>
            </a:r>
          </a:p>
          <a:p>
            <a:pPr>
              <a:lnSpc>
                <a:spcPct val="90000"/>
              </a:lnSpc>
            </a:pPr>
            <a:r>
              <a:rPr lang="es-ES" sz="2000"/>
              <a:t>Obtener datos de la capa de Sincronización de COUCHBASE.</a:t>
            </a:r>
          </a:p>
          <a:p>
            <a:pPr>
              <a:lnSpc>
                <a:spcPct val="90000"/>
              </a:lnSpc>
            </a:pPr>
            <a:r>
              <a:rPr lang="es-ES" sz="2000"/>
              <a:t>Realizar QUERYS geográficos permitiendo determinar zonas que pueden ser de alto tráfico en tiempo real.</a:t>
            </a:r>
            <a:endParaRPr lang="es-EC" sz="2000"/>
          </a:p>
          <a:p>
            <a:pPr>
              <a:lnSpc>
                <a:spcPct val="90000"/>
              </a:lnSpc>
            </a:pPr>
            <a:r>
              <a:rPr lang="es-EC" sz="2000"/>
              <a:t>Sintetizar dicha información de forma tal que capture la mayor cantidad de información relevante para la navegación de los usuarios en el menor número de puntos posibles.</a:t>
            </a:r>
          </a:p>
          <a:p>
            <a:pPr>
              <a:lnSpc>
                <a:spcPct val="90000"/>
              </a:lnSpc>
            </a:pPr>
            <a:r>
              <a:rPr lang="es-EC" sz="2000"/>
              <a:t>El proyecto propuesto contempla el desarrollo del servicio web, no contempla la creación de la aplicación móvil, la aplicación web y el prototipo de dispositivo recolector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432922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RESULTADOS ESPERADOS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26EF74D-E940-4FE9-8979-CF518131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Obtener datos y/o generar operaciones sobre los datos alojados en la capa de Sincronización de </a:t>
            </a:r>
            <a:r>
              <a:rPr lang="es-ES" dirty="0" err="1"/>
              <a:t>CouchBase</a:t>
            </a:r>
            <a:r>
              <a:rPr lang="es-ES" dirty="0"/>
              <a:t>.</a:t>
            </a:r>
            <a:endParaRPr lang="es-ES"/>
          </a:p>
          <a:p>
            <a:pPr>
              <a:lnSpc>
                <a:spcPct val="90000"/>
              </a:lnSpc>
            </a:pPr>
            <a:r>
              <a:rPr lang="es-ES" dirty="0"/>
              <a:t>Generar información mediante </a:t>
            </a:r>
            <a:r>
              <a:rPr lang="es-ES" dirty="0" err="1"/>
              <a:t>Queries</a:t>
            </a:r>
            <a:r>
              <a:rPr lang="es-ES" dirty="0"/>
              <a:t> Geográficos que ayuden a la determinación de Tráfico excesivo, datos que el usuario podrá obtener en tiempo real.</a:t>
            </a:r>
            <a:endParaRPr lang="es-ES"/>
          </a:p>
          <a:p>
            <a:pPr>
              <a:lnSpc>
                <a:spcPct val="90000"/>
              </a:lnSpc>
            </a:pPr>
            <a:r>
              <a:rPr lang="es-ES" dirty="0"/>
              <a:t>Alojar los datos de trayectorias de una manera sintetizados gracias a la implementación del algoritmo de reducción de puntos.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825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2CB6C-AFAF-4C56-9BC5-E804168F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GRACIAS POR SU ATENCION</a:t>
            </a:r>
          </a:p>
        </p:txBody>
      </p:sp>
    </p:spTree>
    <p:extLst>
      <p:ext uri="{BB962C8B-B14F-4D97-AF65-F5344CB8AC3E}">
        <p14:creationId xmlns:p14="http://schemas.microsoft.com/office/powerpoint/2010/main" val="35683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9361319-EE09-40A1-9875-63144BBE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8" y="4553084"/>
            <a:ext cx="4886889" cy="16859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097510-1501-49D7-AA39-1FD26358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es-EC" dirty="0"/>
              <a:t>ANT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2D85A-40AD-4100-86F3-7D9E0BA0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“Planificar, regular y controlar la gestión del Transporte Terrestre, Tránsito y Seguridad Vial”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Gestionar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Controlar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Criticas por usuarios de Transporte Público.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PROPOSITOS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Alternativa para que accidentes e infracciones que son provocados por el transporte público disminuyan.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Alternativas de solución para que los usuarios de buses urbanos en Santa Elena tengan conocimiento de las rutas y paradas que realizan los mismos.</a:t>
            </a:r>
          </a:p>
          <a:p>
            <a:pPr marL="0" indent="0">
              <a:lnSpc>
                <a:spcPct val="90000"/>
              </a:lnSpc>
              <a:buNone/>
            </a:pPr>
            <a:endParaRPr lang="es-EC" sz="1700" dirty="0"/>
          </a:p>
        </p:txBody>
      </p:sp>
    </p:spTree>
    <p:extLst>
      <p:ext uri="{BB962C8B-B14F-4D97-AF65-F5344CB8AC3E}">
        <p14:creationId xmlns:p14="http://schemas.microsoft.com/office/powerpoint/2010/main" val="35133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20D2A5-7C78-4C83-A40B-4DE3769A9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93" r="21844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097510-1501-49D7-AA39-1FD26358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EC"/>
              <a:t>Transportación Urbana: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2D85A-40AD-4100-86F3-7D9E0BA0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s-ES" sz="2000" dirty="0"/>
              <a:t>Infraestructura de trasportación en el área urbana compuesta de 3 cantones:</a:t>
            </a:r>
          </a:p>
          <a:p>
            <a:pPr lvl="1"/>
            <a:r>
              <a:rPr lang="es-ES" dirty="0"/>
              <a:t> Santa Elena</a:t>
            </a:r>
          </a:p>
          <a:p>
            <a:pPr lvl="1"/>
            <a:r>
              <a:rPr lang="es-ES" dirty="0"/>
              <a:t>La Libertad</a:t>
            </a:r>
          </a:p>
          <a:p>
            <a:pPr lvl="1"/>
            <a:r>
              <a:rPr lang="es-ES" dirty="0"/>
              <a:t>Salinas</a:t>
            </a:r>
          </a:p>
          <a:p>
            <a:r>
              <a:rPr lang="es-ES" sz="2000" dirty="0"/>
              <a:t>8 cooperativas de 240 unidades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5859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CFBD4A-8AAD-4F9C-AB33-B8630B54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67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26" name="Picture 2" descr="Resultado de imagen para tarjetas pasaje bus santa elena">
            <a:extLst>
              <a:ext uri="{FF2B5EF4-FFF2-40B4-BE49-F238E27FC236}">
                <a16:creationId xmlns:a16="http://schemas.microsoft.com/office/drawing/2014/main" id="{7198C710-5351-44AD-932C-A684D69E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1" y="3423522"/>
            <a:ext cx="3681456" cy="245737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2433B45-175A-4A5D-AFEB-E36B0BD1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733" y="685800"/>
            <a:ext cx="6362291" cy="1752599"/>
          </a:xfrm>
        </p:spPr>
        <p:txBody>
          <a:bodyPr>
            <a:normAutofit/>
          </a:bodyPr>
          <a:lstStyle/>
          <a:p>
            <a:r>
              <a:rPr lang="es-EC"/>
              <a:t>CASOS PASADOS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9D2CD-D11B-4EA9-91BA-66EDA50D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732" y="2666999"/>
            <a:ext cx="6362291" cy="3124201"/>
          </a:xfrm>
        </p:spPr>
        <p:txBody>
          <a:bodyPr>
            <a:normAutofit/>
          </a:bodyPr>
          <a:lstStyle/>
          <a:p>
            <a:r>
              <a:rPr lang="es-ES"/>
              <a:t>No es el primer esfuerzo de proveer información por medios electrónicos acerca del Sistema de transporte público urbano</a:t>
            </a:r>
          </a:p>
          <a:p>
            <a:pPr lvl="1"/>
            <a:r>
              <a:rPr lang="es-ES"/>
              <a:t>Cobro electrónico</a:t>
            </a:r>
          </a:p>
          <a:p>
            <a:pPr lvl="1"/>
            <a:r>
              <a:rPr lang="es-ES"/>
              <a:t>Paradas inteligentes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712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15770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180D680-FCFE-4ADD-A5BF-7E5ACD8A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s-EC" sz="360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1EE19-D9B7-4499-9507-C362811B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s-ES" sz="2000"/>
              <a:t>Implementar la capa de servicios Web y geográfico utilizando CouchBase como Base de Datos y Spring Boot como Framework para el mapeo de rutas de transporte urbano administrados por la ANT - Provincia de Santa Elena</a:t>
            </a: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8755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4185E82-409F-4A53-BE5C-5782EA59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C" dirty="0">
                <a:solidFill>
                  <a:srgbClr val="FFFFFF"/>
                </a:solidFill>
              </a:rPr>
              <a:t>Objetivos Específicos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BA27E6D-9CC5-4318-857A-F202BE73D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931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9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F57E1F-EF0F-4EA0-97E4-89E736FE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A8D4C-2C97-40F1-8EDE-2E524B4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365932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1946</TotalTime>
  <Words>850</Words>
  <Application>Microsoft Office PowerPoint</Application>
  <PresentationFormat>Panorámica</PresentationFormat>
  <Paragraphs>96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DESARROLLO DEL SISTEMA DE MAPEO Y VISUALIZACIÓN DE RUTAS DE BUSES URBANOS DE LA PROVINVIA DE SANTA ELENA PARA LA AGENCIA NACIONAL DE TRÁNSITO :  CAPA DE SERVICIOS WEB Y GEOGRÁFICO.</vt:lpstr>
      <vt:lpstr>INTRODUCCION</vt:lpstr>
      <vt:lpstr>ANT</vt:lpstr>
      <vt:lpstr>Transportación Urbana:</vt:lpstr>
      <vt:lpstr>CASOS PASADOS</vt:lpstr>
      <vt:lpstr>OBJETIVOS</vt:lpstr>
      <vt:lpstr>Objetivo General</vt:lpstr>
      <vt:lpstr>Objetivos Específicos</vt:lpstr>
      <vt:lpstr>JUSTIFICACIÓN</vt:lpstr>
      <vt:lpstr>Según “Hábitat III”</vt:lpstr>
      <vt:lpstr>Con el fin de…</vt:lpstr>
      <vt:lpstr>METODOLOGIA</vt:lpstr>
      <vt:lpstr>METODOLOGIA DE INVESTIGACION</vt:lpstr>
      <vt:lpstr>METODOLOGIA DE DESARROLLO</vt:lpstr>
      <vt:lpstr>DESCRIPCION DEL PROYECTO</vt:lpstr>
      <vt:lpstr>MODULOS</vt:lpstr>
      <vt:lpstr>Visión General</vt:lpstr>
      <vt:lpstr>Propuesta</vt:lpstr>
      <vt:lpstr>HERRAIMIENTAS</vt:lpstr>
      <vt:lpstr>A desarrollar…</vt:lpstr>
      <vt:lpstr>ALCANCE</vt:lpstr>
      <vt:lpstr>Contempla…</vt:lpstr>
      <vt:lpstr>RESULTADOS ESPERADOS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MAPEO Y VISUALIZACIÓN DE RUTAS URBANAS APLICANDO GEOLOCALIZACIÓN PARA LA AGENCIA NACIONAL DE TRÁNSITO EN LA PROVINVIA DE SANTA ELENA:  CAPA DE SERVICIOS WEB Y GEOGRÁFICO.</dc:title>
  <dc:creator>Davids Adrian Gonzalez Tigrero</dc:creator>
  <cp:lastModifiedBy>User</cp:lastModifiedBy>
  <cp:revision>35</cp:revision>
  <dcterms:created xsi:type="dcterms:W3CDTF">2018-06-25T19:32:52Z</dcterms:created>
  <dcterms:modified xsi:type="dcterms:W3CDTF">2019-08-01T05:25:48Z</dcterms:modified>
</cp:coreProperties>
</file>