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Proxima Nova Semibold"/>
      <p:regular r:id="rId20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75c589631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75c589631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75c589631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75c589631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75c58963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75c58963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75c58963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75c58963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75c589631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75c589631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75c589631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75c589631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75c589631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75c589631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d75c589631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d75c589631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75c589631_1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d75c589631_1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ia light_Gradiente 1 1">
  <p:cSld name="CUSTOM_5_1_2_2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ueba Dark 2">
  <p:cSld name="CUSTOM_5_1_1_4">
    <p:bg>
      <p:bgPr>
        <a:solidFill>
          <a:srgbClr val="33333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">
  <p:cSld name="CUSTOM_9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7" name="Google Shape;5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4" name="Google Shape;84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 principal inicio">
  <p:cSld name="Carátula principal inici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69487" cy="51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8"/>
          <p:cNvSpPr/>
          <p:nvPr/>
        </p:nvSpPr>
        <p:spPr>
          <a:xfrm>
            <a:off x="-5204" y="0"/>
            <a:ext cx="5275800" cy="5153100"/>
          </a:xfrm>
          <a:prstGeom prst="rect">
            <a:avLst/>
          </a:prstGeom>
          <a:solidFill>
            <a:srgbClr val="000000">
              <a:alpha val="6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28"/>
          <p:cNvPicPr preferRelativeResize="0"/>
          <p:nvPr/>
        </p:nvPicPr>
        <p:blipFill rotWithShape="1">
          <a:blip r:embed="rId3">
            <a:alphaModFix/>
          </a:blip>
          <a:srcRect b="34806" l="0" r="-918" t="0"/>
          <a:stretch/>
        </p:blipFill>
        <p:spPr>
          <a:xfrm>
            <a:off x="644400" y="2762245"/>
            <a:ext cx="4144374" cy="4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8"/>
          <p:cNvSpPr/>
          <p:nvPr/>
        </p:nvSpPr>
        <p:spPr>
          <a:xfrm>
            <a:off x="445986" y="1150868"/>
            <a:ext cx="57900" cy="20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077" y="4406112"/>
            <a:ext cx="733174" cy="5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8"/>
          <p:cNvSpPr/>
          <p:nvPr/>
        </p:nvSpPr>
        <p:spPr>
          <a:xfrm>
            <a:off x="1028700" y="2926700"/>
            <a:ext cx="108600" cy="2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19050" lIns="19050" spcFirstLastPara="1" rIns="19050" wrap="square" tIns="1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88"/>
              <a:buFont typeface="Proxima Nova"/>
              <a:buNone/>
            </a:pPr>
            <a:r>
              <a:t/>
            </a:r>
            <a:endParaRPr b="1" i="0" sz="2588" u="none" cap="none" strike="noStrike">
              <a:solidFill>
                <a:srgbClr val="FEE30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3" name="Google Shape;103;p28"/>
          <p:cNvSpPr txBox="1"/>
          <p:nvPr>
            <p:ph idx="1" type="body"/>
          </p:nvPr>
        </p:nvSpPr>
        <p:spPr>
          <a:xfrm>
            <a:off x="640997" y="1164283"/>
            <a:ext cx="46296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»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0037" lvl="5" marL="27432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0037" lvl="6" marL="32004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0037" lvl="7" marL="36576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0037" lvl="8" marL="41148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4" name="Google Shape;104;p28"/>
          <p:cNvSpPr txBox="1"/>
          <p:nvPr>
            <p:ph idx="2" type="body"/>
          </p:nvPr>
        </p:nvSpPr>
        <p:spPr>
          <a:xfrm>
            <a:off x="640997" y="3483523"/>
            <a:ext cx="46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»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0037" lvl="5" marL="27432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0037" lvl="6" marL="32004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0037" lvl="7" marL="36576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0037" lvl="8" marL="41148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5" name="Google Shape;105;p28"/>
          <p:cNvSpPr txBox="1"/>
          <p:nvPr>
            <p:ph idx="3" type="body"/>
          </p:nvPr>
        </p:nvSpPr>
        <p:spPr>
          <a:xfrm>
            <a:off x="640997" y="4500400"/>
            <a:ext cx="197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–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"/>
              <a:buChar char="»"/>
              <a:defRPr b="0" i="0" sz="4500" u="none" cap="none" strike="noStrik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0037" lvl="5" marL="27432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0037" lvl="6" marL="32004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0037" lvl="7" marL="36576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0037" lvl="8" marL="41148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8" name="Google Shape;10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ueba Dark">
  <p:cSld name="CUSTOM_5_1_1">
    <p:bg>
      <p:bgPr>
        <a:solidFill>
          <a:srgbClr val="33333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ueba Dark 2">
  <p:cSld name="CUSTOM_5_1_1_4">
    <p:bg>
      <p:bgPr>
        <a:solidFill>
          <a:srgbClr val="33333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_Gradiente">
  <p:cSld name="CUSTOM_5_1_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0" y="-2237"/>
            <a:ext cx="9143997" cy="514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2"/>
          <p:cNvPicPr preferRelativeResize="0"/>
          <p:nvPr/>
        </p:nvPicPr>
        <p:blipFill rotWithShape="1">
          <a:blip r:embed="rId3">
            <a:alphaModFix/>
          </a:blip>
          <a:srcRect b="0" l="0" r="63030" t="0"/>
          <a:stretch/>
        </p:blipFill>
        <p:spPr>
          <a:xfrm>
            <a:off x="518621" y="4537355"/>
            <a:ext cx="282900" cy="19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32"/>
          <p:cNvGrpSpPr/>
          <p:nvPr/>
        </p:nvGrpSpPr>
        <p:grpSpPr>
          <a:xfrm>
            <a:off x="612186" y="385478"/>
            <a:ext cx="8218914" cy="194853"/>
            <a:chOff x="535986" y="385478"/>
            <a:chExt cx="8218914" cy="194853"/>
          </a:xfrm>
        </p:grpSpPr>
        <p:sp>
          <p:nvSpPr>
            <p:cNvPr id="116" name="Google Shape;116;p32"/>
            <p:cNvSpPr txBox="1"/>
            <p:nvPr/>
          </p:nvSpPr>
          <p:spPr>
            <a:xfrm>
              <a:off x="4046556" y="432348"/>
              <a:ext cx="898500" cy="1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700">
                  <a:latin typeface="Proxima Nova"/>
                  <a:ea typeface="Proxima Nova"/>
                  <a:cs typeface="Proxima Nova"/>
                  <a:sym typeface="Proxima Nova"/>
                </a:rPr>
                <a:t>MELI HELP</a:t>
              </a:r>
              <a:endParaRPr b="1" sz="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7" name="Google Shape;117;p32"/>
            <p:cNvSpPr txBox="1"/>
            <p:nvPr/>
          </p:nvSpPr>
          <p:spPr>
            <a:xfrm>
              <a:off x="535986" y="432348"/>
              <a:ext cx="898500" cy="1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700">
                  <a:latin typeface="Proxima Nova"/>
                  <a:ea typeface="Proxima Nova"/>
                  <a:cs typeface="Proxima Nova"/>
                  <a:sym typeface="Proxima Nova"/>
                </a:rPr>
                <a:t>INTERNAL SYSTEMS</a:t>
              </a:r>
              <a:endParaRPr b="1" sz="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18" name="Google Shape;118;p32"/>
            <p:cNvGrpSpPr/>
            <p:nvPr/>
          </p:nvGrpSpPr>
          <p:grpSpPr>
            <a:xfrm>
              <a:off x="8442882" y="385478"/>
              <a:ext cx="312018" cy="194853"/>
              <a:chOff x="7857113" y="186507"/>
              <a:chExt cx="949250" cy="592800"/>
            </a:xfrm>
          </p:grpSpPr>
          <p:sp>
            <p:nvSpPr>
              <p:cNvPr id="119" name="Google Shape;119;p32"/>
              <p:cNvSpPr/>
              <p:nvPr/>
            </p:nvSpPr>
            <p:spPr>
              <a:xfrm rot="-8100000">
                <a:off x="7943927" y="273320"/>
                <a:ext cx="419173" cy="419173"/>
              </a:xfrm>
              <a:prstGeom prst="corner">
                <a:avLst>
                  <a:gd fmla="val 39228" name="adj1"/>
                  <a:gd fmla="val 38336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60950" lIns="60950" spcFirstLastPara="1" rIns="60950" wrap="square" tIns="609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20" name="Google Shape;120;p32"/>
              <p:cNvSpPr/>
              <p:nvPr/>
            </p:nvSpPr>
            <p:spPr>
              <a:xfrm rot="-8100000">
                <a:off x="8300377" y="273320"/>
                <a:ext cx="419173" cy="419173"/>
              </a:xfrm>
              <a:prstGeom prst="corner">
                <a:avLst>
                  <a:gd fmla="val 39228" name="adj1"/>
                  <a:gd fmla="val 38336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60950" lIns="60950" spcFirstLastPara="1" rIns="60950" wrap="square" tIns="609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_Gradiente 1">
  <p:cSld name="CUSTOM_5_1_2_1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3"/>
          <p:cNvPicPr preferRelativeResize="0"/>
          <p:nvPr/>
        </p:nvPicPr>
        <p:blipFill rotWithShape="1">
          <a:blip r:embed="rId2">
            <a:alphaModFix/>
          </a:blip>
          <a:srcRect b="0" l="0" r="63030" t="0"/>
          <a:stretch/>
        </p:blipFill>
        <p:spPr>
          <a:xfrm>
            <a:off x="518621" y="4537355"/>
            <a:ext cx="282900" cy="19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33"/>
          <p:cNvGrpSpPr/>
          <p:nvPr/>
        </p:nvGrpSpPr>
        <p:grpSpPr>
          <a:xfrm>
            <a:off x="535986" y="389043"/>
            <a:ext cx="8199597" cy="187728"/>
            <a:chOff x="535986" y="389043"/>
            <a:chExt cx="8199597" cy="187728"/>
          </a:xfrm>
        </p:grpSpPr>
        <p:sp>
          <p:nvSpPr>
            <p:cNvPr id="124" name="Google Shape;124;p33"/>
            <p:cNvSpPr txBox="1"/>
            <p:nvPr/>
          </p:nvSpPr>
          <p:spPr>
            <a:xfrm>
              <a:off x="4122756" y="432348"/>
              <a:ext cx="898500" cy="1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7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MELI HELP</a:t>
              </a:r>
              <a:endParaRPr b="1" sz="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5" name="Google Shape;125;p33"/>
            <p:cNvSpPr txBox="1"/>
            <p:nvPr/>
          </p:nvSpPr>
          <p:spPr>
            <a:xfrm>
              <a:off x="535986" y="432348"/>
              <a:ext cx="898500" cy="1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7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INTERNAL SYSTEMS</a:t>
              </a:r>
              <a:endParaRPr b="1" sz="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26" name="Google Shape;126;p33"/>
            <p:cNvGrpSpPr/>
            <p:nvPr/>
          </p:nvGrpSpPr>
          <p:grpSpPr>
            <a:xfrm>
              <a:off x="8112777" y="389043"/>
              <a:ext cx="622807" cy="187728"/>
              <a:chOff x="8112777" y="954705"/>
              <a:chExt cx="622807" cy="187728"/>
            </a:xfrm>
          </p:grpSpPr>
          <p:sp>
            <p:nvSpPr>
              <p:cNvPr id="127" name="Google Shape;127;p33"/>
              <p:cNvSpPr/>
              <p:nvPr/>
            </p:nvSpPr>
            <p:spPr>
              <a:xfrm>
                <a:off x="8112783" y="954705"/>
                <a:ext cx="622800" cy="78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3"/>
              <p:cNvSpPr/>
              <p:nvPr/>
            </p:nvSpPr>
            <p:spPr>
              <a:xfrm>
                <a:off x="8112777" y="1088433"/>
                <a:ext cx="253200" cy="5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3"/>
              <p:cNvSpPr/>
              <p:nvPr/>
            </p:nvSpPr>
            <p:spPr>
              <a:xfrm>
                <a:off x="8437806" y="1088433"/>
                <a:ext cx="83100" cy="5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 2">
  <p:cSld name="CUSTOM_5_1_1_2">
    <p:bg>
      <p:bgPr>
        <a:solidFill>
          <a:srgbClr val="33333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4"/>
          <p:cNvPicPr preferRelativeResize="0"/>
          <p:nvPr/>
        </p:nvPicPr>
        <p:blipFill rotWithShape="1">
          <a:blip r:embed="rId2">
            <a:alphaModFix/>
          </a:blip>
          <a:srcRect b="0" l="0" r="63154" t="0"/>
          <a:stretch/>
        </p:blipFill>
        <p:spPr>
          <a:xfrm>
            <a:off x="518625" y="4537025"/>
            <a:ext cx="282900" cy="194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34"/>
          <p:cNvGrpSpPr/>
          <p:nvPr/>
        </p:nvGrpSpPr>
        <p:grpSpPr>
          <a:xfrm>
            <a:off x="535986" y="385478"/>
            <a:ext cx="8218914" cy="194853"/>
            <a:chOff x="535986" y="385478"/>
            <a:chExt cx="8218914" cy="194853"/>
          </a:xfrm>
        </p:grpSpPr>
        <p:sp>
          <p:nvSpPr>
            <p:cNvPr id="133" name="Google Shape;133;p34"/>
            <p:cNvSpPr txBox="1"/>
            <p:nvPr/>
          </p:nvSpPr>
          <p:spPr>
            <a:xfrm>
              <a:off x="4122756" y="432348"/>
              <a:ext cx="898500" cy="1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7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MELI HELP</a:t>
              </a:r>
              <a:endParaRPr b="1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4" name="Google Shape;134;p34"/>
            <p:cNvSpPr txBox="1"/>
            <p:nvPr/>
          </p:nvSpPr>
          <p:spPr>
            <a:xfrm>
              <a:off x="535986" y="432348"/>
              <a:ext cx="898500" cy="1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7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INTERNAL SYSTEMS</a:t>
              </a:r>
              <a:endParaRPr b="1" sz="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35" name="Google Shape;135;p34"/>
            <p:cNvGrpSpPr/>
            <p:nvPr/>
          </p:nvGrpSpPr>
          <p:grpSpPr>
            <a:xfrm>
              <a:off x="8442882" y="385478"/>
              <a:ext cx="312018" cy="194853"/>
              <a:chOff x="7857113" y="186507"/>
              <a:chExt cx="949250" cy="592800"/>
            </a:xfrm>
          </p:grpSpPr>
          <p:sp>
            <p:nvSpPr>
              <p:cNvPr id="136" name="Google Shape;136;p34"/>
              <p:cNvSpPr/>
              <p:nvPr/>
            </p:nvSpPr>
            <p:spPr>
              <a:xfrm rot="-8100000">
                <a:off x="7943927" y="273320"/>
                <a:ext cx="419173" cy="419173"/>
              </a:xfrm>
              <a:prstGeom prst="corner">
                <a:avLst>
                  <a:gd fmla="val 39228" name="adj1"/>
                  <a:gd fmla="val 38336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0950" lIns="60950" spcFirstLastPara="1" rIns="60950" wrap="square" tIns="609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37" name="Google Shape;137;p34"/>
              <p:cNvSpPr/>
              <p:nvPr/>
            </p:nvSpPr>
            <p:spPr>
              <a:xfrm rot="-8100000">
                <a:off x="8300377" y="273320"/>
                <a:ext cx="419173" cy="419173"/>
              </a:xfrm>
              <a:prstGeom prst="corner">
                <a:avLst>
                  <a:gd fmla="val 39228" name="adj1"/>
                  <a:gd fmla="val 38336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0950" lIns="60950" spcFirstLastPara="1" rIns="60950" wrap="square" tIns="609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ia light_Gradiente 1 1">
  <p:cSld name="CUSTOM_5_1_2_2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6"/>
          <p:cNvPicPr preferRelativeResize="0"/>
          <p:nvPr/>
        </p:nvPicPr>
        <p:blipFill rotWithShape="1">
          <a:blip r:embed="rId2">
            <a:alphaModFix/>
          </a:blip>
          <a:srcRect b="0" l="0" r="63030" t="0"/>
          <a:stretch/>
        </p:blipFill>
        <p:spPr>
          <a:xfrm>
            <a:off x="518621" y="4537355"/>
            <a:ext cx="282900" cy="19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36"/>
          <p:cNvGrpSpPr/>
          <p:nvPr/>
        </p:nvGrpSpPr>
        <p:grpSpPr>
          <a:xfrm>
            <a:off x="612186" y="385478"/>
            <a:ext cx="8218914" cy="194853"/>
            <a:chOff x="535986" y="385478"/>
            <a:chExt cx="8218914" cy="194853"/>
          </a:xfrm>
        </p:grpSpPr>
        <p:sp>
          <p:nvSpPr>
            <p:cNvPr id="142" name="Google Shape;142;p36"/>
            <p:cNvSpPr txBox="1"/>
            <p:nvPr/>
          </p:nvSpPr>
          <p:spPr>
            <a:xfrm>
              <a:off x="4046556" y="432348"/>
              <a:ext cx="898500" cy="1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700">
                  <a:latin typeface="Proxima Nova"/>
                  <a:ea typeface="Proxima Nova"/>
                  <a:cs typeface="Proxima Nova"/>
                  <a:sym typeface="Proxima Nova"/>
                </a:rPr>
                <a:t>MELI HELP</a:t>
              </a:r>
              <a:endParaRPr b="1" sz="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3" name="Google Shape;143;p36"/>
            <p:cNvSpPr txBox="1"/>
            <p:nvPr/>
          </p:nvSpPr>
          <p:spPr>
            <a:xfrm>
              <a:off x="535986" y="432348"/>
              <a:ext cx="898500" cy="1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700">
                  <a:latin typeface="Proxima Nova"/>
                  <a:ea typeface="Proxima Nova"/>
                  <a:cs typeface="Proxima Nova"/>
                  <a:sym typeface="Proxima Nova"/>
                </a:rPr>
                <a:t>INTERNAL SYSTEMS</a:t>
              </a:r>
              <a:endParaRPr b="1" sz="7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44" name="Google Shape;144;p36"/>
            <p:cNvGrpSpPr/>
            <p:nvPr/>
          </p:nvGrpSpPr>
          <p:grpSpPr>
            <a:xfrm>
              <a:off x="8442882" y="385478"/>
              <a:ext cx="312018" cy="194853"/>
              <a:chOff x="7857113" y="186507"/>
              <a:chExt cx="949250" cy="592800"/>
            </a:xfrm>
          </p:grpSpPr>
          <p:sp>
            <p:nvSpPr>
              <p:cNvPr id="145" name="Google Shape;145;p36"/>
              <p:cNvSpPr/>
              <p:nvPr/>
            </p:nvSpPr>
            <p:spPr>
              <a:xfrm rot="-8100000">
                <a:off x="7943927" y="273320"/>
                <a:ext cx="419173" cy="419173"/>
              </a:xfrm>
              <a:prstGeom prst="corner">
                <a:avLst>
                  <a:gd fmla="val 39228" name="adj1"/>
                  <a:gd fmla="val 38336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60950" lIns="60950" spcFirstLastPara="1" rIns="60950" wrap="square" tIns="609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46" name="Google Shape;146;p36"/>
              <p:cNvSpPr/>
              <p:nvPr/>
            </p:nvSpPr>
            <p:spPr>
              <a:xfrm rot="-8100000">
                <a:off x="8300377" y="273320"/>
                <a:ext cx="419173" cy="419173"/>
              </a:xfrm>
              <a:prstGeom prst="corner">
                <a:avLst>
                  <a:gd fmla="val 39228" name="adj1"/>
                  <a:gd fmla="val 38336" name="adj2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60950" lIns="60950" spcFirstLastPara="1" rIns="60950" wrap="square" tIns="609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</p:grpSp>
      <p:pic>
        <p:nvPicPr>
          <p:cNvPr id="147" name="Google Shape;1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25" y="4498725"/>
            <a:ext cx="273475" cy="2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37"/>
          <p:cNvGrpSpPr/>
          <p:nvPr/>
        </p:nvGrpSpPr>
        <p:grpSpPr>
          <a:xfrm>
            <a:off x="525382" y="4567627"/>
            <a:ext cx="937747" cy="242170"/>
            <a:chOff x="375425" y="1295167"/>
            <a:chExt cx="1105573" cy="285510"/>
          </a:xfrm>
        </p:grpSpPr>
        <p:grpSp>
          <p:nvGrpSpPr>
            <p:cNvPr id="153" name="Google Shape;153;p37"/>
            <p:cNvGrpSpPr/>
            <p:nvPr/>
          </p:nvGrpSpPr>
          <p:grpSpPr>
            <a:xfrm>
              <a:off x="375425" y="1299413"/>
              <a:ext cx="406832" cy="281264"/>
              <a:chOff x="5776188" y="3392760"/>
              <a:chExt cx="406832" cy="281264"/>
            </a:xfrm>
          </p:grpSpPr>
          <p:sp>
            <p:nvSpPr>
              <p:cNvPr id="154" name="Google Shape;154;p37"/>
              <p:cNvSpPr/>
              <p:nvPr/>
            </p:nvSpPr>
            <p:spPr>
              <a:xfrm>
                <a:off x="5776188" y="3392760"/>
                <a:ext cx="406832" cy="281264"/>
              </a:xfrm>
              <a:custGeom>
                <a:rect b="b" l="l" r="r" t="t"/>
                <a:pathLst>
                  <a:path extrusionOk="0" h="14125" w="20431">
                    <a:moveTo>
                      <a:pt x="10205" y="0"/>
                    </a:moveTo>
                    <a:cubicBezTo>
                      <a:pt x="4556" y="0"/>
                      <a:pt x="0" y="3004"/>
                      <a:pt x="0" y="6664"/>
                    </a:cubicBezTo>
                    <a:lnTo>
                      <a:pt x="0" y="7062"/>
                    </a:lnTo>
                    <a:cubicBezTo>
                      <a:pt x="0" y="10961"/>
                      <a:pt x="4019" y="14124"/>
                      <a:pt x="10205" y="14124"/>
                    </a:cubicBezTo>
                    <a:cubicBezTo>
                      <a:pt x="16451" y="14124"/>
                      <a:pt x="20430" y="10961"/>
                      <a:pt x="20430" y="7062"/>
                    </a:cubicBezTo>
                    <a:cubicBezTo>
                      <a:pt x="20390" y="6923"/>
                      <a:pt x="20390" y="6823"/>
                      <a:pt x="20390" y="6664"/>
                    </a:cubicBezTo>
                    <a:cubicBezTo>
                      <a:pt x="20390" y="2984"/>
                      <a:pt x="15815" y="0"/>
                      <a:pt x="10205" y="0"/>
                    </a:cubicBezTo>
                    <a:close/>
                  </a:path>
                </a:pathLst>
              </a:custGeom>
              <a:solidFill>
                <a:srgbClr val="2833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37"/>
              <p:cNvSpPr/>
              <p:nvPr/>
            </p:nvSpPr>
            <p:spPr>
              <a:xfrm>
                <a:off x="5783316" y="3400685"/>
                <a:ext cx="390982" cy="249563"/>
              </a:xfrm>
              <a:custGeom>
                <a:rect b="b" l="l" r="r" t="t"/>
                <a:pathLst>
                  <a:path extrusionOk="0" h="12533" w="19635">
                    <a:moveTo>
                      <a:pt x="9827" y="0"/>
                    </a:moveTo>
                    <a:cubicBezTo>
                      <a:pt x="4397" y="0"/>
                      <a:pt x="0" y="2805"/>
                      <a:pt x="0" y="6266"/>
                    </a:cubicBezTo>
                    <a:cubicBezTo>
                      <a:pt x="0" y="9708"/>
                      <a:pt x="4397" y="12532"/>
                      <a:pt x="9827" y="12532"/>
                    </a:cubicBezTo>
                    <a:cubicBezTo>
                      <a:pt x="15238" y="12532"/>
                      <a:pt x="19634" y="9708"/>
                      <a:pt x="19634" y="6266"/>
                    </a:cubicBezTo>
                    <a:cubicBezTo>
                      <a:pt x="19634" y="2805"/>
                      <a:pt x="15258" y="0"/>
                      <a:pt x="9827" y="0"/>
                    </a:cubicBez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7"/>
              <p:cNvSpPr/>
              <p:nvPr/>
            </p:nvSpPr>
            <p:spPr>
              <a:xfrm>
                <a:off x="5912449" y="3439474"/>
                <a:ext cx="261451" cy="99861"/>
              </a:xfrm>
              <a:custGeom>
                <a:rect b="b" l="l" r="r" t="t"/>
                <a:pathLst>
                  <a:path extrusionOk="0" h="5015" w="13130">
                    <a:moveTo>
                      <a:pt x="3821" y="1"/>
                    </a:moveTo>
                    <a:cubicBezTo>
                      <a:pt x="3801" y="1"/>
                      <a:pt x="3780" y="1"/>
                      <a:pt x="3760" y="2"/>
                    </a:cubicBezTo>
                    <a:cubicBezTo>
                      <a:pt x="2288" y="41"/>
                      <a:pt x="1651" y="678"/>
                      <a:pt x="975" y="1354"/>
                    </a:cubicBezTo>
                    <a:lnTo>
                      <a:pt x="100" y="2329"/>
                    </a:lnTo>
                    <a:cubicBezTo>
                      <a:pt x="100" y="2329"/>
                      <a:pt x="0" y="2428"/>
                      <a:pt x="60" y="2528"/>
                    </a:cubicBezTo>
                    <a:cubicBezTo>
                      <a:pt x="161" y="2672"/>
                      <a:pt x="439" y="2774"/>
                      <a:pt x="774" y="2774"/>
                    </a:cubicBezTo>
                    <a:cubicBezTo>
                      <a:pt x="902" y="2774"/>
                      <a:pt x="1037" y="2760"/>
                      <a:pt x="1174" y="2727"/>
                    </a:cubicBezTo>
                    <a:cubicBezTo>
                      <a:pt x="1472" y="2647"/>
                      <a:pt x="1811" y="2369"/>
                      <a:pt x="2189" y="2070"/>
                    </a:cubicBezTo>
                    <a:cubicBezTo>
                      <a:pt x="2586" y="1772"/>
                      <a:pt x="2964" y="1454"/>
                      <a:pt x="3362" y="1334"/>
                    </a:cubicBezTo>
                    <a:cubicBezTo>
                      <a:pt x="3550" y="1268"/>
                      <a:pt x="3707" y="1247"/>
                      <a:pt x="3840" y="1247"/>
                    </a:cubicBezTo>
                    <a:cubicBezTo>
                      <a:pt x="3987" y="1247"/>
                      <a:pt x="4103" y="1274"/>
                      <a:pt x="4198" y="1295"/>
                    </a:cubicBezTo>
                    <a:cubicBezTo>
                      <a:pt x="4397" y="1354"/>
                      <a:pt x="4635" y="1474"/>
                      <a:pt x="4974" y="1752"/>
                    </a:cubicBezTo>
                    <a:cubicBezTo>
                      <a:pt x="5650" y="2249"/>
                      <a:pt x="8355" y="4617"/>
                      <a:pt x="8813" y="5014"/>
                    </a:cubicBezTo>
                    <a:cubicBezTo>
                      <a:pt x="9171" y="4835"/>
                      <a:pt x="10842" y="4119"/>
                      <a:pt x="13130" y="3622"/>
                    </a:cubicBezTo>
                    <a:cubicBezTo>
                      <a:pt x="12931" y="2389"/>
                      <a:pt x="12195" y="1295"/>
                      <a:pt x="11100" y="379"/>
                    </a:cubicBezTo>
                    <a:cubicBezTo>
                      <a:pt x="10214" y="750"/>
                      <a:pt x="9226" y="1019"/>
                      <a:pt x="8198" y="1019"/>
                    </a:cubicBezTo>
                    <a:cubicBezTo>
                      <a:pt x="7403" y="1019"/>
                      <a:pt x="6584" y="858"/>
                      <a:pt x="5769" y="459"/>
                    </a:cubicBezTo>
                    <a:cubicBezTo>
                      <a:pt x="5769" y="459"/>
                      <a:pt x="4796" y="1"/>
                      <a:pt x="3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7"/>
              <p:cNvSpPr/>
              <p:nvPr/>
            </p:nvSpPr>
            <p:spPr>
              <a:xfrm>
                <a:off x="5785288" y="3444652"/>
                <a:ext cx="304641" cy="166488"/>
              </a:xfrm>
              <a:custGeom>
                <a:rect b="b" l="l" r="r" t="t"/>
                <a:pathLst>
                  <a:path extrusionOk="0" h="8361" w="15299">
                    <a:moveTo>
                      <a:pt x="2288" y="0"/>
                    </a:moveTo>
                    <a:cubicBezTo>
                      <a:pt x="1035" y="915"/>
                      <a:pt x="220" y="2069"/>
                      <a:pt x="1" y="3322"/>
                    </a:cubicBezTo>
                    <a:cubicBezTo>
                      <a:pt x="180" y="3382"/>
                      <a:pt x="478" y="3461"/>
                      <a:pt x="578" y="3481"/>
                    </a:cubicBezTo>
                    <a:cubicBezTo>
                      <a:pt x="3363" y="4098"/>
                      <a:pt x="4218" y="4754"/>
                      <a:pt x="4397" y="4874"/>
                    </a:cubicBezTo>
                    <a:cubicBezTo>
                      <a:pt x="4576" y="4675"/>
                      <a:pt x="4815" y="4575"/>
                      <a:pt x="5093" y="4575"/>
                    </a:cubicBezTo>
                    <a:cubicBezTo>
                      <a:pt x="5392" y="4575"/>
                      <a:pt x="5690" y="4715"/>
                      <a:pt x="5849" y="4973"/>
                    </a:cubicBezTo>
                    <a:cubicBezTo>
                      <a:pt x="5988" y="4854"/>
                      <a:pt x="6207" y="4754"/>
                      <a:pt x="6506" y="4754"/>
                    </a:cubicBezTo>
                    <a:cubicBezTo>
                      <a:pt x="6645" y="4754"/>
                      <a:pt x="6784" y="4774"/>
                      <a:pt x="6904" y="4814"/>
                    </a:cubicBezTo>
                    <a:cubicBezTo>
                      <a:pt x="7242" y="4914"/>
                      <a:pt x="7381" y="5152"/>
                      <a:pt x="7480" y="5311"/>
                    </a:cubicBezTo>
                    <a:cubicBezTo>
                      <a:pt x="7580" y="5272"/>
                      <a:pt x="7699" y="5252"/>
                      <a:pt x="7878" y="5252"/>
                    </a:cubicBezTo>
                    <a:cubicBezTo>
                      <a:pt x="8037" y="5252"/>
                      <a:pt x="8177" y="5272"/>
                      <a:pt x="8356" y="5351"/>
                    </a:cubicBezTo>
                    <a:cubicBezTo>
                      <a:pt x="8873" y="5570"/>
                      <a:pt x="8952" y="6067"/>
                      <a:pt x="8893" y="6465"/>
                    </a:cubicBezTo>
                    <a:lnTo>
                      <a:pt x="8992" y="6465"/>
                    </a:lnTo>
                    <a:cubicBezTo>
                      <a:pt x="9629" y="6465"/>
                      <a:pt x="10086" y="6963"/>
                      <a:pt x="10086" y="7579"/>
                    </a:cubicBezTo>
                    <a:cubicBezTo>
                      <a:pt x="10086" y="7778"/>
                      <a:pt x="10047" y="7957"/>
                      <a:pt x="9967" y="8096"/>
                    </a:cubicBezTo>
                    <a:cubicBezTo>
                      <a:pt x="10130" y="8187"/>
                      <a:pt x="10491" y="8360"/>
                      <a:pt x="10840" y="8360"/>
                    </a:cubicBezTo>
                    <a:cubicBezTo>
                      <a:pt x="10874" y="8360"/>
                      <a:pt x="10908" y="8359"/>
                      <a:pt x="10942" y="8355"/>
                    </a:cubicBezTo>
                    <a:cubicBezTo>
                      <a:pt x="11240" y="8295"/>
                      <a:pt x="11340" y="8196"/>
                      <a:pt x="11379" y="8156"/>
                    </a:cubicBezTo>
                    <a:cubicBezTo>
                      <a:pt x="11419" y="8096"/>
                      <a:pt x="11439" y="8077"/>
                      <a:pt x="11419" y="8037"/>
                    </a:cubicBezTo>
                    <a:lnTo>
                      <a:pt x="10623" y="7162"/>
                    </a:lnTo>
                    <a:cubicBezTo>
                      <a:pt x="10623" y="7162"/>
                      <a:pt x="10484" y="7042"/>
                      <a:pt x="10544" y="6982"/>
                    </a:cubicBezTo>
                    <a:cubicBezTo>
                      <a:pt x="10553" y="6974"/>
                      <a:pt x="10564" y="6970"/>
                      <a:pt x="10576" y="6970"/>
                    </a:cubicBezTo>
                    <a:cubicBezTo>
                      <a:pt x="10619" y="6970"/>
                      <a:pt x="10677" y="7016"/>
                      <a:pt x="10723" y="7062"/>
                    </a:cubicBezTo>
                    <a:cubicBezTo>
                      <a:pt x="11121" y="7380"/>
                      <a:pt x="11618" y="7898"/>
                      <a:pt x="11618" y="7898"/>
                    </a:cubicBezTo>
                    <a:cubicBezTo>
                      <a:pt x="11618" y="7898"/>
                      <a:pt x="11658" y="7977"/>
                      <a:pt x="11837" y="7997"/>
                    </a:cubicBezTo>
                    <a:cubicBezTo>
                      <a:pt x="11871" y="8007"/>
                      <a:pt x="11913" y="8012"/>
                      <a:pt x="11960" y="8012"/>
                    </a:cubicBezTo>
                    <a:cubicBezTo>
                      <a:pt x="12107" y="8012"/>
                      <a:pt x="12303" y="7963"/>
                      <a:pt x="12454" y="7858"/>
                    </a:cubicBezTo>
                    <a:cubicBezTo>
                      <a:pt x="12513" y="7798"/>
                      <a:pt x="12553" y="7758"/>
                      <a:pt x="12573" y="7699"/>
                    </a:cubicBezTo>
                    <a:cubicBezTo>
                      <a:pt x="12772" y="7460"/>
                      <a:pt x="12553" y="7181"/>
                      <a:pt x="12553" y="7181"/>
                    </a:cubicBezTo>
                    <a:lnTo>
                      <a:pt x="11638" y="6147"/>
                    </a:lnTo>
                    <a:cubicBezTo>
                      <a:pt x="11638" y="6147"/>
                      <a:pt x="11519" y="6008"/>
                      <a:pt x="11558" y="5968"/>
                    </a:cubicBezTo>
                    <a:cubicBezTo>
                      <a:pt x="11573" y="5953"/>
                      <a:pt x="11588" y="5947"/>
                      <a:pt x="11603" y="5947"/>
                    </a:cubicBezTo>
                    <a:cubicBezTo>
                      <a:pt x="11648" y="5947"/>
                      <a:pt x="11693" y="6003"/>
                      <a:pt x="11737" y="6048"/>
                    </a:cubicBezTo>
                    <a:cubicBezTo>
                      <a:pt x="12036" y="6286"/>
                      <a:pt x="12434" y="6684"/>
                      <a:pt x="12832" y="7082"/>
                    </a:cubicBezTo>
                    <a:cubicBezTo>
                      <a:pt x="12880" y="7119"/>
                      <a:pt x="13027" y="7215"/>
                      <a:pt x="13239" y="7215"/>
                    </a:cubicBezTo>
                    <a:cubicBezTo>
                      <a:pt x="13372" y="7215"/>
                      <a:pt x="13530" y="7177"/>
                      <a:pt x="13707" y="7062"/>
                    </a:cubicBezTo>
                    <a:cubicBezTo>
                      <a:pt x="13965" y="6883"/>
                      <a:pt x="14025" y="6664"/>
                      <a:pt x="14025" y="6485"/>
                    </a:cubicBezTo>
                    <a:cubicBezTo>
                      <a:pt x="14005" y="6266"/>
                      <a:pt x="13826" y="6107"/>
                      <a:pt x="13826" y="6107"/>
                    </a:cubicBezTo>
                    <a:lnTo>
                      <a:pt x="12553" y="4854"/>
                    </a:lnTo>
                    <a:cubicBezTo>
                      <a:pt x="12553" y="4854"/>
                      <a:pt x="12434" y="4715"/>
                      <a:pt x="12473" y="4675"/>
                    </a:cubicBezTo>
                    <a:cubicBezTo>
                      <a:pt x="12488" y="4660"/>
                      <a:pt x="12505" y="4654"/>
                      <a:pt x="12521" y="4654"/>
                    </a:cubicBezTo>
                    <a:cubicBezTo>
                      <a:pt x="12570" y="4654"/>
                      <a:pt x="12623" y="4710"/>
                      <a:pt x="12653" y="4754"/>
                    </a:cubicBezTo>
                    <a:cubicBezTo>
                      <a:pt x="13050" y="5073"/>
                      <a:pt x="14144" y="6067"/>
                      <a:pt x="14144" y="6067"/>
                    </a:cubicBezTo>
                    <a:cubicBezTo>
                      <a:pt x="14157" y="6067"/>
                      <a:pt x="14322" y="6186"/>
                      <a:pt x="14562" y="6186"/>
                    </a:cubicBezTo>
                    <a:cubicBezTo>
                      <a:pt x="14690" y="6186"/>
                      <a:pt x="14840" y="6152"/>
                      <a:pt x="15000" y="6048"/>
                    </a:cubicBezTo>
                    <a:cubicBezTo>
                      <a:pt x="15159" y="5948"/>
                      <a:pt x="15258" y="5769"/>
                      <a:pt x="15258" y="5590"/>
                    </a:cubicBezTo>
                    <a:cubicBezTo>
                      <a:pt x="15298" y="5212"/>
                      <a:pt x="15060" y="5053"/>
                      <a:pt x="15060" y="5053"/>
                    </a:cubicBezTo>
                    <a:cubicBezTo>
                      <a:pt x="15040" y="5013"/>
                      <a:pt x="11877" y="2268"/>
                      <a:pt x="11180" y="1731"/>
                    </a:cubicBezTo>
                    <a:cubicBezTo>
                      <a:pt x="10763" y="1432"/>
                      <a:pt x="10544" y="1333"/>
                      <a:pt x="10325" y="1313"/>
                    </a:cubicBezTo>
                    <a:cubicBezTo>
                      <a:pt x="10290" y="1308"/>
                      <a:pt x="10254" y="1306"/>
                      <a:pt x="10218" y="1306"/>
                    </a:cubicBezTo>
                    <a:cubicBezTo>
                      <a:pt x="10108" y="1306"/>
                      <a:pt x="9992" y="1328"/>
                      <a:pt x="9887" y="1373"/>
                    </a:cubicBezTo>
                    <a:cubicBezTo>
                      <a:pt x="9569" y="1472"/>
                      <a:pt x="9132" y="1731"/>
                      <a:pt x="8754" y="2069"/>
                    </a:cubicBezTo>
                    <a:cubicBezTo>
                      <a:pt x="8356" y="2387"/>
                      <a:pt x="7978" y="2686"/>
                      <a:pt x="7640" y="2765"/>
                    </a:cubicBezTo>
                    <a:cubicBezTo>
                      <a:pt x="7531" y="2789"/>
                      <a:pt x="7419" y="2799"/>
                      <a:pt x="7307" y="2799"/>
                    </a:cubicBezTo>
                    <a:cubicBezTo>
                      <a:pt x="6944" y="2799"/>
                      <a:pt x="6584" y="2693"/>
                      <a:pt x="6386" y="2586"/>
                    </a:cubicBezTo>
                    <a:cubicBezTo>
                      <a:pt x="6287" y="2507"/>
                      <a:pt x="6207" y="2427"/>
                      <a:pt x="6187" y="2367"/>
                    </a:cubicBezTo>
                    <a:cubicBezTo>
                      <a:pt x="6088" y="2129"/>
                      <a:pt x="6267" y="1989"/>
                      <a:pt x="6287" y="1930"/>
                    </a:cubicBezTo>
                    <a:lnTo>
                      <a:pt x="7162" y="995"/>
                    </a:lnTo>
                    <a:lnTo>
                      <a:pt x="7461" y="696"/>
                    </a:lnTo>
                    <a:lnTo>
                      <a:pt x="7461" y="696"/>
                    </a:lnTo>
                    <a:cubicBezTo>
                      <a:pt x="7182" y="716"/>
                      <a:pt x="6904" y="796"/>
                      <a:pt x="6665" y="875"/>
                    </a:cubicBezTo>
                    <a:cubicBezTo>
                      <a:pt x="6347" y="975"/>
                      <a:pt x="6048" y="1035"/>
                      <a:pt x="5750" y="1035"/>
                    </a:cubicBezTo>
                    <a:cubicBezTo>
                      <a:pt x="5611" y="1035"/>
                      <a:pt x="4914" y="915"/>
                      <a:pt x="4795" y="895"/>
                    </a:cubicBezTo>
                    <a:cubicBezTo>
                      <a:pt x="3999" y="676"/>
                      <a:pt x="3323" y="478"/>
                      <a:pt x="2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37"/>
              <p:cNvSpPr/>
              <p:nvPr/>
            </p:nvSpPr>
            <p:spPr>
              <a:xfrm>
                <a:off x="5872445" y="3539714"/>
                <a:ext cx="108941" cy="72103"/>
              </a:xfrm>
              <a:custGeom>
                <a:rect b="b" l="l" r="r" t="t"/>
                <a:pathLst>
                  <a:path extrusionOk="0" h="3621" w="5471">
                    <a:moveTo>
                      <a:pt x="696" y="0"/>
                    </a:moveTo>
                    <a:cubicBezTo>
                      <a:pt x="318" y="0"/>
                      <a:pt x="0" y="299"/>
                      <a:pt x="0" y="697"/>
                    </a:cubicBezTo>
                    <a:cubicBezTo>
                      <a:pt x="0" y="1075"/>
                      <a:pt x="299" y="1393"/>
                      <a:pt x="696" y="1393"/>
                    </a:cubicBezTo>
                    <a:cubicBezTo>
                      <a:pt x="856" y="1393"/>
                      <a:pt x="1035" y="1313"/>
                      <a:pt x="1174" y="1194"/>
                    </a:cubicBezTo>
                    <a:lnTo>
                      <a:pt x="1174" y="1214"/>
                    </a:lnTo>
                    <a:cubicBezTo>
                      <a:pt x="1134" y="1393"/>
                      <a:pt x="1094" y="2010"/>
                      <a:pt x="1731" y="2268"/>
                    </a:cubicBezTo>
                    <a:cubicBezTo>
                      <a:pt x="1813" y="2300"/>
                      <a:pt x="1891" y="2313"/>
                      <a:pt x="1965" y="2313"/>
                    </a:cubicBezTo>
                    <a:cubicBezTo>
                      <a:pt x="2126" y="2313"/>
                      <a:pt x="2271" y="2250"/>
                      <a:pt x="2407" y="2169"/>
                    </a:cubicBezTo>
                    <a:cubicBezTo>
                      <a:pt x="2424" y="2144"/>
                      <a:pt x="2441" y="2133"/>
                      <a:pt x="2451" y="2133"/>
                    </a:cubicBezTo>
                    <a:cubicBezTo>
                      <a:pt x="2466" y="2133"/>
                      <a:pt x="2470" y="2154"/>
                      <a:pt x="2447" y="2189"/>
                    </a:cubicBezTo>
                    <a:cubicBezTo>
                      <a:pt x="2427" y="2328"/>
                      <a:pt x="2447" y="2686"/>
                      <a:pt x="2924" y="2885"/>
                    </a:cubicBezTo>
                    <a:cubicBezTo>
                      <a:pt x="3037" y="2926"/>
                      <a:pt x="3133" y="2943"/>
                      <a:pt x="3218" y="2943"/>
                    </a:cubicBezTo>
                    <a:cubicBezTo>
                      <a:pt x="3417" y="2943"/>
                      <a:pt x="3549" y="2849"/>
                      <a:pt x="3660" y="2765"/>
                    </a:cubicBezTo>
                    <a:cubicBezTo>
                      <a:pt x="3678" y="2739"/>
                      <a:pt x="3691" y="2725"/>
                      <a:pt x="3701" y="2725"/>
                    </a:cubicBezTo>
                    <a:cubicBezTo>
                      <a:pt x="3714" y="2725"/>
                      <a:pt x="3720" y="2749"/>
                      <a:pt x="3720" y="2805"/>
                    </a:cubicBezTo>
                    <a:cubicBezTo>
                      <a:pt x="3760" y="3263"/>
                      <a:pt x="4118" y="3621"/>
                      <a:pt x="4595" y="3621"/>
                    </a:cubicBezTo>
                    <a:cubicBezTo>
                      <a:pt x="5073" y="3621"/>
                      <a:pt x="5471" y="3263"/>
                      <a:pt x="5471" y="2765"/>
                    </a:cubicBezTo>
                    <a:cubicBezTo>
                      <a:pt x="5471" y="2268"/>
                      <a:pt x="5093" y="1870"/>
                      <a:pt x="4595" y="1870"/>
                    </a:cubicBezTo>
                    <a:cubicBezTo>
                      <a:pt x="4412" y="1870"/>
                      <a:pt x="4228" y="1972"/>
                      <a:pt x="4170" y="1972"/>
                    </a:cubicBezTo>
                    <a:cubicBezTo>
                      <a:pt x="4165" y="1972"/>
                      <a:pt x="4161" y="1971"/>
                      <a:pt x="4158" y="1970"/>
                    </a:cubicBezTo>
                    <a:cubicBezTo>
                      <a:pt x="4118" y="1970"/>
                      <a:pt x="4158" y="1870"/>
                      <a:pt x="4178" y="1831"/>
                    </a:cubicBezTo>
                    <a:cubicBezTo>
                      <a:pt x="4198" y="1791"/>
                      <a:pt x="4436" y="1015"/>
                      <a:pt x="3820" y="736"/>
                    </a:cubicBezTo>
                    <a:cubicBezTo>
                      <a:pt x="3687" y="681"/>
                      <a:pt x="3568" y="660"/>
                      <a:pt x="3463" y="660"/>
                    </a:cubicBezTo>
                    <a:cubicBezTo>
                      <a:pt x="3191" y="660"/>
                      <a:pt x="3016" y="804"/>
                      <a:pt x="2944" y="876"/>
                    </a:cubicBezTo>
                    <a:cubicBezTo>
                      <a:pt x="2934" y="886"/>
                      <a:pt x="2924" y="891"/>
                      <a:pt x="2917" y="891"/>
                    </a:cubicBezTo>
                    <a:cubicBezTo>
                      <a:pt x="2909" y="891"/>
                      <a:pt x="2905" y="886"/>
                      <a:pt x="2905" y="876"/>
                    </a:cubicBezTo>
                    <a:cubicBezTo>
                      <a:pt x="2905" y="717"/>
                      <a:pt x="2825" y="339"/>
                      <a:pt x="2427" y="219"/>
                    </a:cubicBezTo>
                    <a:cubicBezTo>
                      <a:pt x="2321" y="187"/>
                      <a:pt x="2222" y="174"/>
                      <a:pt x="2130" y="174"/>
                    </a:cubicBezTo>
                    <a:cubicBezTo>
                      <a:pt x="1705" y="174"/>
                      <a:pt x="1435" y="466"/>
                      <a:pt x="1353" y="597"/>
                    </a:cubicBezTo>
                    <a:cubicBezTo>
                      <a:pt x="1313" y="239"/>
                      <a:pt x="1035" y="0"/>
                      <a:pt x="6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37"/>
              <p:cNvSpPr/>
              <p:nvPr/>
            </p:nvSpPr>
            <p:spPr>
              <a:xfrm>
                <a:off x="5784113" y="3435133"/>
                <a:ext cx="391380" cy="183812"/>
              </a:xfrm>
              <a:custGeom>
                <a:rect b="b" l="l" r="r" t="t"/>
                <a:pathLst>
                  <a:path extrusionOk="0" h="9231" w="19655">
                    <a:moveTo>
                      <a:pt x="5132" y="5352"/>
                    </a:moveTo>
                    <a:cubicBezTo>
                      <a:pt x="5431" y="5352"/>
                      <a:pt x="5709" y="5571"/>
                      <a:pt x="5749" y="5889"/>
                    </a:cubicBezTo>
                    <a:lnTo>
                      <a:pt x="5769" y="6068"/>
                    </a:lnTo>
                    <a:lnTo>
                      <a:pt x="5868" y="5909"/>
                    </a:lnTo>
                    <a:cubicBezTo>
                      <a:pt x="5868" y="5889"/>
                      <a:pt x="6147" y="5511"/>
                      <a:pt x="6604" y="5511"/>
                    </a:cubicBezTo>
                    <a:cubicBezTo>
                      <a:pt x="6704" y="5511"/>
                      <a:pt x="6764" y="5551"/>
                      <a:pt x="6863" y="5571"/>
                    </a:cubicBezTo>
                    <a:cubicBezTo>
                      <a:pt x="7241" y="5690"/>
                      <a:pt x="7301" y="6008"/>
                      <a:pt x="7321" y="6167"/>
                    </a:cubicBezTo>
                    <a:cubicBezTo>
                      <a:pt x="7321" y="6247"/>
                      <a:pt x="7400" y="6247"/>
                      <a:pt x="7400" y="6247"/>
                    </a:cubicBezTo>
                    <a:cubicBezTo>
                      <a:pt x="7420" y="6247"/>
                      <a:pt x="7440" y="6207"/>
                      <a:pt x="7460" y="6187"/>
                    </a:cubicBezTo>
                    <a:cubicBezTo>
                      <a:pt x="7539" y="6108"/>
                      <a:pt x="7699" y="5988"/>
                      <a:pt x="7917" y="5988"/>
                    </a:cubicBezTo>
                    <a:cubicBezTo>
                      <a:pt x="8017" y="5988"/>
                      <a:pt x="8136" y="6008"/>
                      <a:pt x="8256" y="6068"/>
                    </a:cubicBezTo>
                    <a:cubicBezTo>
                      <a:pt x="8852" y="6307"/>
                      <a:pt x="8594" y="7063"/>
                      <a:pt x="8594" y="7063"/>
                    </a:cubicBezTo>
                    <a:cubicBezTo>
                      <a:pt x="8534" y="7182"/>
                      <a:pt x="8534" y="7242"/>
                      <a:pt x="8594" y="7262"/>
                    </a:cubicBezTo>
                    <a:lnTo>
                      <a:pt x="8634" y="7262"/>
                    </a:lnTo>
                    <a:cubicBezTo>
                      <a:pt x="8653" y="7262"/>
                      <a:pt x="8693" y="7262"/>
                      <a:pt x="8753" y="7242"/>
                    </a:cubicBezTo>
                    <a:cubicBezTo>
                      <a:pt x="8832" y="7222"/>
                      <a:pt x="8952" y="7162"/>
                      <a:pt x="9091" y="7162"/>
                    </a:cubicBezTo>
                    <a:cubicBezTo>
                      <a:pt x="9529" y="7162"/>
                      <a:pt x="9887" y="7540"/>
                      <a:pt x="9887" y="7958"/>
                    </a:cubicBezTo>
                    <a:cubicBezTo>
                      <a:pt x="9847" y="8435"/>
                      <a:pt x="9489" y="8773"/>
                      <a:pt x="9031" y="8773"/>
                    </a:cubicBezTo>
                    <a:cubicBezTo>
                      <a:pt x="8614" y="8773"/>
                      <a:pt x="8256" y="8435"/>
                      <a:pt x="8236" y="8017"/>
                    </a:cubicBezTo>
                    <a:cubicBezTo>
                      <a:pt x="8236" y="7978"/>
                      <a:pt x="8236" y="7878"/>
                      <a:pt x="8136" y="7878"/>
                    </a:cubicBezTo>
                    <a:cubicBezTo>
                      <a:pt x="8116" y="7878"/>
                      <a:pt x="8057" y="7918"/>
                      <a:pt x="8037" y="7938"/>
                    </a:cubicBezTo>
                    <a:cubicBezTo>
                      <a:pt x="7937" y="8037"/>
                      <a:pt x="7818" y="8097"/>
                      <a:pt x="7639" y="8097"/>
                    </a:cubicBezTo>
                    <a:cubicBezTo>
                      <a:pt x="7559" y="8097"/>
                      <a:pt x="7460" y="8077"/>
                      <a:pt x="7400" y="8057"/>
                    </a:cubicBezTo>
                    <a:cubicBezTo>
                      <a:pt x="6943" y="7878"/>
                      <a:pt x="6923" y="7560"/>
                      <a:pt x="6943" y="7441"/>
                    </a:cubicBezTo>
                    <a:cubicBezTo>
                      <a:pt x="6943" y="7421"/>
                      <a:pt x="6943" y="7361"/>
                      <a:pt x="6923" y="7341"/>
                    </a:cubicBezTo>
                    <a:lnTo>
                      <a:pt x="6903" y="7321"/>
                    </a:lnTo>
                    <a:cubicBezTo>
                      <a:pt x="6863" y="7321"/>
                      <a:pt x="6843" y="7321"/>
                      <a:pt x="6823" y="7341"/>
                    </a:cubicBezTo>
                    <a:cubicBezTo>
                      <a:pt x="6704" y="7441"/>
                      <a:pt x="6565" y="7480"/>
                      <a:pt x="6425" y="7480"/>
                    </a:cubicBezTo>
                    <a:cubicBezTo>
                      <a:pt x="6346" y="7480"/>
                      <a:pt x="6266" y="7460"/>
                      <a:pt x="6207" y="7441"/>
                    </a:cubicBezTo>
                    <a:cubicBezTo>
                      <a:pt x="5610" y="7222"/>
                      <a:pt x="5650" y="6645"/>
                      <a:pt x="5670" y="6466"/>
                    </a:cubicBezTo>
                    <a:cubicBezTo>
                      <a:pt x="5670" y="6446"/>
                      <a:pt x="5670" y="6426"/>
                      <a:pt x="5650" y="6386"/>
                    </a:cubicBezTo>
                    <a:lnTo>
                      <a:pt x="5610" y="6366"/>
                    </a:lnTo>
                    <a:lnTo>
                      <a:pt x="5550" y="6406"/>
                    </a:lnTo>
                    <a:cubicBezTo>
                      <a:pt x="5431" y="6545"/>
                      <a:pt x="5272" y="6585"/>
                      <a:pt x="5132" y="6585"/>
                    </a:cubicBezTo>
                    <a:cubicBezTo>
                      <a:pt x="4774" y="6585"/>
                      <a:pt x="4516" y="6307"/>
                      <a:pt x="4516" y="5969"/>
                    </a:cubicBezTo>
                    <a:cubicBezTo>
                      <a:pt x="4516" y="5610"/>
                      <a:pt x="4774" y="5352"/>
                      <a:pt x="5132" y="5352"/>
                    </a:cubicBezTo>
                    <a:close/>
                    <a:moveTo>
                      <a:pt x="10145" y="1"/>
                    </a:moveTo>
                    <a:cubicBezTo>
                      <a:pt x="8932" y="21"/>
                      <a:pt x="8236" y="478"/>
                      <a:pt x="7798" y="856"/>
                    </a:cubicBezTo>
                    <a:cubicBezTo>
                      <a:pt x="7341" y="856"/>
                      <a:pt x="6943" y="975"/>
                      <a:pt x="6624" y="1075"/>
                    </a:cubicBezTo>
                    <a:cubicBezTo>
                      <a:pt x="6326" y="1154"/>
                      <a:pt x="6047" y="1214"/>
                      <a:pt x="5809" y="1214"/>
                    </a:cubicBezTo>
                    <a:lnTo>
                      <a:pt x="5471" y="1214"/>
                    </a:lnTo>
                    <a:cubicBezTo>
                      <a:pt x="5172" y="1214"/>
                      <a:pt x="3680" y="856"/>
                      <a:pt x="2487" y="399"/>
                    </a:cubicBezTo>
                    <a:cubicBezTo>
                      <a:pt x="2367" y="478"/>
                      <a:pt x="2248" y="578"/>
                      <a:pt x="2149" y="677"/>
                    </a:cubicBezTo>
                    <a:cubicBezTo>
                      <a:pt x="3382" y="1194"/>
                      <a:pt x="4894" y="1572"/>
                      <a:pt x="5371" y="1612"/>
                    </a:cubicBezTo>
                    <a:cubicBezTo>
                      <a:pt x="5490" y="1612"/>
                      <a:pt x="5650" y="1652"/>
                      <a:pt x="5789" y="1652"/>
                    </a:cubicBezTo>
                    <a:cubicBezTo>
                      <a:pt x="6127" y="1652"/>
                      <a:pt x="6425" y="1552"/>
                      <a:pt x="6744" y="1473"/>
                    </a:cubicBezTo>
                    <a:cubicBezTo>
                      <a:pt x="6923" y="1413"/>
                      <a:pt x="7122" y="1373"/>
                      <a:pt x="7341" y="1314"/>
                    </a:cubicBezTo>
                    <a:lnTo>
                      <a:pt x="7341" y="1314"/>
                    </a:lnTo>
                    <a:lnTo>
                      <a:pt x="7161" y="1493"/>
                    </a:lnTo>
                    <a:lnTo>
                      <a:pt x="6306" y="2448"/>
                    </a:lnTo>
                    <a:cubicBezTo>
                      <a:pt x="6227" y="2507"/>
                      <a:pt x="6067" y="2686"/>
                      <a:pt x="6167" y="2905"/>
                    </a:cubicBezTo>
                    <a:cubicBezTo>
                      <a:pt x="6227" y="3005"/>
                      <a:pt x="6306" y="3084"/>
                      <a:pt x="6406" y="3164"/>
                    </a:cubicBezTo>
                    <a:cubicBezTo>
                      <a:pt x="6604" y="3303"/>
                      <a:pt x="6963" y="3382"/>
                      <a:pt x="7321" y="3382"/>
                    </a:cubicBezTo>
                    <a:cubicBezTo>
                      <a:pt x="7440" y="3382"/>
                      <a:pt x="7559" y="3363"/>
                      <a:pt x="7699" y="3343"/>
                    </a:cubicBezTo>
                    <a:cubicBezTo>
                      <a:pt x="8057" y="3263"/>
                      <a:pt x="8435" y="2965"/>
                      <a:pt x="8832" y="2646"/>
                    </a:cubicBezTo>
                    <a:cubicBezTo>
                      <a:pt x="9151" y="2388"/>
                      <a:pt x="9608" y="2070"/>
                      <a:pt x="9946" y="1970"/>
                    </a:cubicBezTo>
                    <a:cubicBezTo>
                      <a:pt x="10046" y="1950"/>
                      <a:pt x="10185" y="1910"/>
                      <a:pt x="10285" y="1910"/>
                    </a:cubicBezTo>
                    <a:lnTo>
                      <a:pt x="10344" y="1910"/>
                    </a:lnTo>
                    <a:cubicBezTo>
                      <a:pt x="10583" y="1950"/>
                      <a:pt x="10802" y="2010"/>
                      <a:pt x="11200" y="2308"/>
                    </a:cubicBezTo>
                    <a:cubicBezTo>
                      <a:pt x="11916" y="2845"/>
                      <a:pt x="15059" y="5591"/>
                      <a:pt x="15079" y="5630"/>
                    </a:cubicBezTo>
                    <a:cubicBezTo>
                      <a:pt x="15079" y="5630"/>
                      <a:pt x="15278" y="5789"/>
                      <a:pt x="15278" y="6088"/>
                    </a:cubicBezTo>
                    <a:cubicBezTo>
                      <a:pt x="15278" y="6247"/>
                      <a:pt x="15178" y="6386"/>
                      <a:pt x="15019" y="6486"/>
                    </a:cubicBezTo>
                    <a:cubicBezTo>
                      <a:pt x="14900" y="6565"/>
                      <a:pt x="14760" y="6625"/>
                      <a:pt x="14601" y="6625"/>
                    </a:cubicBezTo>
                    <a:cubicBezTo>
                      <a:pt x="14402" y="6625"/>
                      <a:pt x="14263" y="6526"/>
                      <a:pt x="14223" y="6526"/>
                    </a:cubicBezTo>
                    <a:cubicBezTo>
                      <a:pt x="14223" y="6526"/>
                      <a:pt x="13129" y="5531"/>
                      <a:pt x="12731" y="5193"/>
                    </a:cubicBezTo>
                    <a:cubicBezTo>
                      <a:pt x="12672" y="5153"/>
                      <a:pt x="12612" y="5093"/>
                      <a:pt x="12532" y="5093"/>
                    </a:cubicBezTo>
                    <a:cubicBezTo>
                      <a:pt x="12513" y="5093"/>
                      <a:pt x="12473" y="5133"/>
                      <a:pt x="12473" y="5153"/>
                    </a:cubicBezTo>
                    <a:cubicBezTo>
                      <a:pt x="12393" y="5232"/>
                      <a:pt x="12473" y="5332"/>
                      <a:pt x="12572" y="5392"/>
                    </a:cubicBezTo>
                    <a:lnTo>
                      <a:pt x="13826" y="6665"/>
                    </a:lnTo>
                    <a:cubicBezTo>
                      <a:pt x="13826" y="6665"/>
                      <a:pt x="13985" y="6824"/>
                      <a:pt x="14005" y="7023"/>
                    </a:cubicBezTo>
                    <a:cubicBezTo>
                      <a:pt x="14005" y="7222"/>
                      <a:pt x="13905" y="7381"/>
                      <a:pt x="13706" y="7540"/>
                    </a:cubicBezTo>
                    <a:cubicBezTo>
                      <a:pt x="13567" y="7640"/>
                      <a:pt x="13408" y="7679"/>
                      <a:pt x="13269" y="7679"/>
                    </a:cubicBezTo>
                    <a:cubicBezTo>
                      <a:pt x="13070" y="7679"/>
                      <a:pt x="12930" y="7580"/>
                      <a:pt x="12910" y="7580"/>
                    </a:cubicBezTo>
                    <a:lnTo>
                      <a:pt x="12731" y="7421"/>
                    </a:lnTo>
                    <a:cubicBezTo>
                      <a:pt x="12413" y="7083"/>
                      <a:pt x="12075" y="6744"/>
                      <a:pt x="11816" y="6545"/>
                    </a:cubicBezTo>
                    <a:cubicBezTo>
                      <a:pt x="11777" y="6486"/>
                      <a:pt x="11697" y="6446"/>
                      <a:pt x="11617" y="6446"/>
                    </a:cubicBezTo>
                    <a:cubicBezTo>
                      <a:pt x="11598" y="6446"/>
                      <a:pt x="11578" y="6446"/>
                      <a:pt x="11538" y="6466"/>
                    </a:cubicBezTo>
                    <a:cubicBezTo>
                      <a:pt x="11518" y="6486"/>
                      <a:pt x="11498" y="6565"/>
                      <a:pt x="11578" y="6645"/>
                    </a:cubicBezTo>
                    <a:cubicBezTo>
                      <a:pt x="11598" y="6685"/>
                      <a:pt x="11637" y="6724"/>
                      <a:pt x="11637" y="6724"/>
                    </a:cubicBezTo>
                    <a:lnTo>
                      <a:pt x="12572" y="7739"/>
                    </a:lnTo>
                    <a:cubicBezTo>
                      <a:pt x="12572" y="7739"/>
                      <a:pt x="12771" y="7958"/>
                      <a:pt x="12592" y="8177"/>
                    </a:cubicBezTo>
                    <a:lnTo>
                      <a:pt x="12572" y="8236"/>
                    </a:lnTo>
                    <a:lnTo>
                      <a:pt x="12493" y="8316"/>
                    </a:lnTo>
                    <a:cubicBezTo>
                      <a:pt x="12334" y="8435"/>
                      <a:pt x="12115" y="8455"/>
                      <a:pt x="12035" y="8455"/>
                    </a:cubicBezTo>
                    <a:lnTo>
                      <a:pt x="11916" y="8455"/>
                    </a:lnTo>
                    <a:cubicBezTo>
                      <a:pt x="11816" y="8435"/>
                      <a:pt x="11757" y="8415"/>
                      <a:pt x="11737" y="8376"/>
                    </a:cubicBezTo>
                    <a:cubicBezTo>
                      <a:pt x="11697" y="8336"/>
                      <a:pt x="11220" y="7858"/>
                      <a:pt x="10842" y="7540"/>
                    </a:cubicBezTo>
                    <a:cubicBezTo>
                      <a:pt x="10802" y="7480"/>
                      <a:pt x="10722" y="7441"/>
                      <a:pt x="10682" y="7441"/>
                    </a:cubicBezTo>
                    <a:cubicBezTo>
                      <a:pt x="10643" y="7441"/>
                      <a:pt x="10623" y="7460"/>
                      <a:pt x="10603" y="7460"/>
                    </a:cubicBezTo>
                    <a:cubicBezTo>
                      <a:pt x="10523" y="7540"/>
                      <a:pt x="10643" y="7659"/>
                      <a:pt x="10682" y="7719"/>
                    </a:cubicBezTo>
                    <a:lnTo>
                      <a:pt x="11438" y="8574"/>
                    </a:lnTo>
                    <a:cubicBezTo>
                      <a:pt x="11438" y="8574"/>
                      <a:pt x="11438" y="8594"/>
                      <a:pt x="11419" y="8634"/>
                    </a:cubicBezTo>
                    <a:cubicBezTo>
                      <a:pt x="11399" y="8674"/>
                      <a:pt x="11299" y="8754"/>
                      <a:pt x="11021" y="8793"/>
                    </a:cubicBezTo>
                    <a:lnTo>
                      <a:pt x="10921" y="8793"/>
                    </a:lnTo>
                    <a:cubicBezTo>
                      <a:pt x="10623" y="8793"/>
                      <a:pt x="10324" y="8654"/>
                      <a:pt x="10145" y="8574"/>
                    </a:cubicBezTo>
                    <a:cubicBezTo>
                      <a:pt x="10225" y="8435"/>
                      <a:pt x="10245" y="8256"/>
                      <a:pt x="10245" y="8077"/>
                    </a:cubicBezTo>
                    <a:cubicBezTo>
                      <a:pt x="10245" y="7441"/>
                      <a:pt x="9728" y="6903"/>
                      <a:pt x="9091" y="6903"/>
                    </a:cubicBezTo>
                    <a:lnTo>
                      <a:pt x="9031" y="6903"/>
                    </a:lnTo>
                    <a:cubicBezTo>
                      <a:pt x="9051" y="6605"/>
                      <a:pt x="9011" y="6068"/>
                      <a:pt x="8435" y="5809"/>
                    </a:cubicBezTo>
                    <a:cubicBezTo>
                      <a:pt x="8256" y="5750"/>
                      <a:pt x="8116" y="5710"/>
                      <a:pt x="7937" y="5710"/>
                    </a:cubicBezTo>
                    <a:cubicBezTo>
                      <a:pt x="7818" y="5710"/>
                      <a:pt x="7699" y="5750"/>
                      <a:pt x="7599" y="5789"/>
                    </a:cubicBezTo>
                    <a:cubicBezTo>
                      <a:pt x="7460" y="5571"/>
                      <a:pt x="7261" y="5392"/>
                      <a:pt x="7022" y="5292"/>
                    </a:cubicBezTo>
                    <a:cubicBezTo>
                      <a:pt x="6863" y="5252"/>
                      <a:pt x="6744" y="5213"/>
                      <a:pt x="6604" y="5213"/>
                    </a:cubicBezTo>
                    <a:cubicBezTo>
                      <a:pt x="6346" y="5213"/>
                      <a:pt x="6147" y="5292"/>
                      <a:pt x="5948" y="5412"/>
                    </a:cubicBezTo>
                    <a:cubicBezTo>
                      <a:pt x="5749" y="5193"/>
                      <a:pt x="5471" y="5053"/>
                      <a:pt x="5172" y="5053"/>
                    </a:cubicBezTo>
                    <a:cubicBezTo>
                      <a:pt x="4933" y="5053"/>
                      <a:pt x="4655" y="5153"/>
                      <a:pt x="4476" y="5352"/>
                    </a:cubicBezTo>
                    <a:cubicBezTo>
                      <a:pt x="4237" y="5173"/>
                      <a:pt x="3262" y="4556"/>
                      <a:pt x="676" y="3959"/>
                    </a:cubicBezTo>
                    <a:cubicBezTo>
                      <a:pt x="557" y="3920"/>
                      <a:pt x="259" y="3860"/>
                      <a:pt x="80" y="3780"/>
                    </a:cubicBezTo>
                    <a:cubicBezTo>
                      <a:pt x="60" y="3920"/>
                      <a:pt x="40" y="4059"/>
                      <a:pt x="0" y="4198"/>
                    </a:cubicBezTo>
                    <a:cubicBezTo>
                      <a:pt x="0" y="4198"/>
                      <a:pt x="478" y="4317"/>
                      <a:pt x="577" y="4317"/>
                    </a:cubicBezTo>
                    <a:cubicBezTo>
                      <a:pt x="3223" y="4914"/>
                      <a:pt x="4078" y="5511"/>
                      <a:pt x="4237" y="5650"/>
                    </a:cubicBezTo>
                    <a:cubicBezTo>
                      <a:pt x="4178" y="5770"/>
                      <a:pt x="4158" y="5889"/>
                      <a:pt x="4158" y="6008"/>
                    </a:cubicBezTo>
                    <a:cubicBezTo>
                      <a:pt x="4158" y="6565"/>
                      <a:pt x="4615" y="7003"/>
                      <a:pt x="5152" y="7003"/>
                    </a:cubicBezTo>
                    <a:cubicBezTo>
                      <a:pt x="5192" y="7003"/>
                      <a:pt x="5272" y="7003"/>
                      <a:pt x="5331" y="6983"/>
                    </a:cubicBezTo>
                    <a:cubicBezTo>
                      <a:pt x="5391" y="7381"/>
                      <a:pt x="5670" y="7679"/>
                      <a:pt x="6067" y="7858"/>
                    </a:cubicBezTo>
                    <a:cubicBezTo>
                      <a:pt x="6187" y="7898"/>
                      <a:pt x="6326" y="7938"/>
                      <a:pt x="6425" y="7938"/>
                    </a:cubicBezTo>
                    <a:cubicBezTo>
                      <a:pt x="6485" y="7938"/>
                      <a:pt x="6565" y="7938"/>
                      <a:pt x="6644" y="7918"/>
                    </a:cubicBezTo>
                    <a:cubicBezTo>
                      <a:pt x="6724" y="8117"/>
                      <a:pt x="6883" y="8336"/>
                      <a:pt x="7261" y="8475"/>
                    </a:cubicBezTo>
                    <a:cubicBezTo>
                      <a:pt x="7380" y="8535"/>
                      <a:pt x="7539" y="8555"/>
                      <a:pt x="7659" y="8555"/>
                    </a:cubicBezTo>
                    <a:cubicBezTo>
                      <a:pt x="7758" y="8555"/>
                      <a:pt x="7858" y="8535"/>
                      <a:pt x="7957" y="8515"/>
                    </a:cubicBezTo>
                    <a:cubicBezTo>
                      <a:pt x="8136" y="8952"/>
                      <a:pt x="8554" y="9231"/>
                      <a:pt x="9031" y="9231"/>
                    </a:cubicBezTo>
                    <a:cubicBezTo>
                      <a:pt x="9350" y="9231"/>
                      <a:pt x="9648" y="9112"/>
                      <a:pt x="9867" y="8873"/>
                    </a:cubicBezTo>
                    <a:cubicBezTo>
                      <a:pt x="10086" y="8972"/>
                      <a:pt x="10464" y="9171"/>
                      <a:pt x="10862" y="9171"/>
                    </a:cubicBezTo>
                    <a:lnTo>
                      <a:pt x="11021" y="9171"/>
                    </a:lnTo>
                    <a:cubicBezTo>
                      <a:pt x="11419" y="9131"/>
                      <a:pt x="11617" y="8972"/>
                      <a:pt x="11697" y="8853"/>
                    </a:cubicBezTo>
                    <a:cubicBezTo>
                      <a:pt x="11717" y="8833"/>
                      <a:pt x="11717" y="8813"/>
                      <a:pt x="11737" y="8773"/>
                    </a:cubicBezTo>
                    <a:cubicBezTo>
                      <a:pt x="11836" y="8813"/>
                      <a:pt x="11936" y="8833"/>
                      <a:pt x="12055" y="8833"/>
                    </a:cubicBezTo>
                    <a:cubicBezTo>
                      <a:pt x="12294" y="8833"/>
                      <a:pt x="12493" y="8754"/>
                      <a:pt x="12712" y="8594"/>
                    </a:cubicBezTo>
                    <a:cubicBezTo>
                      <a:pt x="12910" y="8455"/>
                      <a:pt x="13050" y="8236"/>
                      <a:pt x="13089" y="8057"/>
                    </a:cubicBezTo>
                    <a:cubicBezTo>
                      <a:pt x="13149" y="8077"/>
                      <a:pt x="13229" y="8077"/>
                      <a:pt x="13308" y="8077"/>
                    </a:cubicBezTo>
                    <a:cubicBezTo>
                      <a:pt x="13527" y="8077"/>
                      <a:pt x="13746" y="7998"/>
                      <a:pt x="13945" y="7878"/>
                    </a:cubicBezTo>
                    <a:cubicBezTo>
                      <a:pt x="14343" y="7600"/>
                      <a:pt x="14422" y="7262"/>
                      <a:pt x="14422" y="7043"/>
                    </a:cubicBezTo>
                    <a:cubicBezTo>
                      <a:pt x="14502" y="7063"/>
                      <a:pt x="14581" y="7063"/>
                      <a:pt x="14641" y="7063"/>
                    </a:cubicBezTo>
                    <a:cubicBezTo>
                      <a:pt x="14840" y="7063"/>
                      <a:pt x="15079" y="6983"/>
                      <a:pt x="15278" y="6864"/>
                    </a:cubicBezTo>
                    <a:cubicBezTo>
                      <a:pt x="15516" y="6705"/>
                      <a:pt x="15676" y="6466"/>
                      <a:pt x="15695" y="6167"/>
                    </a:cubicBezTo>
                    <a:cubicBezTo>
                      <a:pt x="15715" y="5969"/>
                      <a:pt x="15676" y="5770"/>
                      <a:pt x="15576" y="5591"/>
                    </a:cubicBezTo>
                    <a:cubicBezTo>
                      <a:pt x="16233" y="5292"/>
                      <a:pt x="17804" y="4715"/>
                      <a:pt x="19654" y="4317"/>
                    </a:cubicBezTo>
                    <a:cubicBezTo>
                      <a:pt x="19654" y="4178"/>
                      <a:pt x="19614" y="4059"/>
                      <a:pt x="19594" y="3900"/>
                    </a:cubicBezTo>
                    <a:cubicBezTo>
                      <a:pt x="17347" y="4278"/>
                      <a:pt x="15676" y="4994"/>
                      <a:pt x="15258" y="5193"/>
                    </a:cubicBezTo>
                    <a:cubicBezTo>
                      <a:pt x="14283" y="4357"/>
                      <a:pt x="12035" y="2408"/>
                      <a:pt x="11438" y="1950"/>
                    </a:cubicBezTo>
                    <a:cubicBezTo>
                      <a:pt x="11100" y="1692"/>
                      <a:pt x="10862" y="1552"/>
                      <a:pt x="10643" y="1493"/>
                    </a:cubicBezTo>
                    <a:cubicBezTo>
                      <a:pt x="10543" y="1473"/>
                      <a:pt x="10424" y="1453"/>
                      <a:pt x="10245" y="1453"/>
                    </a:cubicBezTo>
                    <a:cubicBezTo>
                      <a:pt x="10106" y="1453"/>
                      <a:pt x="9927" y="1473"/>
                      <a:pt x="9748" y="1513"/>
                    </a:cubicBezTo>
                    <a:cubicBezTo>
                      <a:pt x="9350" y="1652"/>
                      <a:pt x="8992" y="1950"/>
                      <a:pt x="8594" y="2268"/>
                    </a:cubicBezTo>
                    <a:lnTo>
                      <a:pt x="8554" y="2288"/>
                    </a:lnTo>
                    <a:cubicBezTo>
                      <a:pt x="8216" y="2567"/>
                      <a:pt x="7838" y="2865"/>
                      <a:pt x="7559" y="2905"/>
                    </a:cubicBezTo>
                    <a:cubicBezTo>
                      <a:pt x="7440" y="2945"/>
                      <a:pt x="7321" y="2965"/>
                      <a:pt x="7201" y="2965"/>
                    </a:cubicBezTo>
                    <a:cubicBezTo>
                      <a:pt x="6903" y="2965"/>
                      <a:pt x="6604" y="2865"/>
                      <a:pt x="6505" y="2746"/>
                    </a:cubicBezTo>
                    <a:cubicBezTo>
                      <a:pt x="6465" y="2706"/>
                      <a:pt x="6505" y="2686"/>
                      <a:pt x="6525" y="2627"/>
                    </a:cubicBezTo>
                    <a:lnTo>
                      <a:pt x="7360" y="1711"/>
                    </a:lnTo>
                    <a:cubicBezTo>
                      <a:pt x="8037" y="1055"/>
                      <a:pt x="8653" y="418"/>
                      <a:pt x="10125" y="399"/>
                    </a:cubicBezTo>
                    <a:lnTo>
                      <a:pt x="10205" y="399"/>
                    </a:lnTo>
                    <a:cubicBezTo>
                      <a:pt x="11100" y="399"/>
                      <a:pt x="12015" y="796"/>
                      <a:pt x="12115" y="856"/>
                    </a:cubicBezTo>
                    <a:cubicBezTo>
                      <a:pt x="12970" y="1274"/>
                      <a:pt x="13826" y="1473"/>
                      <a:pt x="14721" y="1473"/>
                    </a:cubicBezTo>
                    <a:cubicBezTo>
                      <a:pt x="15656" y="1473"/>
                      <a:pt x="16591" y="1254"/>
                      <a:pt x="17585" y="796"/>
                    </a:cubicBezTo>
                    <a:cubicBezTo>
                      <a:pt x="17486" y="697"/>
                      <a:pt x="17366" y="617"/>
                      <a:pt x="17247" y="518"/>
                    </a:cubicBezTo>
                    <a:cubicBezTo>
                      <a:pt x="16372" y="896"/>
                      <a:pt x="15516" y="1095"/>
                      <a:pt x="14721" y="1095"/>
                    </a:cubicBezTo>
                    <a:cubicBezTo>
                      <a:pt x="13905" y="1095"/>
                      <a:pt x="13089" y="896"/>
                      <a:pt x="12294" y="498"/>
                    </a:cubicBezTo>
                    <a:cubicBezTo>
                      <a:pt x="12234" y="478"/>
                      <a:pt x="11239" y="1"/>
                      <a:pt x="10225" y="1"/>
                    </a:cubicBezTo>
                    <a:close/>
                  </a:path>
                </a:pathLst>
              </a:custGeom>
              <a:solidFill>
                <a:srgbClr val="2833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37"/>
            <p:cNvSpPr/>
            <p:nvPr/>
          </p:nvSpPr>
          <p:spPr>
            <a:xfrm>
              <a:off x="1392646" y="1322188"/>
              <a:ext cx="88352" cy="92713"/>
            </a:xfrm>
            <a:custGeom>
              <a:rect b="b" l="l" r="r" t="t"/>
              <a:pathLst>
                <a:path extrusionOk="0" h="4656" w="4437">
                  <a:moveTo>
                    <a:pt x="2189" y="976"/>
                  </a:moveTo>
                  <a:cubicBezTo>
                    <a:pt x="2507" y="976"/>
                    <a:pt x="2785" y="1095"/>
                    <a:pt x="2964" y="1314"/>
                  </a:cubicBezTo>
                  <a:cubicBezTo>
                    <a:pt x="3144" y="1533"/>
                    <a:pt x="3243" y="1891"/>
                    <a:pt x="3243" y="2328"/>
                  </a:cubicBezTo>
                  <a:cubicBezTo>
                    <a:pt x="3243" y="2786"/>
                    <a:pt x="3144" y="3104"/>
                    <a:pt x="2964" y="3363"/>
                  </a:cubicBezTo>
                  <a:cubicBezTo>
                    <a:pt x="2785" y="3602"/>
                    <a:pt x="2547" y="3701"/>
                    <a:pt x="2189" y="3701"/>
                  </a:cubicBezTo>
                  <a:cubicBezTo>
                    <a:pt x="1870" y="3701"/>
                    <a:pt x="1592" y="3582"/>
                    <a:pt x="1413" y="3363"/>
                  </a:cubicBezTo>
                  <a:cubicBezTo>
                    <a:pt x="1234" y="3104"/>
                    <a:pt x="1134" y="2786"/>
                    <a:pt x="1134" y="2328"/>
                  </a:cubicBezTo>
                  <a:cubicBezTo>
                    <a:pt x="1134" y="1891"/>
                    <a:pt x="1234" y="1572"/>
                    <a:pt x="1413" y="1314"/>
                  </a:cubicBezTo>
                  <a:cubicBezTo>
                    <a:pt x="1592" y="1095"/>
                    <a:pt x="1870" y="976"/>
                    <a:pt x="2189" y="976"/>
                  </a:cubicBezTo>
                  <a:close/>
                  <a:moveTo>
                    <a:pt x="2209" y="1"/>
                  </a:moveTo>
                  <a:cubicBezTo>
                    <a:pt x="1473" y="1"/>
                    <a:pt x="896" y="220"/>
                    <a:pt x="557" y="697"/>
                  </a:cubicBezTo>
                  <a:cubicBezTo>
                    <a:pt x="180" y="1175"/>
                    <a:pt x="0" y="1692"/>
                    <a:pt x="0" y="2328"/>
                  </a:cubicBezTo>
                  <a:cubicBezTo>
                    <a:pt x="0" y="2985"/>
                    <a:pt x="180" y="3522"/>
                    <a:pt x="557" y="3980"/>
                  </a:cubicBezTo>
                  <a:cubicBezTo>
                    <a:pt x="916" y="4417"/>
                    <a:pt x="1473" y="4656"/>
                    <a:pt x="2209" y="4656"/>
                  </a:cubicBezTo>
                  <a:cubicBezTo>
                    <a:pt x="2964" y="4656"/>
                    <a:pt x="3541" y="4417"/>
                    <a:pt x="3880" y="3980"/>
                  </a:cubicBezTo>
                  <a:cubicBezTo>
                    <a:pt x="4258" y="3522"/>
                    <a:pt x="4437" y="2985"/>
                    <a:pt x="4437" y="2328"/>
                  </a:cubicBezTo>
                  <a:cubicBezTo>
                    <a:pt x="4437" y="1712"/>
                    <a:pt x="4258" y="1175"/>
                    <a:pt x="3880" y="697"/>
                  </a:cubicBezTo>
                  <a:cubicBezTo>
                    <a:pt x="3502" y="220"/>
                    <a:pt x="2964" y="1"/>
                    <a:pt x="2209" y="1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7"/>
            <p:cNvSpPr/>
            <p:nvPr/>
          </p:nvSpPr>
          <p:spPr>
            <a:xfrm>
              <a:off x="1215983" y="1322985"/>
              <a:ext cx="77659" cy="92414"/>
            </a:xfrm>
            <a:custGeom>
              <a:rect b="b" l="l" r="r" t="t"/>
              <a:pathLst>
                <a:path extrusionOk="0" h="4641" w="3900">
                  <a:moveTo>
                    <a:pt x="2726" y="2368"/>
                  </a:moveTo>
                  <a:lnTo>
                    <a:pt x="2726" y="2766"/>
                  </a:lnTo>
                  <a:lnTo>
                    <a:pt x="2765" y="2766"/>
                  </a:lnTo>
                  <a:cubicBezTo>
                    <a:pt x="2765" y="3144"/>
                    <a:pt x="2626" y="3422"/>
                    <a:pt x="2427" y="3562"/>
                  </a:cubicBezTo>
                  <a:cubicBezTo>
                    <a:pt x="2228" y="3721"/>
                    <a:pt x="1990" y="3780"/>
                    <a:pt x="1731" y="3780"/>
                  </a:cubicBezTo>
                  <a:cubicBezTo>
                    <a:pt x="1592" y="3780"/>
                    <a:pt x="1433" y="3741"/>
                    <a:pt x="1333" y="3661"/>
                  </a:cubicBezTo>
                  <a:cubicBezTo>
                    <a:pt x="1234" y="3581"/>
                    <a:pt x="1154" y="3442"/>
                    <a:pt x="1154" y="3243"/>
                  </a:cubicBezTo>
                  <a:cubicBezTo>
                    <a:pt x="1154" y="3024"/>
                    <a:pt x="1254" y="2865"/>
                    <a:pt x="1433" y="2746"/>
                  </a:cubicBezTo>
                  <a:cubicBezTo>
                    <a:pt x="1532" y="2686"/>
                    <a:pt x="1711" y="2627"/>
                    <a:pt x="1970" y="2587"/>
                  </a:cubicBezTo>
                  <a:lnTo>
                    <a:pt x="2208" y="2547"/>
                  </a:lnTo>
                  <a:cubicBezTo>
                    <a:pt x="2328" y="2527"/>
                    <a:pt x="2427" y="2487"/>
                    <a:pt x="2507" y="2467"/>
                  </a:cubicBezTo>
                  <a:cubicBezTo>
                    <a:pt x="2586" y="2448"/>
                    <a:pt x="2666" y="2388"/>
                    <a:pt x="2726" y="2368"/>
                  </a:cubicBezTo>
                  <a:close/>
                  <a:moveTo>
                    <a:pt x="2029" y="1"/>
                  </a:moveTo>
                  <a:cubicBezTo>
                    <a:pt x="1293" y="1"/>
                    <a:pt x="776" y="200"/>
                    <a:pt x="478" y="578"/>
                  </a:cubicBezTo>
                  <a:cubicBezTo>
                    <a:pt x="279" y="836"/>
                    <a:pt x="179" y="1155"/>
                    <a:pt x="140" y="1532"/>
                  </a:cubicBezTo>
                  <a:lnTo>
                    <a:pt x="1234" y="1532"/>
                  </a:lnTo>
                  <a:cubicBezTo>
                    <a:pt x="1273" y="1353"/>
                    <a:pt x="1313" y="1234"/>
                    <a:pt x="1413" y="1135"/>
                  </a:cubicBezTo>
                  <a:cubicBezTo>
                    <a:pt x="1532" y="995"/>
                    <a:pt x="1711" y="936"/>
                    <a:pt x="1990" y="936"/>
                  </a:cubicBezTo>
                  <a:cubicBezTo>
                    <a:pt x="2228" y="936"/>
                    <a:pt x="2407" y="956"/>
                    <a:pt x="2527" y="1035"/>
                  </a:cubicBezTo>
                  <a:cubicBezTo>
                    <a:pt x="2646" y="1095"/>
                    <a:pt x="2726" y="1234"/>
                    <a:pt x="2726" y="1393"/>
                  </a:cubicBezTo>
                  <a:cubicBezTo>
                    <a:pt x="2726" y="1552"/>
                    <a:pt x="2646" y="1652"/>
                    <a:pt x="2487" y="1731"/>
                  </a:cubicBezTo>
                  <a:cubicBezTo>
                    <a:pt x="2387" y="1771"/>
                    <a:pt x="2228" y="1791"/>
                    <a:pt x="2029" y="1831"/>
                  </a:cubicBezTo>
                  <a:lnTo>
                    <a:pt x="1632" y="1871"/>
                  </a:lnTo>
                  <a:cubicBezTo>
                    <a:pt x="1194" y="1930"/>
                    <a:pt x="856" y="2030"/>
                    <a:pt x="617" y="2149"/>
                  </a:cubicBezTo>
                  <a:cubicBezTo>
                    <a:pt x="199" y="2388"/>
                    <a:pt x="0" y="2766"/>
                    <a:pt x="0" y="3323"/>
                  </a:cubicBezTo>
                  <a:cubicBezTo>
                    <a:pt x="0" y="3741"/>
                    <a:pt x="120" y="4059"/>
                    <a:pt x="398" y="4278"/>
                  </a:cubicBezTo>
                  <a:cubicBezTo>
                    <a:pt x="637" y="4516"/>
                    <a:pt x="995" y="4616"/>
                    <a:pt x="1393" y="4636"/>
                  </a:cubicBezTo>
                  <a:cubicBezTo>
                    <a:pt x="1478" y="4639"/>
                    <a:pt x="1560" y="4641"/>
                    <a:pt x="1639" y="4641"/>
                  </a:cubicBezTo>
                  <a:cubicBezTo>
                    <a:pt x="3895" y="4641"/>
                    <a:pt x="3841" y="3313"/>
                    <a:pt x="3879" y="3024"/>
                  </a:cubicBezTo>
                  <a:lnTo>
                    <a:pt x="3879" y="1373"/>
                  </a:lnTo>
                  <a:cubicBezTo>
                    <a:pt x="3899" y="836"/>
                    <a:pt x="3700" y="458"/>
                    <a:pt x="3322" y="279"/>
                  </a:cubicBezTo>
                  <a:cubicBezTo>
                    <a:pt x="2964" y="80"/>
                    <a:pt x="2527" y="1"/>
                    <a:pt x="2029" y="1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7"/>
            <p:cNvSpPr/>
            <p:nvPr/>
          </p:nvSpPr>
          <p:spPr>
            <a:xfrm>
              <a:off x="1125261" y="1323781"/>
              <a:ext cx="84409" cy="91518"/>
            </a:xfrm>
            <a:custGeom>
              <a:rect b="b" l="l" r="r" t="t"/>
              <a:pathLst>
                <a:path extrusionOk="0" h="4596" w="4239">
                  <a:moveTo>
                    <a:pt x="2169" y="1"/>
                  </a:moveTo>
                  <a:cubicBezTo>
                    <a:pt x="1493" y="1"/>
                    <a:pt x="956" y="199"/>
                    <a:pt x="578" y="617"/>
                  </a:cubicBezTo>
                  <a:cubicBezTo>
                    <a:pt x="180" y="1035"/>
                    <a:pt x="1" y="1612"/>
                    <a:pt x="1" y="2348"/>
                  </a:cubicBezTo>
                  <a:cubicBezTo>
                    <a:pt x="1" y="3024"/>
                    <a:pt x="180" y="3541"/>
                    <a:pt x="518" y="3979"/>
                  </a:cubicBezTo>
                  <a:cubicBezTo>
                    <a:pt x="876" y="4397"/>
                    <a:pt x="1413" y="4596"/>
                    <a:pt x="2169" y="4596"/>
                  </a:cubicBezTo>
                  <a:cubicBezTo>
                    <a:pt x="2905" y="4596"/>
                    <a:pt x="3462" y="4337"/>
                    <a:pt x="3840" y="3840"/>
                  </a:cubicBezTo>
                  <a:cubicBezTo>
                    <a:pt x="4079" y="3541"/>
                    <a:pt x="4198" y="3203"/>
                    <a:pt x="4238" y="2845"/>
                  </a:cubicBezTo>
                  <a:lnTo>
                    <a:pt x="2985" y="2845"/>
                  </a:lnTo>
                  <a:cubicBezTo>
                    <a:pt x="2965" y="3084"/>
                    <a:pt x="2885" y="3283"/>
                    <a:pt x="2766" y="3422"/>
                  </a:cubicBezTo>
                  <a:cubicBezTo>
                    <a:pt x="2647" y="3581"/>
                    <a:pt x="2448" y="3641"/>
                    <a:pt x="2169" y="3641"/>
                  </a:cubicBezTo>
                  <a:cubicBezTo>
                    <a:pt x="1771" y="3641"/>
                    <a:pt x="1493" y="3482"/>
                    <a:pt x="1354" y="3104"/>
                  </a:cubicBezTo>
                  <a:cubicBezTo>
                    <a:pt x="1274" y="2905"/>
                    <a:pt x="1214" y="2646"/>
                    <a:pt x="1214" y="2328"/>
                  </a:cubicBezTo>
                  <a:cubicBezTo>
                    <a:pt x="1214" y="2010"/>
                    <a:pt x="1274" y="1731"/>
                    <a:pt x="1354" y="1532"/>
                  </a:cubicBezTo>
                  <a:cubicBezTo>
                    <a:pt x="1493" y="1115"/>
                    <a:pt x="1791" y="935"/>
                    <a:pt x="2189" y="935"/>
                  </a:cubicBezTo>
                  <a:cubicBezTo>
                    <a:pt x="2468" y="935"/>
                    <a:pt x="2686" y="1035"/>
                    <a:pt x="2806" y="1214"/>
                  </a:cubicBezTo>
                  <a:cubicBezTo>
                    <a:pt x="2905" y="1333"/>
                    <a:pt x="2965" y="1473"/>
                    <a:pt x="2985" y="1652"/>
                  </a:cubicBezTo>
                  <a:lnTo>
                    <a:pt x="4238" y="1652"/>
                  </a:lnTo>
                  <a:cubicBezTo>
                    <a:pt x="4158" y="1035"/>
                    <a:pt x="3960" y="617"/>
                    <a:pt x="3582" y="359"/>
                  </a:cubicBezTo>
                  <a:cubicBezTo>
                    <a:pt x="3204" y="120"/>
                    <a:pt x="2746" y="1"/>
                    <a:pt x="2169" y="1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7"/>
            <p:cNvSpPr/>
            <p:nvPr/>
          </p:nvSpPr>
          <p:spPr>
            <a:xfrm>
              <a:off x="1067834" y="1322985"/>
              <a:ext cx="53107" cy="90343"/>
            </a:xfrm>
            <a:custGeom>
              <a:rect b="b" l="l" r="r" t="t"/>
              <a:pathLst>
                <a:path extrusionOk="0" h="4537" w="2667">
                  <a:moveTo>
                    <a:pt x="2547" y="1"/>
                  </a:moveTo>
                  <a:cubicBezTo>
                    <a:pt x="0" y="1"/>
                    <a:pt x="160" y="2249"/>
                    <a:pt x="160" y="2249"/>
                  </a:cubicBezTo>
                  <a:lnTo>
                    <a:pt x="160" y="4536"/>
                  </a:lnTo>
                  <a:lnTo>
                    <a:pt x="1294" y="4536"/>
                  </a:lnTo>
                  <a:lnTo>
                    <a:pt x="1294" y="2388"/>
                  </a:lnTo>
                  <a:cubicBezTo>
                    <a:pt x="1294" y="2050"/>
                    <a:pt x="1353" y="1791"/>
                    <a:pt x="1413" y="1632"/>
                  </a:cubicBezTo>
                  <a:cubicBezTo>
                    <a:pt x="1572" y="1334"/>
                    <a:pt x="1890" y="1174"/>
                    <a:pt x="2348" y="1174"/>
                  </a:cubicBezTo>
                  <a:lnTo>
                    <a:pt x="2467" y="1174"/>
                  </a:lnTo>
                  <a:cubicBezTo>
                    <a:pt x="2507" y="1174"/>
                    <a:pt x="2587" y="1174"/>
                    <a:pt x="2666" y="1194"/>
                  </a:cubicBezTo>
                  <a:lnTo>
                    <a:pt x="2666" y="41"/>
                  </a:lnTo>
                  <a:lnTo>
                    <a:pt x="2567" y="41"/>
                  </a:lnTo>
                  <a:cubicBezTo>
                    <a:pt x="2567" y="1"/>
                    <a:pt x="2567" y="1"/>
                    <a:pt x="2547" y="1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7"/>
            <p:cNvSpPr/>
            <p:nvPr/>
          </p:nvSpPr>
          <p:spPr>
            <a:xfrm>
              <a:off x="973946" y="1322985"/>
              <a:ext cx="85982" cy="92314"/>
            </a:xfrm>
            <a:custGeom>
              <a:rect b="b" l="l" r="r" t="t"/>
              <a:pathLst>
                <a:path extrusionOk="0" h="4636" w="4318">
                  <a:moveTo>
                    <a:pt x="2149" y="956"/>
                  </a:moveTo>
                  <a:cubicBezTo>
                    <a:pt x="2428" y="956"/>
                    <a:pt x="2647" y="1035"/>
                    <a:pt x="2826" y="1174"/>
                  </a:cubicBezTo>
                  <a:cubicBezTo>
                    <a:pt x="3005" y="1334"/>
                    <a:pt x="3104" y="1572"/>
                    <a:pt x="3124" y="1871"/>
                  </a:cubicBezTo>
                  <a:lnTo>
                    <a:pt x="1155" y="1871"/>
                  </a:lnTo>
                  <a:cubicBezTo>
                    <a:pt x="1214" y="1572"/>
                    <a:pt x="1334" y="1353"/>
                    <a:pt x="1473" y="1194"/>
                  </a:cubicBezTo>
                  <a:cubicBezTo>
                    <a:pt x="1652" y="1035"/>
                    <a:pt x="1891" y="956"/>
                    <a:pt x="2149" y="956"/>
                  </a:cubicBezTo>
                  <a:close/>
                  <a:moveTo>
                    <a:pt x="2149" y="1"/>
                  </a:moveTo>
                  <a:cubicBezTo>
                    <a:pt x="1513" y="1"/>
                    <a:pt x="996" y="200"/>
                    <a:pt x="598" y="598"/>
                  </a:cubicBezTo>
                  <a:cubicBezTo>
                    <a:pt x="200" y="995"/>
                    <a:pt x="1" y="1592"/>
                    <a:pt x="1" y="2348"/>
                  </a:cubicBezTo>
                  <a:cubicBezTo>
                    <a:pt x="1" y="3144"/>
                    <a:pt x="220" y="3741"/>
                    <a:pt x="657" y="4079"/>
                  </a:cubicBezTo>
                  <a:cubicBezTo>
                    <a:pt x="1115" y="4437"/>
                    <a:pt x="1612" y="4636"/>
                    <a:pt x="2209" y="4636"/>
                  </a:cubicBezTo>
                  <a:cubicBezTo>
                    <a:pt x="2905" y="4636"/>
                    <a:pt x="3442" y="4397"/>
                    <a:pt x="3840" y="3979"/>
                  </a:cubicBezTo>
                  <a:cubicBezTo>
                    <a:pt x="4039" y="3760"/>
                    <a:pt x="4198" y="3542"/>
                    <a:pt x="4238" y="3323"/>
                  </a:cubicBezTo>
                  <a:lnTo>
                    <a:pt x="3025" y="3323"/>
                  </a:lnTo>
                  <a:lnTo>
                    <a:pt x="3025" y="3343"/>
                  </a:lnTo>
                  <a:cubicBezTo>
                    <a:pt x="2985" y="3422"/>
                    <a:pt x="2925" y="3462"/>
                    <a:pt x="2885" y="3502"/>
                  </a:cubicBezTo>
                  <a:cubicBezTo>
                    <a:pt x="2706" y="3641"/>
                    <a:pt x="2507" y="3681"/>
                    <a:pt x="2229" y="3681"/>
                  </a:cubicBezTo>
                  <a:cubicBezTo>
                    <a:pt x="1970" y="3681"/>
                    <a:pt x="1771" y="3661"/>
                    <a:pt x="1612" y="3542"/>
                  </a:cubicBezTo>
                  <a:cubicBezTo>
                    <a:pt x="1314" y="3363"/>
                    <a:pt x="1155" y="3064"/>
                    <a:pt x="1135" y="2627"/>
                  </a:cubicBezTo>
                  <a:lnTo>
                    <a:pt x="4318" y="2627"/>
                  </a:lnTo>
                  <a:cubicBezTo>
                    <a:pt x="4318" y="2249"/>
                    <a:pt x="4318" y="1950"/>
                    <a:pt x="4278" y="1751"/>
                  </a:cubicBezTo>
                  <a:cubicBezTo>
                    <a:pt x="4218" y="1393"/>
                    <a:pt x="4099" y="1095"/>
                    <a:pt x="3920" y="856"/>
                  </a:cubicBezTo>
                  <a:cubicBezTo>
                    <a:pt x="3721" y="558"/>
                    <a:pt x="3482" y="359"/>
                    <a:pt x="3184" y="200"/>
                  </a:cubicBezTo>
                  <a:cubicBezTo>
                    <a:pt x="2885" y="80"/>
                    <a:pt x="2527" y="1"/>
                    <a:pt x="2149" y="1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7"/>
            <p:cNvSpPr/>
            <p:nvPr/>
          </p:nvSpPr>
          <p:spPr>
            <a:xfrm>
              <a:off x="840074" y="1322985"/>
              <a:ext cx="124393" cy="90343"/>
            </a:xfrm>
            <a:custGeom>
              <a:rect b="b" l="l" r="r" t="t"/>
              <a:pathLst>
                <a:path extrusionOk="0" h="4537" w="6247">
                  <a:moveTo>
                    <a:pt x="1850" y="1"/>
                  </a:moveTo>
                  <a:cubicBezTo>
                    <a:pt x="716" y="1"/>
                    <a:pt x="0" y="836"/>
                    <a:pt x="0" y="1930"/>
                  </a:cubicBezTo>
                  <a:lnTo>
                    <a:pt x="0" y="4536"/>
                  </a:lnTo>
                  <a:lnTo>
                    <a:pt x="1054" y="4536"/>
                  </a:lnTo>
                  <a:lnTo>
                    <a:pt x="1054" y="1891"/>
                  </a:lnTo>
                  <a:cubicBezTo>
                    <a:pt x="1054" y="1393"/>
                    <a:pt x="1373" y="1075"/>
                    <a:pt x="1850" y="1075"/>
                  </a:cubicBezTo>
                  <a:cubicBezTo>
                    <a:pt x="2546" y="1075"/>
                    <a:pt x="2606" y="1652"/>
                    <a:pt x="2606" y="1891"/>
                  </a:cubicBezTo>
                  <a:lnTo>
                    <a:pt x="2606" y="4536"/>
                  </a:lnTo>
                  <a:lnTo>
                    <a:pt x="3660" y="4536"/>
                  </a:lnTo>
                  <a:lnTo>
                    <a:pt x="3660" y="1891"/>
                  </a:lnTo>
                  <a:cubicBezTo>
                    <a:pt x="3660" y="1393"/>
                    <a:pt x="3979" y="1075"/>
                    <a:pt x="4456" y="1075"/>
                  </a:cubicBezTo>
                  <a:cubicBezTo>
                    <a:pt x="5152" y="1075"/>
                    <a:pt x="5232" y="1652"/>
                    <a:pt x="5232" y="1891"/>
                  </a:cubicBezTo>
                  <a:lnTo>
                    <a:pt x="5232" y="4536"/>
                  </a:lnTo>
                  <a:lnTo>
                    <a:pt x="6246" y="4536"/>
                  </a:lnTo>
                  <a:lnTo>
                    <a:pt x="6246" y="1930"/>
                  </a:lnTo>
                  <a:cubicBezTo>
                    <a:pt x="6246" y="796"/>
                    <a:pt x="5570" y="1"/>
                    <a:pt x="4436" y="1"/>
                  </a:cubicBezTo>
                  <a:cubicBezTo>
                    <a:pt x="3899" y="1"/>
                    <a:pt x="3442" y="239"/>
                    <a:pt x="3143" y="598"/>
                  </a:cubicBezTo>
                  <a:cubicBezTo>
                    <a:pt x="2865" y="239"/>
                    <a:pt x="2387" y="1"/>
                    <a:pt x="1850" y="1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7"/>
            <p:cNvSpPr/>
            <p:nvPr/>
          </p:nvSpPr>
          <p:spPr>
            <a:xfrm>
              <a:off x="1300750" y="1295167"/>
              <a:ext cx="85186" cy="120132"/>
            </a:xfrm>
            <a:custGeom>
              <a:rect b="b" l="l" r="r" t="t"/>
              <a:pathLst>
                <a:path extrusionOk="0" h="6033" w="4278">
                  <a:moveTo>
                    <a:pt x="2109" y="2372"/>
                  </a:moveTo>
                  <a:cubicBezTo>
                    <a:pt x="2328" y="2372"/>
                    <a:pt x="2527" y="2452"/>
                    <a:pt x="2686" y="2571"/>
                  </a:cubicBezTo>
                  <a:cubicBezTo>
                    <a:pt x="2944" y="2790"/>
                    <a:pt x="3084" y="3228"/>
                    <a:pt x="3084" y="3745"/>
                  </a:cubicBezTo>
                  <a:cubicBezTo>
                    <a:pt x="3124" y="4163"/>
                    <a:pt x="3024" y="4461"/>
                    <a:pt x="2845" y="4720"/>
                  </a:cubicBezTo>
                  <a:cubicBezTo>
                    <a:pt x="2686" y="4959"/>
                    <a:pt x="2427" y="5058"/>
                    <a:pt x="2109" y="5058"/>
                  </a:cubicBezTo>
                  <a:cubicBezTo>
                    <a:pt x="1791" y="5058"/>
                    <a:pt x="1532" y="4939"/>
                    <a:pt x="1393" y="4680"/>
                  </a:cubicBezTo>
                  <a:cubicBezTo>
                    <a:pt x="1234" y="4441"/>
                    <a:pt x="1134" y="4083"/>
                    <a:pt x="1134" y="3685"/>
                  </a:cubicBezTo>
                  <a:cubicBezTo>
                    <a:pt x="1134" y="3327"/>
                    <a:pt x="1214" y="2989"/>
                    <a:pt x="1353" y="2750"/>
                  </a:cubicBezTo>
                  <a:cubicBezTo>
                    <a:pt x="1512" y="2492"/>
                    <a:pt x="1751" y="2372"/>
                    <a:pt x="2109" y="2372"/>
                  </a:cubicBezTo>
                  <a:close/>
                  <a:moveTo>
                    <a:pt x="4110" y="0"/>
                  </a:moveTo>
                  <a:cubicBezTo>
                    <a:pt x="3809" y="0"/>
                    <a:pt x="3084" y="75"/>
                    <a:pt x="3084" y="801"/>
                  </a:cubicBezTo>
                  <a:lnTo>
                    <a:pt x="3084" y="2054"/>
                  </a:lnTo>
                  <a:cubicBezTo>
                    <a:pt x="2944" y="1855"/>
                    <a:pt x="2785" y="1676"/>
                    <a:pt x="2586" y="1577"/>
                  </a:cubicBezTo>
                  <a:cubicBezTo>
                    <a:pt x="2388" y="1457"/>
                    <a:pt x="2129" y="1398"/>
                    <a:pt x="1890" y="1398"/>
                  </a:cubicBezTo>
                  <a:cubicBezTo>
                    <a:pt x="1313" y="1398"/>
                    <a:pt x="856" y="1636"/>
                    <a:pt x="518" y="2054"/>
                  </a:cubicBezTo>
                  <a:cubicBezTo>
                    <a:pt x="160" y="2472"/>
                    <a:pt x="0" y="3089"/>
                    <a:pt x="0" y="3845"/>
                  </a:cubicBezTo>
                  <a:cubicBezTo>
                    <a:pt x="0" y="4481"/>
                    <a:pt x="160" y="4998"/>
                    <a:pt x="518" y="5436"/>
                  </a:cubicBezTo>
                  <a:cubicBezTo>
                    <a:pt x="856" y="5854"/>
                    <a:pt x="1532" y="6033"/>
                    <a:pt x="2149" y="6033"/>
                  </a:cubicBezTo>
                  <a:cubicBezTo>
                    <a:pt x="4277" y="6033"/>
                    <a:pt x="4238" y="4203"/>
                    <a:pt x="4238" y="4203"/>
                  </a:cubicBezTo>
                  <a:lnTo>
                    <a:pt x="4238" y="5"/>
                  </a:lnTo>
                  <a:cubicBezTo>
                    <a:pt x="4238" y="5"/>
                    <a:pt x="4188" y="0"/>
                    <a:pt x="4110" y="0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7"/>
            <p:cNvSpPr/>
            <p:nvPr/>
          </p:nvSpPr>
          <p:spPr>
            <a:xfrm>
              <a:off x="1063473" y="1455682"/>
              <a:ext cx="85584" cy="91140"/>
            </a:xfrm>
            <a:custGeom>
              <a:rect b="b" l="l" r="r" t="t"/>
              <a:pathLst>
                <a:path extrusionOk="0" h="4577" w="4298">
                  <a:moveTo>
                    <a:pt x="2129" y="976"/>
                  </a:moveTo>
                  <a:cubicBezTo>
                    <a:pt x="2408" y="976"/>
                    <a:pt x="2626" y="1055"/>
                    <a:pt x="2806" y="1194"/>
                  </a:cubicBezTo>
                  <a:cubicBezTo>
                    <a:pt x="2985" y="1354"/>
                    <a:pt x="3084" y="1572"/>
                    <a:pt x="3104" y="1871"/>
                  </a:cubicBezTo>
                  <a:lnTo>
                    <a:pt x="1154" y="1871"/>
                  </a:lnTo>
                  <a:cubicBezTo>
                    <a:pt x="1194" y="1632"/>
                    <a:pt x="1294" y="1393"/>
                    <a:pt x="1473" y="1234"/>
                  </a:cubicBezTo>
                  <a:cubicBezTo>
                    <a:pt x="1612" y="1055"/>
                    <a:pt x="1831" y="976"/>
                    <a:pt x="2129" y="976"/>
                  </a:cubicBezTo>
                  <a:close/>
                  <a:moveTo>
                    <a:pt x="2129" y="1"/>
                  </a:moveTo>
                  <a:cubicBezTo>
                    <a:pt x="1493" y="1"/>
                    <a:pt x="995" y="200"/>
                    <a:pt x="597" y="598"/>
                  </a:cubicBezTo>
                  <a:cubicBezTo>
                    <a:pt x="200" y="995"/>
                    <a:pt x="1" y="1572"/>
                    <a:pt x="1" y="2328"/>
                  </a:cubicBezTo>
                  <a:cubicBezTo>
                    <a:pt x="1" y="3124"/>
                    <a:pt x="219" y="3681"/>
                    <a:pt x="677" y="4059"/>
                  </a:cubicBezTo>
                  <a:cubicBezTo>
                    <a:pt x="1115" y="4417"/>
                    <a:pt x="1612" y="4576"/>
                    <a:pt x="2189" y="4576"/>
                  </a:cubicBezTo>
                  <a:cubicBezTo>
                    <a:pt x="2885" y="4576"/>
                    <a:pt x="3422" y="4377"/>
                    <a:pt x="3800" y="3959"/>
                  </a:cubicBezTo>
                  <a:cubicBezTo>
                    <a:pt x="3999" y="3741"/>
                    <a:pt x="4158" y="3522"/>
                    <a:pt x="4198" y="3323"/>
                  </a:cubicBezTo>
                  <a:lnTo>
                    <a:pt x="2985" y="3323"/>
                  </a:lnTo>
                  <a:lnTo>
                    <a:pt x="2985" y="3343"/>
                  </a:lnTo>
                  <a:cubicBezTo>
                    <a:pt x="2925" y="3422"/>
                    <a:pt x="2885" y="3462"/>
                    <a:pt x="2825" y="3522"/>
                  </a:cubicBezTo>
                  <a:cubicBezTo>
                    <a:pt x="2686" y="3641"/>
                    <a:pt x="2428" y="3681"/>
                    <a:pt x="2189" y="3681"/>
                  </a:cubicBezTo>
                  <a:cubicBezTo>
                    <a:pt x="1930" y="3681"/>
                    <a:pt x="1771" y="3661"/>
                    <a:pt x="1592" y="3542"/>
                  </a:cubicBezTo>
                  <a:cubicBezTo>
                    <a:pt x="1314" y="3363"/>
                    <a:pt x="1135" y="3064"/>
                    <a:pt x="1135" y="2627"/>
                  </a:cubicBezTo>
                  <a:lnTo>
                    <a:pt x="4297" y="2627"/>
                  </a:lnTo>
                  <a:cubicBezTo>
                    <a:pt x="4297" y="2249"/>
                    <a:pt x="4297" y="1950"/>
                    <a:pt x="4258" y="1751"/>
                  </a:cubicBezTo>
                  <a:cubicBezTo>
                    <a:pt x="4198" y="1393"/>
                    <a:pt x="4079" y="1095"/>
                    <a:pt x="3900" y="856"/>
                  </a:cubicBezTo>
                  <a:cubicBezTo>
                    <a:pt x="3701" y="558"/>
                    <a:pt x="3462" y="359"/>
                    <a:pt x="3164" y="200"/>
                  </a:cubicBezTo>
                  <a:cubicBezTo>
                    <a:pt x="2865" y="80"/>
                    <a:pt x="2507" y="1"/>
                    <a:pt x="2129" y="1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7"/>
            <p:cNvSpPr/>
            <p:nvPr/>
          </p:nvSpPr>
          <p:spPr>
            <a:xfrm>
              <a:off x="918490" y="1428621"/>
              <a:ext cx="85186" cy="119375"/>
            </a:xfrm>
            <a:custGeom>
              <a:rect b="b" l="l" r="r" t="t"/>
              <a:pathLst>
                <a:path extrusionOk="0" h="5995" w="4278">
                  <a:moveTo>
                    <a:pt x="2110" y="2434"/>
                  </a:moveTo>
                  <a:cubicBezTo>
                    <a:pt x="2428" y="2434"/>
                    <a:pt x="2686" y="2553"/>
                    <a:pt x="2846" y="2812"/>
                  </a:cubicBezTo>
                  <a:cubicBezTo>
                    <a:pt x="3005" y="3051"/>
                    <a:pt x="3084" y="3389"/>
                    <a:pt x="3084" y="3747"/>
                  </a:cubicBezTo>
                  <a:cubicBezTo>
                    <a:pt x="3084" y="4125"/>
                    <a:pt x="3005" y="4443"/>
                    <a:pt x="2846" y="4702"/>
                  </a:cubicBezTo>
                  <a:cubicBezTo>
                    <a:pt x="2706" y="4940"/>
                    <a:pt x="2448" y="5080"/>
                    <a:pt x="2129" y="5080"/>
                  </a:cubicBezTo>
                  <a:cubicBezTo>
                    <a:pt x="1811" y="5080"/>
                    <a:pt x="1553" y="4940"/>
                    <a:pt x="1393" y="4722"/>
                  </a:cubicBezTo>
                  <a:cubicBezTo>
                    <a:pt x="1214" y="4483"/>
                    <a:pt x="1135" y="4185"/>
                    <a:pt x="1135" y="3787"/>
                  </a:cubicBezTo>
                  <a:cubicBezTo>
                    <a:pt x="1135" y="3250"/>
                    <a:pt x="1254" y="2852"/>
                    <a:pt x="1533" y="2633"/>
                  </a:cubicBezTo>
                  <a:cubicBezTo>
                    <a:pt x="1712" y="2494"/>
                    <a:pt x="1891" y="2434"/>
                    <a:pt x="2110" y="2434"/>
                  </a:cubicBezTo>
                  <a:close/>
                  <a:moveTo>
                    <a:pt x="1042" y="0"/>
                  </a:moveTo>
                  <a:cubicBezTo>
                    <a:pt x="724" y="0"/>
                    <a:pt x="21" y="83"/>
                    <a:pt x="21" y="823"/>
                  </a:cubicBezTo>
                  <a:lnTo>
                    <a:pt x="21" y="4185"/>
                  </a:lnTo>
                  <a:cubicBezTo>
                    <a:pt x="21" y="4185"/>
                    <a:pt x="1" y="5995"/>
                    <a:pt x="2110" y="5995"/>
                  </a:cubicBezTo>
                  <a:cubicBezTo>
                    <a:pt x="2706" y="5995"/>
                    <a:pt x="3403" y="5816"/>
                    <a:pt x="3741" y="5398"/>
                  </a:cubicBezTo>
                  <a:cubicBezTo>
                    <a:pt x="4099" y="4980"/>
                    <a:pt x="4278" y="4443"/>
                    <a:pt x="4278" y="3807"/>
                  </a:cubicBezTo>
                  <a:cubicBezTo>
                    <a:pt x="4278" y="3051"/>
                    <a:pt x="4099" y="2454"/>
                    <a:pt x="3741" y="2036"/>
                  </a:cubicBezTo>
                  <a:cubicBezTo>
                    <a:pt x="3403" y="1638"/>
                    <a:pt x="2945" y="1419"/>
                    <a:pt x="2388" y="1419"/>
                  </a:cubicBezTo>
                  <a:cubicBezTo>
                    <a:pt x="2110" y="1419"/>
                    <a:pt x="1891" y="1459"/>
                    <a:pt x="1692" y="1599"/>
                  </a:cubicBezTo>
                  <a:cubicBezTo>
                    <a:pt x="1493" y="1718"/>
                    <a:pt x="1314" y="1857"/>
                    <a:pt x="1194" y="2056"/>
                  </a:cubicBezTo>
                  <a:lnTo>
                    <a:pt x="1194" y="7"/>
                  </a:lnTo>
                  <a:cubicBezTo>
                    <a:pt x="1194" y="7"/>
                    <a:pt x="1135" y="0"/>
                    <a:pt x="1042" y="0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7"/>
            <p:cNvSpPr/>
            <p:nvPr/>
          </p:nvSpPr>
          <p:spPr>
            <a:xfrm>
              <a:off x="1007618" y="1456877"/>
              <a:ext cx="52708" cy="89148"/>
            </a:xfrm>
            <a:custGeom>
              <a:rect b="b" l="l" r="r" t="t"/>
              <a:pathLst>
                <a:path extrusionOk="0" h="4477" w="2647">
                  <a:moveTo>
                    <a:pt x="2527" y="0"/>
                  </a:moveTo>
                  <a:cubicBezTo>
                    <a:pt x="1" y="0"/>
                    <a:pt x="140" y="2228"/>
                    <a:pt x="140" y="2228"/>
                  </a:cubicBezTo>
                  <a:lnTo>
                    <a:pt x="140" y="4476"/>
                  </a:lnTo>
                  <a:lnTo>
                    <a:pt x="1294" y="4476"/>
                  </a:lnTo>
                  <a:lnTo>
                    <a:pt x="1294" y="2388"/>
                  </a:lnTo>
                  <a:cubicBezTo>
                    <a:pt x="1294" y="2030"/>
                    <a:pt x="1334" y="1771"/>
                    <a:pt x="1413" y="1612"/>
                  </a:cubicBezTo>
                  <a:cubicBezTo>
                    <a:pt x="1552" y="1313"/>
                    <a:pt x="1891" y="1174"/>
                    <a:pt x="2328" y="1174"/>
                  </a:cubicBezTo>
                  <a:lnTo>
                    <a:pt x="2448" y="1174"/>
                  </a:lnTo>
                  <a:cubicBezTo>
                    <a:pt x="2507" y="1174"/>
                    <a:pt x="2587" y="1174"/>
                    <a:pt x="2647" y="1194"/>
                  </a:cubicBezTo>
                  <a:lnTo>
                    <a:pt x="2647" y="20"/>
                  </a:lnTo>
                  <a:cubicBezTo>
                    <a:pt x="2627" y="0"/>
                    <a:pt x="2587" y="0"/>
                    <a:pt x="2587" y="0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7"/>
            <p:cNvSpPr/>
            <p:nvPr/>
          </p:nvSpPr>
          <p:spPr>
            <a:xfrm>
              <a:off x="839676" y="1427884"/>
              <a:ext cx="21406" cy="117743"/>
            </a:xfrm>
            <a:custGeom>
              <a:rect b="b" l="l" r="r" t="t"/>
              <a:pathLst>
                <a:path extrusionOk="0" h="5913" w="1075">
                  <a:moveTo>
                    <a:pt x="1074" y="4"/>
                  </a:moveTo>
                  <a:lnTo>
                    <a:pt x="1074" y="6"/>
                  </a:lnTo>
                  <a:lnTo>
                    <a:pt x="1074" y="6"/>
                  </a:lnTo>
                  <a:cubicBezTo>
                    <a:pt x="1075" y="6"/>
                    <a:pt x="1075" y="5"/>
                    <a:pt x="1074" y="4"/>
                  </a:cubicBezTo>
                  <a:close/>
                  <a:moveTo>
                    <a:pt x="1074" y="6"/>
                  </a:moveTo>
                  <a:lnTo>
                    <a:pt x="1074" y="6"/>
                  </a:lnTo>
                  <a:cubicBezTo>
                    <a:pt x="1055" y="42"/>
                    <a:pt x="0" y="0"/>
                    <a:pt x="0" y="860"/>
                  </a:cubicBezTo>
                  <a:lnTo>
                    <a:pt x="0" y="5912"/>
                  </a:lnTo>
                  <a:lnTo>
                    <a:pt x="1074" y="5912"/>
                  </a:lnTo>
                  <a:lnTo>
                    <a:pt x="1074" y="6"/>
                  </a:ln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7"/>
            <p:cNvSpPr/>
            <p:nvPr/>
          </p:nvSpPr>
          <p:spPr>
            <a:xfrm>
              <a:off x="878884" y="1428760"/>
              <a:ext cx="22601" cy="22581"/>
            </a:xfrm>
            <a:custGeom>
              <a:rect b="b" l="l" r="r" t="t"/>
              <a:pathLst>
                <a:path extrusionOk="0" h="1134" w="1135">
                  <a:moveTo>
                    <a:pt x="1" y="0"/>
                  </a:moveTo>
                  <a:lnTo>
                    <a:pt x="1" y="1134"/>
                  </a:lnTo>
                  <a:lnTo>
                    <a:pt x="1135" y="113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7"/>
            <p:cNvSpPr/>
            <p:nvPr/>
          </p:nvSpPr>
          <p:spPr>
            <a:xfrm>
              <a:off x="878884" y="1459246"/>
              <a:ext cx="22999" cy="87177"/>
            </a:xfrm>
            <a:custGeom>
              <a:rect b="b" l="l" r="r" t="t"/>
              <a:pathLst>
                <a:path extrusionOk="0" h="4378" w="1155">
                  <a:moveTo>
                    <a:pt x="1" y="1"/>
                  </a:moveTo>
                  <a:lnTo>
                    <a:pt x="1" y="4377"/>
                  </a:lnTo>
                  <a:lnTo>
                    <a:pt x="1154" y="4377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37"/>
          <p:cNvSpPr txBox="1"/>
          <p:nvPr/>
        </p:nvSpPr>
        <p:spPr>
          <a:xfrm>
            <a:off x="465950" y="-611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02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4" name="Google Shape;174;p37"/>
          <p:cNvSpPr txBox="1"/>
          <p:nvPr/>
        </p:nvSpPr>
        <p:spPr>
          <a:xfrm>
            <a:off x="525411" y="2172769"/>
            <a:ext cx="4524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D2D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7"/>
          <p:cNvSpPr/>
          <p:nvPr/>
        </p:nvSpPr>
        <p:spPr>
          <a:xfrm>
            <a:off x="517200" y="1123400"/>
            <a:ext cx="1448400" cy="298800"/>
          </a:xfrm>
          <a:prstGeom prst="roundRect">
            <a:avLst>
              <a:gd fmla="val 50000" name="adj"/>
            </a:avLst>
          </a:prstGeom>
          <a:solidFill>
            <a:srgbClr val="FFE4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Internal Systems </a:t>
            </a:r>
            <a:endParaRPr sz="1200">
              <a:solidFill>
                <a:srgbClr val="33333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25400" y="30043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MacOS</a:t>
            </a:r>
            <a:endParaRPr sz="18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525411" y="1534069"/>
            <a:ext cx="4524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lang="es" sz="4800">
                <a:solidFill>
                  <a:srgbClr val="2D2D2D"/>
                </a:solidFill>
                <a:latin typeface="Proxima Nova"/>
                <a:ea typeface="Proxima Nova"/>
                <a:cs typeface="Proxima Nova"/>
                <a:sym typeface="Proxima Nova"/>
              </a:rPr>
              <a:t>Creación de</a:t>
            </a:r>
            <a:br>
              <a:rPr b="1" lang="es" sz="4800">
                <a:solidFill>
                  <a:srgbClr val="2D2D2D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s" sz="4800">
                <a:solidFill>
                  <a:srgbClr val="2D2D2D"/>
                </a:solidFill>
                <a:latin typeface="Proxima Nova"/>
                <a:ea typeface="Proxima Nova"/>
                <a:cs typeface="Proxima Nova"/>
                <a:sym typeface="Proxima Nova"/>
              </a:rPr>
              <a:t>Cuenta</a:t>
            </a:r>
            <a:endParaRPr b="1" i="0" sz="4800" u="none" cap="none" strike="noStrike">
              <a:solidFill>
                <a:srgbClr val="2D2D2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37"/>
          <p:cNvPicPr preferRelativeResize="0"/>
          <p:nvPr/>
        </p:nvPicPr>
        <p:blipFill rotWithShape="1">
          <a:blip r:embed="rId3">
            <a:alphaModFix/>
          </a:blip>
          <a:srcRect b="21893" l="0" r="0" t="3105"/>
          <a:stretch/>
        </p:blipFill>
        <p:spPr>
          <a:xfrm>
            <a:off x="4492250" y="549900"/>
            <a:ext cx="4257300" cy="4257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/>
          <p:nvPr/>
        </p:nvSpPr>
        <p:spPr>
          <a:xfrm>
            <a:off x="4576800" y="0"/>
            <a:ext cx="4567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8"/>
          <p:cNvSpPr txBox="1"/>
          <p:nvPr/>
        </p:nvSpPr>
        <p:spPr>
          <a:xfrm>
            <a:off x="5076950" y="2533950"/>
            <a:ext cx="3198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91425" wrap="square" tIns="18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Debes de esperar hasta el día de tu ingreso para seguir esta configuración, ya que intentarlo antes va a dar algún error y no te dejará continuar con el proceso.</a:t>
            </a:r>
            <a:endParaRPr sz="1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872650" y="8026175"/>
            <a:ext cx="3000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6" name="Google Shape;186;p38"/>
          <p:cNvSpPr/>
          <p:nvPr/>
        </p:nvSpPr>
        <p:spPr>
          <a:xfrm>
            <a:off x="438325" y="212775"/>
            <a:ext cx="1341000" cy="239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 N T E R N A  L   S Y  S T E M S</a:t>
            </a:r>
            <a:endParaRPr i="0" sz="7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8"/>
          <p:cNvSpPr txBox="1"/>
          <p:nvPr/>
        </p:nvSpPr>
        <p:spPr>
          <a:xfrm>
            <a:off x="465950" y="1139450"/>
            <a:ext cx="37194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Debes tener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 siguiente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" name="Google Shape;188;p38"/>
          <p:cNvSpPr txBox="1"/>
          <p:nvPr/>
        </p:nvSpPr>
        <p:spPr>
          <a:xfrm>
            <a:off x="707200" y="24129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Tus credenciales de acceso (Usuario, y contraseña) que son enviadas a tu Whatsapp.</a:t>
            </a:r>
            <a:endParaRPr sz="1100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8"/>
          <p:cNvSpPr/>
          <p:nvPr/>
        </p:nvSpPr>
        <p:spPr>
          <a:xfrm>
            <a:off x="478600" y="698650"/>
            <a:ext cx="1127400" cy="222300"/>
          </a:xfrm>
          <a:prstGeom prst="roundRect">
            <a:avLst>
              <a:gd fmla="val 50000" name="adj"/>
            </a:avLst>
          </a:prstGeom>
          <a:solidFill>
            <a:srgbClr val="FFE40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Antes de empezar</a:t>
            </a:r>
            <a:endParaRPr sz="13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07200" y="30370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Tu Notebook de MELI.</a:t>
            </a:r>
            <a:endParaRPr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1" name="Google Shape;191;p38"/>
          <p:cNvCxnSpPr>
            <a:stCxn id="186" idx="3"/>
          </p:cNvCxnSpPr>
          <p:nvPr/>
        </p:nvCxnSpPr>
        <p:spPr>
          <a:xfrm>
            <a:off x="1779325" y="332625"/>
            <a:ext cx="199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38"/>
          <p:cNvSpPr txBox="1"/>
          <p:nvPr/>
        </p:nvSpPr>
        <p:spPr>
          <a:xfrm>
            <a:off x="5076950" y="1825250"/>
            <a:ext cx="3719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Ten en cuenta que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3" name="Google Shape;193;p38"/>
          <p:cNvCxnSpPr/>
          <p:nvPr/>
        </p:nvCxnSpPr>
        <p:spPr>
          <a:xfrm>
            <a:off x="478600" y="3004288"/>
            <a:ext cx="3460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8"/>
          <p:cNvCxnSpPr/>
          <p:nvPr/>
        </p:nvCxnSpPr>
        <p:spPr>
          <a:xfrm>
            <a:off x="478600" y="3423825"/>
            <a:ext cx="3460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5" name="Google Shape;195;p38"/>
          <p:cNvGrpSpPr/>
          <p:nvPr/>
        </p:nvGrpSpPr>
        <p:grpSpPr>
          <a:xfrm>
            <a:off x="7879945" y="4662567"/>
            <a:ext cx="869616" cy="222381"/>
            <a:chOff x="7812125" y="4568824"/>
            <a:chExt cx="937794" cy="239790"/>
          </a:xfrm>
        </p:grpSpPr>
        <p:sp>
          <p:nvSpPr>
            <p:cNvPr id="196" name="Google Shape;196;p38"/>
            <p:cNvSpPr/>
            <p:nvPr/>
          </p:nvSpPr>
          <p:spPr>
            <a:xfrm>
              <a:off x="7812125" y="4568824"/>
              <a:ext cx="346242" cy="239790"/>
            </a:xfrm>
            <a:custGeom>
              <a:rect b="b" l="l" r="r" t="t"/>
              <a:pathLst>
                <a:path extrusionOk="0" h="13986" w="20192">
                  <a:moveTo>
                    <a:pt x="10106" y="399"/>
                  </a:moveTo>
                  <a:cubicBezTo>
                    <a:pt x="13070" y="399"/>
                    <a:pt x="15716" y="1234"/>
                    <a:pt x="17487" y="2567"/>
                  </a:cubicBezTo>
                  <a:cubicBezTo>
                    <a:pt x="16611" y="2945"/>
                    <a:pt x="15796" y="3144"/>
                    <a:pt x="15020" y="3144"/>
                  </a:cubicBezTo>
                  <a:cubicBezTo>
                    <a:pt x="14204" y="3144"/>
                    <a:pt x="13409" y="2945"/>
                    <a:pt x="12613" y="2567"/>
                  </a:cubicBezTo>
                  <a:cubicBezTo>
                    <a:pt x="12573" y="2547"/>
                    <a:pt x="11598" y="2109"/>
                    <a:pt x="10544" y="2070"/>
                  </a:cubicBezTo>
                  <a:lnTo>
                    <a:pt x="10484" y="2070"/>
                  </a:lnTo>
                  <a:cubicBezTo>
                    <a:pt x="9271" y="2109"/>
                    <a:pt x="8595" y="2527"/>
                    <a:pt x="8137" y="2905"/>
                  </a:cubicBezTo>
                  <a:cubicBezTo>
                    <a:pt x="7680" y="2905"/>
                    <a:pt x="7321" y="3024"/>
                    <a:pt x="6963" y="3124"/>
                  </a:cubicBezTo>
                  <a:cubicBezTo>
                    <a:pt x="6665" y="3204"/>
                    <a:pt x="6386" y="3263"/>
                    <a:pt x="6148" y="3263"/>
                  </a:cubicBezTo>
                  <a:lnTo>
                    <a:pt x="5829" y="3263"/>
                  </a:lnTo>
                  <a:cubicBezTo>
                    <a:pt x="5531" y="3263"/>
                    <a:pt x="4059" y="2905"/>
                    <a:pt x="2865" y="2448"/>
                  </a:cubicBezTo>
                  <a:cubicBezTo>
                    <a:pt x="4656" y="1194"/>
                    <a:pt x="7242" y="399"/>
                    <a:pt x="10106" y="399"/>
                  </a:cubicBezTo>
                  <a:close/>
                  <a:moveTo>
                    <a:pt x="10544" y="2448"/>
                  </a:moveTo>
                  <a:cubicBezTo>
                    <a:pt x="11439" y="2448"/>
                    <a:pt x="12334" y="2845"/>
                    <a:pt x="12434" y="2905"/>
                  </a:cubicBezTo>
                  <a:cubicBezTo>
                    <a:pt x="13289" y="3303"/>
                    <a:pt x="14125" y="3522"/>
                    <a:pt x="15000" y="3522"/>
                  </a:cubicBezTo>
                  <a:cubicBezTo>
                    <a:pt x="15895" y="3522"/>
                    <a:pt x="16850" y="3303"/>
                    <a:pt x="17805" y="2845"/>
                  </a:cubicBezTo>
                  <a:cubicBezTo>
                    <a:pt x="18859" y="3701"/>
                    <a:pt x="19555" y="4735"/>
                    <a:pt x="19754" y="5869"/>
                  </a:cubicBezTo>
                  <a:cubicBezTo>
                    <a:pt x="17566" y="6366"/>
                    <a:pt x="15915" y="7043"/>
                    <a:pt x="15497" y="7222"/>
                  </a:cubicBezTo>
                  <a:cubicBezTo>
                    <a:pt x="14523" y="6386"/>
                    <a:pt x="12315" y="4477"/>
                    <a:pt x="11718" y="4019"/>
                  </a:cubicBezTo>
                  <a:cubicBezTo>
                    <a:pt x="11380" y="3780"/>
                    <a:pt x="11141" y="3621"/>
                    <a:pt x="10942" y="3581"/>
                  </a:cubicBezTo>
                  <a:cubicBezTo>
                    <a:pt x="10842" y="3542"/>
                    <a:pt x="10723" y="3522"/>
                    <a:pt x="10584" y="3522"/>
                  </a:cubicBezTo>
                  <a:cubicBezTo>
                    <a:pt x="10425" y="3522"/>
                    <a:pt x="10246" y="3542"/>
                    <a:pt x="10087" y="3601"/>
                  </a:cubicBezTo>
                  <a:cubicBezTo>
                    <a:pt x="9689" y="3721"/>
                    <a:pt x="9311" y="4019"/>
                    <a:pt x="8933" y="4318"/>
                  </a:cubicBezTo>
                  <a:lnTo>
                    <a:pt x="8913" y="4337"/>
                  </a:lnTo>
                  <a:cubicBezTo>
                    <a:pt x="8555" y="4616"/>
                    <a:pt x="8217" y="4914"/>
                    <a:pt x="7938" y="4974"/>
                  </a:cubicBezTo>
                  <a:cubicBezTo>
                    <a:pt x="7819" y="4994"/>
                    <a:pt x="7699" y="5014"/>
                    <a:pt x="7560" y="5014"/>
                  </a:cubicBezTo>
                  <a:cubicBezTo>
                    <a:pt x="7262" y="5014"/>
                    <a:pt x="7003" y="4914"/>
                    <a:pt x="6904" y="4795"/>
                  </a:cubicBezTo>
                  <a:cubicBezTo>
                    <a:pt x="6864" y="4775"/>
                    <a:pt x="6904" y="4735"/>
                    <a:pt x="6924" y="4695"/>
                  </a:cubicBezTo>
                  <a:lnTo>
                    <a:pt x="7759" y="3780"/>
                  </a:lnTo>
                  <a:cubicBezTo>
                    <a:pt x="8435" y="3104"/>
                    <a:pt x="9052" y="2487"/>
                    <a:pt x="10484" y="2448"/>
                  </a:cubicBezTo>
                  <a:close/>
                  <a:moveTo>
                    <a:pt x="2547" y="2706"/>
                  </a:moveTo>
                  <a:cubicBezTo>
                    <a:pt x="3781" y="3204"/>
                    <a:pt x="5272" y="3601"/>
                    <a:pt x="5750" y="3621"/>
                  </a:cubicBezTo>
                  <a:cubicBezTo>
                    <a:pt x="5869" y="3621"/>
                    <a:pt x="6028" y="3641"/>
                    <a:pt x="6168" y="3641"/>
                  </a:cubicBezTo>
                  <a:cubicBezTo>
                    <a:pt x="6506" y="3641"/>
                    <a:pt x="6804" y="3542"/>
                    <a:pt x="7103" y="3482"/>
                  </a:cubicBezTo>
                  <a:cubicBezTo>
                    <a:pt x="7262" y="3422"/>
                    <a:pt x="7461" y="3383"/>
                    <a:pt x="7660" y="3323"/>
                  </a:cubicBezTo>
                  <a:lnTo>
                    <a:pt x="7660" y="3323"/>
                  </a:lnTo>
                  <a:lnTo>
                    <a:pt x="7500" y="3502"/>
                  </a:lnTo>
                  <a:lnTo>
                    <a:pt x="6645" y="4417"/>
                  </a:lnTo>
                  <a:cubicBezTo>
                    <a:pt x="6566" y="4497"/>
                    <a:pt x="6426" y="4676"/>
                    <a:pt x="6526" y="4894"/>
                  </a:cubicBezTo>
                  <a:cubicBezTo>
                    <a:pt x="6566" y="4994"/>
                    <a:pt x="6645" y="5073"/>
                    <a:pt x="6745" y="5133"/>
                  </a:cubicBezTo>
                  <a:cubicBezTo>
                    <a:pt x="6943" y="5292"/>
                    <a:pt x="7321" y="5372"/>
                    <a:pt x="7660" y="5372"/>
                  </a:cubicBezTo>
                  <a:cubicBezTo>
                    <a:pt x="7799" y="5372"/>
                    <a:pt x="7918" y="5332"/>
                    <a:pt x="8038" y="5312"/>
                  </a:cubicBezTo>
                  <a:cubicBezTo>
                    <a:pt x="8396" y="5233"/>
                    <a:pt x="8793" y="4934"/>
                    <a:pt x="9191" y="4616"/>
                  </a:cubicBezTo>
                  <a:cubicBezTo>
                    <a:pt x="9510" y="4377"/>
                    <a:pt x="9947" y="4039"/>
                    <a:pt x="10305" y="3940"/>
                  </a:cubicBezTo>
                  <a:cubicBezTo>
                    <a:pt x="10405" y="3920"/>
                    <a:pt x="10524" y="3900"/>
                    <a:pt x="10624" y="3900"/>
                  </a:cubicBezTo>
                  <a:lnTo>
                    <a:pt x="10703" y="3900"/>
                  </a:lnTo>
                  <a:cubicBezTo>
                    <a:pt x="10922" y="3920"/>
                    <a:pt x="11141" y="3999"/>
                    <a:pt x="11539" y="4298"/>
                  </a:cubicBezTo>
                  <a:cubicBezTo>
                    <a:pt x="12235" y="4815"/>
                    <a:pt x="15358" y="7560"/>
                    <a:pt x="15398" y="7580"/>
                  </a:cubicBezTo>
                  <a:cubicBezTo>
                    <a:pt x="15398" y="7580"/>
                    <a:pt x="15597" y="7759"/>
                    <a:pt x="15597" y="8018"/>
                  </a:cubicBezTo>
                  <a:cubicBezTo>
                    <a:pt x="15597" y="8177"/>
                    <a:pt x="15497" y="8316"/>
                    <a:pt x="15358" y="8415"/>
                  </a:cubicBezTo>
                  <a:cubicBezTo>
                    <a:pt x="15219" y="8495"/>
                    <a:pt x="15080" y="8555"/>
                    <a:pt x="14960" y="8555"/>
                  </a:cubicBezTo>
                  <a:cubicBezTo>
                    <a:pt x="14761" y="8555"/>
                    <a:pt x="14602" y="8455"/>
                    <a:pt x="14582" y="8455"/>
                  </a:cubicBezTo>
                  <a:cubicBezTo>
                    <a:pt x="14582" y="8455"/>
                    <a:pt x="13508" y="7461"/>
                    <a:pt x="13110" y="7122"/>
                  </a:cubicBezTo>
                  <a:cubicBezTo>
                    <a:pt x="13031" y="7083"/>
                    <a:pt x="12991" y="7023"/>
                    <a:pt x="12931" y="7023"/>
                  </a:cubicBezTo>
                  <a:cubicBezTo>
                    <a:pt x="12911" y="7023"/>
                    <a:pt x="12891" y="7063"/>
                    <a:pt x="12871" y="7083"/>
                  </a:cubicBezTo>
                  <a:cubicBezTo>
                    <a:pt x="12812" y="7162"/>
                    <a:pt x="12871" y="7262"/>
                    <a:pt x="12971" y="7321"/>
                  </a:cubicBezTo>
                  <a:lnTo>
                    <a:pt x="14204" y="8575"/>
                  </a:lnTo>
                  <a:cubicBezTo>
                    <a:pt x="14204" y="8575"/>
                    <a:pt x="14363" y="8714"/>
                    <a:pt x="14383" y="8913"/>
                  </a:cubicBezTo>
                  <a:cubicBezTo>
                    <a:pt x="14383" y="9112"/>
                    <a:pt x="14284" y="9291"/>
                    <a:pt x="14085" y="9450"/>
                  </a:cubicBezTo>
                  <a:cubicBezTo>
                    <a:pt x="13926" y="9549"/>
                    <a:pt x="13787" y="9589"/>
                    <a:pt x="13627" y="9589"/>
                  </a:cubicBezTo>
                  <a:cubicBezTo>
                    <a:pt x="13428" y="9589"/>
                    <a:pt x="13309" y="9510"/>
                    <a:pt x="13289" y="9490"/>
                  </a:cubicBezTo>
                  <a:lnTo>
                    <a:pt x="13110" y="9311"/>
                  </a:lnTo>
                  <a:cubicBezTo>
                    <a:pt x="12792" y="8992"/>
                    <a:pt x="12434" y="8674"/>
                    <a:pt x="12195" y="8455"/>
                  </a:cubicBezTo>
                  <a:cubicBezTo>
                    <a:pt x="12135" y="8396"/>
                    <a:pt x="12076" y="8356"/>
                    <a:pt x="12016" y="8356"/>
                  </a:cubicBezTo>
                  <a:cubicBezTo>
                    <a:pt x="11996" y="8356"/>
                    <a:pt x="11976" y="8356"/>
                    <a:pt x="11937" y="8376"/>
                  </a:cubicBezTo>
                  <a:cubicBezTo>
                    <a:pt x="11917" y="8396"/>
                    <a:pt x="11897" y="8475"/>
                    <a:pt x="11976" y="8555"/>
                  </a:cubicBezTo>
                  <a:cubicBezTo>
                    <a:pt x="11996" y="8594"/>
                    <a:pt x="12036" y="8614"/>
                    <a:pt x="12036" y="8614"/>
                  </a:cubicBezTo>
                  <a:lnTo>
                    <a:pt x="12971" y="9649"/>
                  </a:lnTo>
                  <a:cubicBezTo>
                    <a:pt x="12971" y="9649"/>
                    <a:pt x="13170" y="9868"/>
                    <a:pt x="12991" y="10086"/>
                  </a:cubicBezTo>
                  <a:lnTo>
                    <a:pt x="12971" y="10146"/>
                  </a:lnTo>
                  <a:lnTo>
                    <a:pt x="12891" y="10206"/>
                  </a:lnTo>
                  <a:cubicBezTo>
                    <a:pt x="12732" y="10345"/>
                    <a:pt x="12513" y="10365"/>
                    <a:pt x="12434" y="10365"/>
                  </a:cubicBezTo>
                  <a:lnTo>
                    <a:pt x="12315" y="10365"/>
                  </a:lnTo>
                  <a:cubicBezTo>
                    <a:pt x="12215" y="10345"/>
                    <a:pt x="12175" y="10305"/>
                    <a:pt x="12135" y="10285"/>
                  </a:cubicBezTo>
                  <a:cubicBezTo>
                    <a:pt x="12096" y="10246"/>
                    <a:pt x="11638" y="9768"/>
                    <a:pt x="11240" y="9450"/>
                  </a:cubicBezTo>
                  <a:cubicBezTo>
                    <a:pt x="11201" y="9390"/>
                    <a:pt x="11121" y="9350"/>
                    <a:pt x="11081" y="9350"/>
                  </a:cubicBezTo>
                  <a:cubicBezTo>
                    <a:pt x="11041" y="9350"/>
                    <a:pt x="11021" y="9350"/>
                    <a:pt x="11002" y="9370"/>
                  </a:cubicBezTo>
                  <a:cubicBezTo>
                    <a:pt x="10922" y="9450"/>
                    <a:pt x="11041" y="9569"/>
                    <a:pt x="11081" y="9609"/>
                  </a:cubicBezTo>
                  <a:lnTo>
                    <a:pt x="11837" y="10464"/>
                  </a:lnTo>
                  <a:cubicBezTo>
                    <a:pt x="11837" y="10464"/>
                    <a:pt x="11837" y="10484"/>
                    <a:pt x="11817" y="10504"/>
                  </a:cubicBezTo>
                  <a:cubicBezTo>
                    <a:pt x="11797" y="10564"/>
                    <a:pt x="11698" y="10643"/>
                    <a:pt x="11419" y="10683"/>
                  </a:cubicBezTo>
                  <a:lnTo>
                    <a:pt x="11320" y="10683"/>
                  </a:lnTo>
                  <a:cubicBezTo>
                    <a:pt x="11021" y="10683"/>
                    <a:pt x="10723" y="10544"/>
                    <a:pt x="10544" y="10464"/>
                  </a:cubicBezTo>
                  <a:cubicBezTo>
                    <a:pt x="10624" y="10305"/>
                    <a:pt x="10644" y="10146"/>
                    <a:pt x="10644" y="9967"/>
                  </a:cubicBezTo>
                  <a:cubicBezTo>
                    <a:pt x="10644" y="9311"/>
                    <a:pt x="10126" y="8793"/>
                    <a:pt x="9510" y="8793"/>
                  </a:cubicBezTo>
                  <a:lnTo>
                    <a:pt x="9450" y="8793"/>
                  </a:lnTo>
                  <a:cubicBezTo>
                    <a:pt x="9490" y="8495"/>
                    <a:pt x="9430" y="7958"/>
                    <a:pt x="8853" y="7699"/>
                  </a:cubicBezTo>
                  <a:cubicBezTo>
                    <a:pt x="8694" y="7620"/>
                    <a:pt x="8535" y="7600"/>
                    <a:pt x="8396" y="7600"/>
                  </a:cubicBezTo>
                  <a:cubicBezTo>
                    <a:pt x="8256" y="7600"/>
                    <a:pt x="8137" y="7620"/>
                    <a:pt x="8038" y="7679"/>
                  </a:cubicBezTo>
                  <a:cubicBezTo>
                    <a:pt x="7918" y="7461"/>
                    <a:pt x="7719" y="7282"/>
                    <a:pt x="7461" y="7202"/>
                  </a:cubicBezTo>
                  <a:cubicBezTo>
                    <a:pt x="7321" y="7162"/>
                    <a:pt x="7202" y="7122"/>
                    <a:pt x="7043" y="7122"/>
                  </a:cubicBezTo>
                  <a:cubicBezTo>
                    <a:pt x="6824" y="7122"/>
                    <a:pt x="6605" y="7202"/>
                    <a:pt x="6406" y="7321"/>
                  </a:cubicBezTo>
                  <a:cubicBezTo>
                    <a:pt x="6227" y="7102"/>
                    <a:pt x="5929" y="6963"/>
                    <a:pt x="5631" y="6963"/>
                  </a:cubicBezTo>
                  <a:cubicBezTo>
                    <a:pt x="5372" y="6963"/>
                    <a:pt x="5133" y="7063"/>
                    <a:pt x="4934" y="7222"/>
                  </a:cubicBezTo>
                  <a:cubicBezTo>
                    <a:pt x="4676" y="7063"/>
                    <a:pt x="3741" y="6426"/>
                    <a:pt x="1175" y="5869"/>
                  </a:cubicBezTo>
                  <a:cubicBezTo>
                    <a:pt x="1055" y="5829"/>
                    <a:pt x="777" y="5770"/>
                    <a:pt x="598" y="5710"/>
                  </a:cubicBezTo>
                  <a:cubicBezTo>
                    <a:pt x="737" y="4616"/>
                    <a:pt x="1453" y="3581"/>
                    <a:pt x="2547" y="2706"/>
                  </a:cubicBezTo>
                  <a:close/>
                  <a:moveTo>
                    <a:pt x="5511" y="7361"/>
                  </a:moveTo>
                  <a:cubicBezTo>
                    <a:pt x="5810" y="7361"/>
                    <a:pt x="6068" y="7580"/>
                    <a:pt x="6108" y="7898"/>
                  </a:cubicBezTo>
                  <a:lnTo>
                    <a:pt x="6128" y="8077"/>
                  </a:lnTo>
                  <a:lnTo>
                    <a:pt x="6227" y="7918"/>
                  </a:lnTo>
                  <a:cubicBezTo>
                    <a:pt x="6227" y="7898"/>
                    <a:pt x="6466" y="7520"/>
                    <a:pt x="6943" y="7520"/>
                  </a:cubicBezTo>
                  <a:cubicBezTo>
                    <a:pt x="7023" y="7520"/>
                    <a:pt x="7123" y="7560"/>
                    <a:pt x="7222" y="7580"/>
                  </a:cubicBezTo>
                  <a:cubicBezTo>
                    <a:pt x="7600" y="7679"/>
                    <a:pt x="7640" y="8018"/>
                    <a:pt x="7660" y="8157"/>
                  </a:cubicBezTo>
                  <a:cubicBezTo>
                    <a:pt x="7660" y="8216"/>
                    <a:pt x="7739" y="8216"/>
                    <a:pt x="7739" y="8216"/>
                  </a:cubicBezTo>
                  <a:cubicBezTo>
                    <a:pt x="7759" y="8216"/>
                    <a:pt x="7799" y="8197"/>
                    <a:pt x="7819" y="8197"/>
                  </a:cubicBezTo>
                  <a:cubicBezTo>
                    <a:pt x="7898" y="8117"/>
                    <a:pt x="8038" y="7998"/>
                    <a:pt x="8256" y="7998"/>
                  </a:cubicBezTo>
                  <a:cubicBezTo>
                    <a:pt x="8356" y="7998"/>
                    <a:pt x="8495" y="8018"/>
                    <a:pt x="8614" y="8077"/>
                  </a:cubicBezTo>
                  <a:cubicBezTo>
                    <a:pt x="9191" y="8316"/>
                    <a:pt x="8933" y="9072"/>
                    <a:pt x="8933" y="9072"/>
                  </a:cubicBezTo>
                  <a:cubicBezTo>
                    <a:pt x="8893" y="9191"/>
                    <a:pt x="8893" y="9251"/>
                    <a:pt x="8933" y="9271"/>
                  </a:cubicBezTo>
                  <a:lnTo>
                    <a:pt x="8992" y="9271"/>
                  </a:lnTo>
                  <a:cubicBezTo>
                    <a:pt x="9012" y="9271"/>
                    <a:pt x="9032" y="9271"/>
                    <a:pt x="9112" y="9251"/>
                  </a:cubicBezTo>
                  <a:cubicBezTo>
                    <a:pt x="9191" y="9211"/>
                    <a:pt x="9311" y="9171"/>
                    <a:pt x="9410" y="9171"/>
                  </a:cubicBezTo>
                  <a:cubicBezTo>
                    <a:pt x="9848" y="9171"/>
                    <a:pt x="10206" y="9510"/>
                    <a:pt x="10206" y="9967"/>
                  </a:cubicBezTo>
                  <a:cubicBezTo>
                    <a:pt x="10206" y="10405"/>
                    <a:pt x="9848" y="10763"/>
                    <a:pt x="9410" y="10763"/>
                  </a:cubicBezTo>
                  <a:cubicBezTo>
                    <a:pt x="8992" y="10763"/>
                    <a:pt x="8634" y="10444"/>
                    <a:pt x="8614" y="10007"/>
                  </a:cubicBezTo>
                  <a:cubicBezTo>
                    <a:pt x="8614" y="9987"/>
                    <a:pt x="8614" y="9887"/>
                    <a:pt x="8535" y="9887"/>
                  </a:cubicBezTo>
                  <a:cubicBezTo>
                    <a:pt x="8515" y="9887"/>
                    <a:pt x="8455" y="9907"/>
                    <a:pt x="8435" y="9947"/>
                  </a:cubicBezTo>
                  <a:cubicBezTo>
                    <a:pt x="8336" y="10007"/>
                    <a:pt x="8217" y="10106"/>
                    <a:pt x="8038" y="10106"/>
                  </a:cubicBezTo>
                  <a:cubicBezTo>
                    <a:pt x="7958" y="10106"/>
                    <a:pt x="7859" y="10086"/>
                    <a:pt x="7799" y="10067"/>
                  </a:cubicBezTo>
                  <a:cubicBezTo>
                    <a:pt x="7341" y="9887"/>
                    <a:pt x="7341" y="9569"/>
                    <a:pt x="7341" y="9450"/>
                  </a:cubicBezTo>
                  <a:cubicBezTo>
                    <a:pt x="7321" y="9450"/>
                    <a:pt x="7321" y="9390"/>
                    <a:pt x="7302" y="9370"/>
                  </a:cubicBezTo>
                  <a:lnTo>
                    <a:pt x="7262" y="9350"/>
                  </a:lnTo>
                  <a:lnTo>
                    <a:pt x="7242" y="9350"/>
                  </a:lnTo>
                  <a:cubicBezTo>
                    <a:pt x="7222" y="9350"/>
                    <a:pt x="7202" y="9350"/>
                    <a:pt x="7162" y="9370"/>
                  </a:cubicBezTo>
                  <a:cubicBezTo>
                    <a:pt x="7043" y="9470"/>
                    <a:pt x="6924" y="9490"/>
                    <a:pt x="6804" y="9490"/>
                  </a:cubicBezTo>
                  <a:cubicBezTo>
                    <a:pt x="6725" y="9490"/>
                    <a:pt x="6645" y="9470"/>
                    <a:pt x="6566" y="9450"/>
                  </a:cubicBezTo>
                  <a:cubicBezTo>
                    <a:pt x="5969" y="9211"/>
                    <a:pt x="6028" y="8634"/>
                    <a:pt x="6048" y="8475"/>
                  </a:cubicBezTo>
                  <a:cubicBezTo>
                    <a:pt x="6048" y="8455"/>
                    <a:pt x="6048" y="8415"/>
                    <a:pt x="6028" y="8396"/>
                  </a:cubicBezTo>
                  <a:lnTo>
                    <a:pt x="5969" y="8376"/>
                  </a:lnTo>
                  <a:lnTo>
                    <a:pt x="5929" y="8415"/>
                  </a:lnTo>
                  <a:cubicBezTo>
                    <a:pt x="5810" y="8515"/>
                    <a:pt x="5650" y="8594"/>
                    <a:pt x="5511" y="8594"/>
                  </a:cubicBezTo>
                  <a:cubicBezTo>
                    <a:pt x="5153" y="8594"/>
                    <a:pt x="4875" y="8316"/>
                    <a:pt x="4875" y="7978"/>
                  </a:cubicBezTo>
                  <a:cubicBezTo>
                    <a:pt x="4875" y="7620"/>
                    <a:pt x="5153" y="7361"/>
                    <a:pt x="5511" y="7361"/>
                  </a:cubicBezTo>
                  <a:close/>
                  <a:moveTo>
                    <a:pt x="399" y="6168"/>
                  </a:moveTo>
                  <a:cubicBezTo>
                    <a:pt x="458" y="6187"/>
                    <a:pt x="876" y="6287"/>
                    <a:pt x="956" y="6287"/>
                  </a:cubicBezTo>
                  <a:cubicBezTo>
                    <a:pt x="3562" y="6864"/>
                    <a:pt x="4437" y="7480"/>
                    <a:pt x="4576" y="7580"/>
                  </a:cubicBezTo>
                  <a:cubicBezTo>
                    <a:pt x="4536" y="7699"/>
                    <a:pt x="4517" y="7819"/>
                    <a:pt x="4517" y="7958"/>
                  </a:cubicBezTo>
                  <a:cubicBezTo>
                    <a:pt x="4517" y="8495"/>
                    <a:pt x="4954" y="8913"/>
                    <a:pt x="5471" y="8913"/>
                  </a:cubicBezTo>
                  <a:cubicBezTo>
                    <a:pt x="5531" y="8913"/>
                    <a:pt x="5611" y="8913"/>
                    <a:pt x="5650" y="8893"/>
                  </a:cubicBezTo>
                  <a:cubicBezTo>
                    <a:pt x="5730" y="9291"/>
                    <a:pt x="6009" y="9589"/>
                    <a:pt x="6386" y="9748"/>
                  </a:cubicBezTo>
                  <a:cubicBezTo>
                    <a:pt x="6526" y="9788"/>
                    <a:pt x="6625" y="9808"/>
                    <a:pt x="6745" y="9808"/>
                  </a:cubicBezTo>
                  <a:cubicBezTo>
                    <a:pt x="6824" y="9808"/>
                    <a:pt x="6884" y="9808"/>
                    <a:pt x="6963" y="9788"/>
                  </a:cubicBezTo>
                  <a:cubicBezTo>
                    <a:pt x="7043" y="9987"/>
                    <a:pt x="7222" y="10206"/>
                    <a:pt x="7560" y="10365"/>
                  </a:cubicBezTo>
                  <a:cubicBezTo>
                    <a:pt x="7699" y="10405"/>
                    <a:pt x="7819" y="10425"/>
                    <a:pt x="7938" y="10425"/>
                  </a:cubicBezTo>
                  <a:cubicBezTo>
                    <a:pt x="8038" y="10425"/>
                    <a:pt x="8137" y="10405"/>
                    <a:pt x="8237" y="10385"/>
                  </a:cubicBezTo>
                  <a:cubicBezTo>
                    <a:pt x="8416" y="10803"/>
                    <a:pt x="8833" y="11101"/>
                    <a:pt x="9311" y="11101"/>
                  </a:cubicBezTo>
                  <a:cubicBezTo>
                    <a:pt x="9629" y="11101"/>
                    <a:pt x="9927" y="10982"/>
                    <a:pt x="10126" y="10763"/>
                  </a:cubicBezTo>
                  <a:cubicBezTo>
                    <a:pt x="10305" y="10862"/>
                    <a:pt x="10703" y="11061"/>
                    <a:pt x="11101" y="11061"/>
                  </a:cubicBezTo>
                  <a:lnTo>
                    <a:pt x="11240" y="11061"/>
                  </a:lnTo>
                  <a:cubicBezTo>
                    <a:pt x="11638" y="11001"/>
                    <a:pt x="11817" y="10862"/>
                    <a:pt x="11917" y="10723"/>
                  </a:cubicBezTo>
                  <a:cubicBezTo>
                    <a:pt x="11937" y="10703"/>
                    <a:pt x="11937" y="10683"/>
                    <a:pt x="11976" y="10663"/>
                  </a:cubicBezTo>
                  <a:cubicBezTo>
                    <a:pt x="12076" y="10683"/>
                    <a:pt x="12175" y="10703"/>
                    <a:pt x="12295" y="10703"/>
                  </a:cubicBezTo>
                  <a:cubicBezTo>
                    <a:pt x="12513" y="10703"/>
                    <a:pt x="12712" y="10643"/>
                    <a:pt x="12911" y="10484"/>
                  </a:cubicBezTo>
                  <a:cubicBezTo>
                    <a:pt x="13110" y="10345"/>
                    <a:pt x="13269" y="10106"/>
                    <a:pt x="13289" y="9947"/>
                  </a:cubicBezTo>
                  <a:cubicBezTo>
                    <a:pt x="13369" y="9967"/>
                    <a:pt x="13428" y="9967"/>
                    <a:pt x="13508" y="9967"/>
                  </a:cubicBezTo>
                  <a:cubicBezTo>
                    <a:pt x="13727" y="9967"/>
                    <a:pt x="13966" y="9887"/>
                    <a:pt x="14165" y="9768"/>
                  </a:cubicBezTo>
                  <a:cubicBezTo>
                    <a:pt x="14562" y="9490"/>
                    <a:pt x="14622" y="9151"/>
                    <a:pt x="14622" y="8913"/>
                  </a:cubicBezTo>
                  <a:cubicBezTo>
                    <a:pt x="14702" y="8953"/>
                    <a:pt x="14781" y="8953"/>
                    <a:pt x="14861" y="8953"/>
                  </a:cubicBezTo>
                  <a:cubicBezTo>
                    <a:pt x="15060" y="8953"/>
                    <a:pt x="15279" y="8873"/>
                    <a:pt x="15458" y="8754"/>
                  </a:cubicBezTo>
                  <a:cubicBezTo>
                    <a:pt x="15696" y="8594"/>
                    <a:pt x="15855" y="8356"/>
                    <a:pt x="15875" y="8057"/>
                  </a:cubicBezTo>
                  <a:cubicBezTo>
                    <a:pt x="15895" y="7858"/>
                    <a:pt x="15855" y="7659"/>
                    <a:pt x="15756" y="7500"/>
                  </a:cubicBezTo>
                  <a:cubicBezTo>
                    <a:pt x="16412" y="7202"/>
                    <a:pt x="17964" y="6665"/>
                    <a:pt x="19774" y="6227"/>
                  </a:cubicBezTo>
                  <a:lnTo>
                    <a:pt x="19774" y="6526"/>
                  </a:lnTo>
                  <a:cubicBezTo>
                    <a:pt x="19814" y="10047"/>
                    <a:pt x="15477" y="12792"/>
                    <a:pt x="10106" y="12792"/>
                  </a:cubicBezTo>
                  <a:cubicBezTo>
                    <a:pt x="4735" y="12792"/>
                    <a:pt x="379" y="10007"/>
                    <a:pt x="379" y="6585"/>
                  </a:cubicBezTo>
                  <a:cubicBezTo>
                    <a:pt x="379" y="6426"/>
                    <a:pt x="379" y="6307"/>
                    <a:pt x="399" y="6168"/>
                  </a:cubicBezTo>
                  <a:close/>
                  <a:moveTo>
                    <a:pt x="10106" y="1"/>
                  </a:moveTo>
                  <a:cubicBezTo>
                    <a:pt x="4536" y="1"/>
                    <a:pt x="1" y="2945"/>
                    <a:pt x="1" y="6605"/>
                  </a:cubicBezTo>
                  <a:lnTo>
                    <a:pt x="1" y="7003"/>
                  </a:lnTo>
                  <a:cubicBezTo>
                    <a:pt x="1" y="10862"/>
                    <a:pt x="3960" y="13985"/>
                    <a:pt x="10106" y="13985"/>
                  </a:cubicBezTo>
                  <a:cubicBezTo>
                    <a:pt x="16293" y="13985"/>
                    <a:pt x="20192" y="10862"/>
                    <a:pt x="20192" y="7003"/>
                  </a:cubicBezTo>
                  <a:lnTo>
                    <a:pt x="20192" y="6605"/>
                  </a:lnTo>
                  <a:cubicBezTo>
                    <a:pt x="20192" y="2945"/>
                    <a:pt x="15676" y="1"/>
                    <a:pt x="1010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p38"/>
            <p:cNvGrpSpPr/>
            <p:nvPr/>
          </p:nvGrpSpPr>
          <p:grpSpPr>
            <a:xfrm>
              <a:off x="8204090" y="4581151"/>
              <a:ext cx="545829" cy="215183"/>
              <a:chOff x="831601" y="825076"/>
              <a:chExt cx="641322" cy="252829"/>
            </a:xfrm>
          </p:grpSpPr>
          <p:sp>
            <p:nvSpPr>
              <p:cNvPr id="198" name="Google Shape;198;p38"/>
              <p:cNvSpPr/>
              <p:nvPr/>
            </p:nvSpPr>
            <p:spPr>
              <a:xfrm>
                <a:off x="1384571" y="852097"/>
                <a:ext cx="88352" cy="92713"/>
              </a:xfrm>
              <a:custGeom>
                <a:rect b="b" l="l" r="r" t="t"/>
                <a:pathLst>
                  <a:path extrusionOk="0" h="4656" w="4437">
                    <a:moveTo>
                      <a:pt x="2189" y="976"/>
                    </a:moveTo>
                    <a:cubicBezTo>
                      <a:pt x="2507" y="976"/>
                      <a:pt x="2785" y="1095"/>
                      <a:pt x="2964" y="1314"/>
                    </a:cubicBezTo>
                    <a:cubicBezTo>
                      <a:pt x="3144" y="1533"/>
                      <a:pt x="3243" y="1891"/>
                      <a:pt x="3243" y="2328"/>
                    </a:cubicBezTo>
                    <a:cubicBezTo>
                      <a:pt x="3243" y="2786"/>
                      <a:pt x="3144" y="3104"/>
                      <a:pt x="2964" y="3363"/>
                    </a:cubicBezTo>
                    <a:cubicBezTo>
                      <a:pt x="2785" y="3602"/>
                      <a:pt x="2547" y="3701"/>
                      <a:pt x="2189" y="3701"/>
                    </a:cubicBezTo>
                    <a:cubicBezTo>
                      <a:pt x="1870" y="3701"/>
                      <a:pt x="1592" y="3582"/>
                      <a:pt x="1413" y="3363"/>
                    </a:cubicBezTo>
                    <a:cubicBezTo>
                      <a:pt x="1234" y="3104"/>
                      <a:pt x="1134" y="2786"/>
                      <a:pt x="1134" y="2328"/>
                    </a:cubicBezTo>
                    <a:cubicBezTo>
                      <a:pt x="1134" y="1891"/>
                      <a:pt x="1234" y="1572"/>
                      <a:pt x="1413" y="1314"/>
                    </a:cubicBezTo>
                    <a:cubicBezTo>
                      <a:pt x="1592" y="1095"/>
                      <a:pt x="1870" y="976"/>
                      <a:pt x="2189" y="976"/>
                    </a:cubicBezTo>
                    <a:close/>
                    <a:moveTo>
                      <a:pt x="2209" y="1"/>
                    </a:moveTo>
                    <a:cubicBezTo>
                      <a:pt x="1473" y="1"/>
                      <a:pt x="896" y="220"/>
                      <a:pt x="557" y="697"/>
                    </a:cubicBezTo>
                    <a:cubicBezTo>
                      <a:pt x="180" y="1175"/>
                      <a:pt x="0" y="1692"/>
                      <a:pt x="0" y="2328"/>
                    </a:cubicBezTo>
                    <a:cubicBezTo>
                      <a:pt x="0" y="2985"/>
                      <a:pt x="180" y="3522"/>
                      <a:pt x="557" y="3980"/>
                    </a:cubicBezTo>
                    <a:cubicBezTo>
                      <a:pt x="916" y="4417"/>
                      <a:pt x="1473" y="4656"/>
                      <a:pt x="2209" y="4656"/>
                    </a:cubicBezTo>
                    <a:cubicBezTo>
                      <a:pt x="2964" y="4656"/>
                      <a:pt x="3541" y="4417"/>
                      <a:pt x="3880" y="3980"/>
                    </a:cubicBezTo>
                    <a:cubicBezTo>
                      <a:pt x="4258" y="3522"/>
                      <a:pt x="4437" y="2985"/>
                      <a:pt x="4437" y="2328"/>
                    </a:cubicBezTo>
                    <a:cubicBezTo>
                      <a:pt x="4437" y="1712"/>
                      <a:pt x="4258" y="1175"/>
                      <a:pt x="3880" y="697"/>
                    </a:cubicBezTo>
                    <a:cubicBezTo>
                      <a:pt x="3502" y="220"/>
                      <a:pt x="2964" y="1"/>
                      <a:pt x="22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8"/>
              <p:cNvSpPr/>
              <p:nvPr/>
            </p:nvSpPr>
            <p:spPr>
              <a:xfrm>
                <a:off x="1207908" y="852894"/>
                <a:ext cx="77659" cy="92414"/>
              </a:xfrm>
              <a:custGeom>
                <a:rect b="b" l="l" r="r" t="t"/>
                <a:pathLst>
                  <a:path extrusionOk="0" h="4641" w="3900">
                    <a:moveTo>
                      <a:pt x="2726" y="2368"/>
                    </a:moveTo>
                    <a:lnTo>
                      <a:pt x="2726" y="2766"/>
                    </a:lnTo>
                    <a:lnTo>
                      <a:pt x="2765" y="2766"/>
                    </a:lnTo>
                    <a:cubicBezTo>
                      <a:pt x="2765" y="3144"/>
                      <a:pt x="2626" y="3422"/>
                      <a:pt x="2427" y="3562"/>
                    </a:cubicBezTo>
                    <a:cubicBezTo>
                      <a:pt x="2228" y="3721"/>
                      <a:pt x="1990" y="3780"/>
                      <a:pt x="1731" y="3780"/>
                    </a:cubicBezTo>
                    <a:cubicBezTo>
                      <a:pt x="1592" y="3780"/>
                      <a:pt x="1433" y="3741"/>
                      <a:pt x="1333" y="3661"/>
                    </a:cubicBezTo>
                    <a:cubicBezTo>
                      <a:pt x="1234" y="3581"/>
                      <a:pt x="1154" y="3442"/>
                      <a:pt x="1154" y="3243"/>
                    </a:cubicBezTo>
                    <a:cubicBezTo>
                      <a:pt x="1154" y="3024"/>
                      <a:pt x="1254" y="2865"/>
                      <a:pt x="1433" y="2746"/>
                    </a:cubicBezTo>
                    <a:cubicBezTo>
                      <a:pt x="1532" y="2686"/>
                      <a:pt x="1711" y="2627"/>
                      <a:pt x="1970" y="2587"/>
                    </a:cubicBezTo>
                    <a:lnTo>
                      <a:pt x="2208" y="2547"/>
                    </a:lnTo>
                    <a:cubicBezTo>
                      <a:pt x="2328" y="2527"/>
                      <a:pt x="2427" y="2487"/>
                      <a:pt x="2507" y="2467"/>
                    </a:cubicBezTo>
                    <a:cubicBezTo>
                      <a:pt x="2586" y="2448"/>
                      <a:pt x="2666" y="2388"/>
                      <a:pt x="2726" y="2368"/>
                    </a:cubicBezTo>
                    <a:close/>
                    <a:moveTo>
                      <a:pt x="2029" y="1"/>
                    </a:moveTo>
                    <a:cubicBezTo>
                      <a:pt x="1293" y="1"/>
                      <a:pt x="776" y="200"/>
                      <a:pt x="478" y="578"/>
                    </a:cubicBezTo>
                    <a:cubicBezTo>
                      <a:pt x="279" y="836"/>
                      <a:pt x="179" y="1155"/>
                      <a:pt x="140" y="1532"/>
                    </a:cubicBezTo>
                    <a:lnTo>
                      <a:pt x="1234" y="1532"/>
                    </a:lnTo>
                    <a:cubicBezTo>
                      <a:pt x="1273" y="1353"/>
                      <a:pt x="1313" y="1234"/>
                      <a:pt x="1413" y="1135"/>
                    </a:cubicBezTo>
                    <a:cubicBezTo>
                      <a:pt x="1532" y="995"/>
                      <a:pt x="1711" y="936"/>
                      <a:pt x="1990" y="936"/>
                    </a:cubicBezTo>
                    <a:cubicBezTo>
                      <a:pt x="2228" y="936"/>
                      <a:pt x="2407" y="956"/>
                      <a:pt x="2527" y="1035"/>
                    </a:cubicBezTo>
                    <a:cubicBezTo>
                      <a:pt x="2646" y="1095"/>
                      <a:pt x="2726" y="1234"/>
                      <a:pt x="2726" y="1393"/>
                    </a:cubicBezTo>
                    <a:cubicBezTo>
                      <a:pt x="2726" y="1552"/>
                      <a:pt x="2646" y="1652"/>
                      <a:pt x="2487" y="1731"/>
                    </a:cubicBezTo>
                    <a:cubicBezTo>
                      <a:pt x="2387" y="1771"/>
                      <a:pt x="2228" y="1791"/>
                      <a:pt x="2029" y="1831"/>
                    </a:cubicBezTo>
                    <a:lnTo>
                      <a:pt x="1632" y="1871"/>
                    </a:lnTo>
                    <a:cubicBezTo>
                      <a:pt x="1194" y="1930"/>
                      <a:pt x="856" y="2030"/>
                      <a:pt x="617" y="2149"/>
                    </a:cubicBezTo>
                    <a:cubicBezTo>
                      <a:pt x="199" y="2388"/>
                      <a:pt x="0" y="2766"/>
                      <a:pt x="0" y="3323"/>
                    </a:cubicBezTo>
                    <a:cubicBezTo>
                      <a:pt x="0" y="3741"/>
                      <a:pt x="120" y="4059"/>
                      <a:pt x="398" y="4278"/>
                    </a:cubicBezTo>
                    <a:cubicBezTo>
                      <a:pt x="637" y="4516"/>
                      <a:pt x="995" y="4616"/>
                      <a:pt x="1393" y="4636"/>
                    </a:cubicBezTo>
                    <a:cubicBezTo>
                      <a:pt x="1478" y="4639"/>
                      <a:pt x="1560" y="4641"/>
                      <a:pt x="1639" y="4641"/>
                    </a:cubicBezTo>
                    <a:cubicBezTo>
                      <a:pt x="3895" y="4641"/>
                      <a:pt x="3841" y="3313"/>
                      <a:pt x="3879" y="3024"/>
                    </a:cubicBezTo>
                    <a:lnTo>
                      <a:pt x="3879" y="1373"/>
                    </a:lnTo>
                    <a:cubicBezTo>
                      <a:pt x="3899" y="836"/>
                      <a:pt x="3700" y="458"/>
                      <a:pt x="3322" y="279"/>
                    </a:cubicBezTo>
                    <a:cubicBezTo>
                      <a:pt x="2964" y="80"/>
                      <a:pt x="2527" y="1"/>
                      <a:pt x="20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8"/>
              <p:cNvSpPr/>
              <p:nvPr/>
            </p:nvSpPr>
            <p:spPr>
              <a:xfrm>
                <a:off x="1117186" y="853690"/>
                <a:ext cx="84409" cy="91518"/>
              </a:xfrm>
              <a:custGeom>
                <a:rect b="b" l="l" r="r" t="t"/>
                <a:pathLst>
                  <a:path extrusionOk="0" h="4596" w="4239">
                    <a:moveTo>
                      <a:pt x="2169" y="1"/>
                    </a:moveTo>
                    <a:cubicBezTo>
                      <a:pt x="1493" y="1"/>
                      <a:pt x="956" y="199"/>
                      <a:pt x="578" y="617"/>
                    </a:cubicBezTo>
                    <a:cubicBezTo>
                      <a:pt x="180" y="1035"/>
                      <a:pt x="1" y="1612"/>
                      <a:pt x="1" y="2348"/>
                    </a:cubicBezTo>
                    <a:cubicBezTo>
                      <a:pt x="1" y="3024"/>
                      <a:pt x="180" y="3541"/>
                      <a:pt x="518" y="3979"/>
                    </a:cubicBezTo>
                    <a:cubicBezTo>
                      <a:pt x="876" y="4397"/>
                      <a:pt x="1413" y="4596"/>
                      <a:pt x="2169" y="4596"/>
                    </a:cubicBezTo>
                    <a:cubicBezTo>
                      <a:pt x="2905" y="4596"/>
                      <a:pt x="3462" y="4337"/>
                      <a:pt x="3840" y="3840"/>
                    </a:cubicBezTo>
                    <a:cubicBezTo>
                      <a:pt x="4079" y="3541"/>
                      <a:pt x="4198" y="3203"/>
                      <a:pt x="4238" y="2845"/>
                    </a:cubicBezTo>
                    <a:lnTo>
                      <a:pt x="2985" y="2845"/>
                    </a:lnTo>
                    <a:cubicBezTo>
                      <a:pt x="2965" y="3084"/>
                      <a:pt x="2885" y="3283"/>
                      <a:pt x="2766" y="3422"/>
                    </a:cubicBezTo>
                    <a:cubicBezTo>
                      <a:pt x="2647" y="3581"/>
                      <a:pt x="2448" y="3641"/>
                      <a:pt x="2169" y="3641"/>
                    </a:cubicBezTo>
                    <a:cubicBezTo>
                      <a:pt x="1771" y="3641"/>
                      <a:pt x="1493" y="3482"/>
                      <a:pt x="1354" y="3104"/>
                    </a:cubicBezTo>
                    <a:cubicBezTo>
                      <a:pt x="1274" y="2905"/>
                      <a:pt x="1214" y="2646"/>
                      <a:pt x="1214" y="2328"/>
                    </a:cubicBezTo>
                    <a:cubicBezTo>
                      <a:pt x="1214" y="2010"/>
                      <a:pt x="1274" y="1731"/>
                      <a:pt x="1354" y="1532"/>
                    </a:cubicBezTo>
                    <a:cubicBezTo>
                      <a:pt x="1493" y="1115"/>
                      <a:pt x="1791" y="935"/>
                      <a:pt x="2189" y="935"/>
                    </a:cubicBezTo>
                    <a:cubicBezTo>
                      <a:pt x="2468" y="935"/>
                      <a:pt x="2686" y="1035"/>
                      <a:pt x="2806" y="1214"/>
                    </a:cubicBezTo>
                    <a:cubicBezTo>
                      <a:pt x="2905" y="1333"/>
                      <a:pt x="2965" y="1473"/>
                      <a:pt x="2985" y="1652"/>
                    </a:cubicBezTo>
                    <a:lnTo>
                      <a:pt x="4238" y="1652"/>
                    </a:lnTo>
                    <a:cubicBezTo>
                      <a:pt x="4158" y="1035"/>
                      <a:pt x="3960" y="617"/>
                      <a:pt x="3582" y="359"/>
                    </a:cubicBezTo>
                    <a:cubicBezTo>
                      <a:pt x="3204" y="120"/>
                      <a:pt x="2746" y="1"/>
                      <a:pt x="216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8"/>
              <p:cNvSpPr/>
              <p:nvPr/>
            </p:nvSpPr>
            <p:spPr>
              <a:xfrm>
                <a:off x="1059759" y="852894"/>
                <a:ext cx="53107" cy="90343"/>
              </a:xfrm>
              <a:custGeom>
                <a:rect b="b" l="l" r="r" t="t"/>
                <a:pathLst>
                  <a:path extrusionOk="0" h="4537" w="2667">
                    <a:moveTo>
                      <a:pt x="2547" y="1"/>
                    </a:moveTo>
                    <a:cubicBezTo>
                      <a:pt x="0" y="1"/>
                      <a:pt x="160" y="2249"/>
                      <a:pt x="160" y="2249"/>
                    </a:cubicBezTo>
                    <a:lnTo>
                      <a:pt x="160" y="4536"/>
                    </a:lnTo>
                    <a:lnTo>
                      <a:pt x="1294" y="4536"/>
                    </a:lnTo>
                    <a:lnTo>
                      <a:pt x="1294" y="2388"/>
                    </a:lnTo>
                    <a:cubicBezTo>
                      <a:pt x="1294" y="2050"/>
                      <a:pt x="1353" y="1791"/>
                      <a:pt x="1413" y="1632"/>
                    </a:cubicBezTo>
                    <a:cubicBezTo>
                      <a:pt x="1572" y="1334"/>
                      <a:pt x="1890" y="1174"/>
                      <a:pt x="2348" y="1174"/>
                    </a:cubicBezTo>
                    <a:lnTo>
                      <a:pt x="2467" y="1174"/>
                    </a:lnTo>
                    <a:cubicBezTo>
                      <a:pt x="2507" y="1174"/>
                      <a:pt x="2587" y="1174"/>
                      <a:pt x="2666" y="1194"/>
                    </a:cubicBezTo>
                    <a:lnTo>
                      <a:pt x="2666" y="41"/>
                    </a:lnTo>
                    <a:lnTo>
                      <a:pt x="2567" y="41"/>
                    </a:lnTo>
                    <a:cubicBezTo>
                      <a:pt x="2567" y="1"/>
                      <a:pt x="2567" y="1"/>
                      <a:pt x="254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8"/>
              <p:cNvSpPr/>
              <p:nvPr/>
            </p:nvSpPr>
            <p:spPr>
              <a:xfrm>
                <a:off x="965871" y="852894"/>
                <a:ext cx="85982" cy="92314"/>
              </a:xfrm>
              <a:custGeom>
                <a:rect b="b" l="l" r="r" t="t"/>
                <a:pathLst>
                  <a:path extrusionOk="0" h="4636" w="4318">
                    <a:moveTo>
                      <a:pt x="2149" y="956"/>
                    </a:moveTo>
                    <a:cubicBezTo>
                      <a:pt x="2428" y="956"/>
                      <a:pt x="2647" y="1035"/>
                      <a:pt x="2826" y="1174"/>
                    </a:cubicBezTo>
                    <a:cubicBezTo>
                      <a:pt x="3005" y="1334"/>
                      <a:pt x="3104" y="1572"/>
                      <a:pt x="3124" y="1871"/>
                    </a:cubicBezTo>
                    <a:lnTo>
                      <a:pt x="1155" y="1871"/>
                    </a:lnTo>
                    <a:cubicBezTo>
                      <a:pt x="1214" y="1572"/>
                      <a:pt x="1334" y="1353"/>
                      <a:pt x="1473" y="1194"/>
                    </a:cubicBezTo>
                    <a:cubicBezTo>
                      <a:pt x="1652" y="1035"/>
                      <a:pt x="1891" y="956"/>
                      <a:pt x="2149" y="956"/>
                    </a:cubicBezTo>
                    <a:close/>
                    <a:moveTo>
                      <a:pt x="2149" y="1"/>
                    </a:moveTo>
                    <a:cubicBezTo>
                      <a:pt x="1513" y="1"/>
                      <a:pt x="996" y="200"/>
                      <a:pt x="598" y="598"/>
                    </a:cubicBezTo>
                    <a:cubicBezTo>
                      <a:pt x="200" y="995"/>
                      <a:pt x="1" y="1592"/>
                      <a:pt x="1" y="2348"/>
                    </a:cubicBezTo>
                    <a:cubicBezTo>
                      <a:pt x="1" y="3144"/>
                      <a:pt x="220" y="3741"/>
                      <a:pt x="657" y="4079"/>
                    </a:cubicBezTo>
                    <a:cubicBezTo>
                      <a:pt x="1115" y="4437"/>
                      <a:pt x="1612" y="4636"/>
                      <a:pt x="2209" y="4636"/>
                    </a:cubicBezTo>
                    <a:cubicBezTo>
                      <a:pt x="2905" y="4636"/>
                      <a:pt x="3442" y="4397"/>
                      <a:pt x="3840" y="3979"/>
                    </a:cubicBezTo>
                    <a:cubicBezTo>
                      <a:pt x="4039" y="3760"/>
                      <a:pt x="4198" y="3542"/>
                      <a:pt x="4238" y="3323"/>
                    </a:cubicBezTo>
                    <a:lnTo>
                      <a:pt x="3025" y="3323"/>
                    </a:lnTo>
                    <a:lnTo>
                      <a:pt x="3025" y="3343"/>
                    </a:lnTo>
                    <a:cubicBezTo>
                      <a:pt x="2985" y="3422"/>
                      <a:pt x="2925" y="3462"/>
                      <a:pt x="2885" y="3502"/>
                    </a:cubicBezTo>
                    <a:cubicBezTo>
                      <a:pt x="2706" y="3641"/>
                      <a:pt x="2507" y="3681"/>
                      <a:pt x="2229" y="3681"/>
                    </a:cubicBezTo>
                    <a:cubicBezTo>
                      <a:pt x="1970" y="3681"/>
                      <a:pt x="1771" y="3661"/>
                      <a:pt x="1612" y="3542"/>
                    </a:cubicBezTo>
                    <a:cubicBezTo>
                      <a:pt x="1314" y="3363"/>
                      <a:pt x="1155" y="3064"/>
                      <a:pt x="1135" y="2627"/>
                    </a:cubicBezTo>
                    <a:lnTo>
                      <a:pt x="4318" y="2627"/>
                    </a:lnTo>
                    <a:cubicBezTo>
                      <a:pt x="4318" y="2249"/>
                      <a:pt x="4318" y="1950"/>
                      <a:pt x="4278" y="1751"/>
                    </a:cubicBezTo>
                    <a:cubicBezTo>
                      <a:pt x="4218" y="1393"/>
                      <a:pt x="4099" y="1095"/>
                      <a:pt x="3920" y="856"/>
                    </a:cubicBezTo>
                    <a:cubicBezTo>
                      <a:pt x="3721" y="558"/>
                      <a:pt x="3482" y="359"/>
                      <a:pt x="3184" y="200"/>
                    </a:cubicBezTo>
                    <a:cubicBezTo>
                      <a:pt x="2885" y="80"/>
                      <a:pt x="2527" y="1"/>
                      <a:pt x="214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8"/>
              <p:cNvSpPr/>
              <p:nvPr/>
            </p:nvSpPr>
            <p:spPr>
              <a:xfrm>
                <a:off x="831999" y="852894"/>
                <a:ext cx="124393" cy="90343"/>
              </a:xfrm>
              <a:custGeom>
                <a:rect b="b" l="l" r="r" t="t"/>
                <a:pathLst>
                  <a:path extrusionOk="0" h="4537" w="6247">
                    <a:moveTo>
                      <a:pt x="1850" y="1"/>
                    </a:moveTo>
                    <a:cubicBezTo>
                      <a:pt x="716" y="1"/>
                      <a:pt x="0" y="836"/>
                      <a:pt x="0" y="1930"/>
                    </a:cubicBezTo>
                    <a:lnTo>
                      <a:pt x="0" y="4536"/>
                    </a:lnTo>
                    <a:lnTo>
                      <a:pt x="1054" y="4536"/>
                    </a:lnTo>
                    <a:lnTo>
                      <a:pt x="1054" y="1891"/>
                    </a:lnTo>
                    <a:cubicBezTo>
                      <a:pt x="1054" y="1393"/>
                      <a:pt x="1373" y="1075"/>
                      <a:pt x="1850" y="1075"/>
                    </a:cubicBezTo>
                    <a:cubicBezTo>
                      <a:pt x="2546" y="1075"/>
                      <a:pt x="2606" y="1652"/>
                      <a:pt x="2606" y="1891"/>
                    </a:cubicBezTo>
                    <a:lnTo>
                      <a:pt x="2606" y="4536"/>
                    </a:lnTo>
                    <a:lnTo>
                      <a:pt x="3660" y="4536"/>
                    </a:lnTo>
                    <a:lnTo>
                      <a:pt x="3660" y="1891"/>
                    </a:lnTo>
                    <a:cubicBezTo>
                      <a:pt x="3660" y="1393"/>
                      <a:pt x="3979" y="1075"/>
                      <a:pt x="4456" y="1075"/>
                    </a:cubicBezTo>
                    <a:cubicBezTo>
                      <a:pt x="5152" y="1075"/>
                      <a:pt x="5232" y="1652"/>
                      <a:pt x="5232" y="1891"/>
                    </a:cubicBezTo>
                    <a:lnTo>
                      <a:pt x="5232" y="4536"/>
                    </a:lnTo>
                    <a:lnTo>
                      <a:pt x="6246" y="4536"/>
                    </a:lnTo>
                    <a:lnTo>
                      <a:pt x="6246" y="1930"/>
                    </a:lnTo>
                    <a:cubicBezTo>
                      <a:pt x="6246" y="796"/>
                      <a:pt x="5570" y="1"/>
                      <a:pt x="4436" y="1"/>
                    </a:cubicBezTo>
                    <a:cubicBezTo>
                      <a:pt x="3899" y="1"/>
                      <a:pt x="3442" y="239"/>
                      <a:pt x="3143" y="598"/>
                    </a:cubicBezTo>
                    <a:cubicBezTo>
                      <a:pt x="2865" y="239"/>
                      <a:pt x="2387" y="1"/>
                      <a:pt x="185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8"/>
              <p:cNvSpPr/>
              <p:nvPr/>
            </p:nvSpPr>
            <p:spPr>
              <a:xfrm>
                <a:off x="1292675" y="825076"/>
                <a:ext cx="85186" cy="120132"/>
              </a:xfrm>
              <a:custGeom>
                <a:rect b="b" l="l" r="r" t="t"/>
                <a:pathLst>
                  <a:path extrusionOk="0" h="6033" w="4278">
                    <a:moveTo>
                      <a:pt x="2109" y="2372"/>
                    </a:moveTo>
                    <a:cubicBezTo>
                      <a:pt x="2328" y="2372"/>
                      <a:pt x="2527" y="2452"/>
                      <a:pt x="2686" y="2571"/>
                    </a:cubicBezTo>
                    <a:cubicBezTo>
                      <a:pt x="2944" y="2790"/>
                      <a:pt x="3084" y="3228"/>
                      <a:pt x="3084" y="3745"/>
                    </a:cubicBezTo>
                    <a:cubicBezTo>
                      <a:pt x="3124" y="4163"/>
                      <a:pt x="3024" y="4461"/>
                      <a:pt x="2845" y="4720"/>
                    </a:cubicBezTo>
                    <a:cubicBezTo>
                      <a:pt x="2686" y="4959"/>
                      <a:pt x="2427" y="5058"/>
                      <a:pt x="2109" y="5058"/>
                    </a:cubicBezTo>
                    <a:cubicBezTo>
                      <a:pt x="1791" y="5058"/>
                      <a:pt x="1532" y="4939"/>
                      <a:pt x="1393" y="4680"/>
                    </a:cubicBezTo>
                    <a:cubicBezTo>
                      <a:pt x="1234" y="4441"/>
                      <a:pt x="1134" y="4083"/>
                      <a:pt x="1134" y="3685"/>
                    </a:cubicBezTo>
                    <a:cubicBezTo>
                      <a:pt x="1134" y="3327"/>
                      <a:pt x="1214" y="2989"/>
                      <a:pt x="1353" y="2750"/>
                    </a:cubicBezTo>
                    <a:cubicBezTo>
                      <a:pt x="1512" y="2492"/>
                      <a:pt x="1751" y="2372"/>
                      <a:pt x="2109" y="2372"/>
                    </a:cubicBezTo>
                    <a:close/>
                    <a:moveTo>
                      <a:pt x="4110" y="0"/>
                    </a:moveTo>
                    <a:cubicBezTo>
                      <a:pt x="3809" y="0"/>
                      <a:pt x="3084" y="75"/>
                      <a:pt x="3084" y="801"/>
                    </a:cubicBezTo>
                    <a:lnTo>
                      <a:pt x="3084" y="2054"/>
                    </a:lnTo>
                    <a:cubicBezTo>
                      <a:pt x="2944" y="1855"/>
                      <a:pt x="2785" y="1676"/>
                      <a:pt x="2586" y="1577"/>
                    </a:cubicBezTo>
                    <a:cubicBezTo>
                      <a:pt x="2388" y="1457"/>
                      <a:pt x="2129" y="1398"/>
                      <a:pt x="1890" y="1398"/>
                    </a:cubicBezTo>
                    <a:cubicBezTo>
                      <a:pt x="1313" y="1398"/>
                      <a:pt x="856" y="1636"/>
                      <a:pt x="518" y="2054"/>
                    </a:cubicBezTo>
                    <a:cubicBezTo>
                      <a:pt x="160" y="2472"/>
                      <a:pt x="0" y="3089"/>
                      <a:pt x="0" y="3845"/>
                    </a:cubicBezTo>
                    <a:cubicBezTo>
                      <a:pt x="0" y="4481"/>
                      <a:pt x="160" y="4998"/>
                      <a:pt x="518" y="5436"/>
                    </a:cubicBezTo>
                    <a:cubicBezTo>
                      <a:pt x="856" y="5854"/>
                      <a:pt x="1532" y="6033"/>
                      <a:pt x="2149" y="6033"/>
                    </a:cubicBezTo>
                    <a:cubicBezTo>
                      <a:pt x="4277" y="6033"/>
                      <a:pt x="4238" y="4203"/>
                      <a:pt x="4238" y="4203"/>
                    </a:cubicBezTo>
                    <a:lnTo>
                      <a:pt x="4238" y="5"/>
                    </a:lnTo>
                    <a:cubicBezTo>
                      <a:pt x="4238" y="5"/>
                      <a:pt x="4188" y="0"/>
                      <a:pt x="411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8"/>
              <p:cNvSpPr/>
              <p:nvPr/>
            </p:nvSpPr>
            <p:spPr>
              <a:xfrm>
                <a:off x="1055398" y="985591"/>
                <a:ext cx="85584" cy="91140"/>
              </a:xfrm>
              <a:custGeom>
                <a:rect b="b" l="l" r="r" t="t"/>
                <a:pathLst>
                  <a:path extrusionOk="0" h="4577" w="4298">
                    <a:moveTo>
                      <a:pt x="2129" y="976"/>
                    </a:moveTo>
                    <a:cubicBezTo>
                      <a:pt x="2408" y="976"/>
                      <a:pt x="2626" y="1055"/>
                      <a:pt x="2806" y="1194"/>
                    </a:cubicBezTo>
                    <a:cubicBezTo>
                      <a:pt x="2985" y="1354"/>
                      <a:pt x="3084" y="1572"/>
                      <a:pt x="3104" y="1871"/>
                    </a:cubicBezTo>
                    <a:lnTo>
                      <a:pt x="1154" y="1871"/>
                    </a:lnTo>
                    <a:cubicBezTo>
                      <a:pt x="1194" y="1632"/>
                      <a:pt x="1294" y="1393"/>
                      <a:pt x="1473" y="1234"/>
                    </a:cubicBezTo>
                    <a:cubicBezTo>
                      <a:pt x="1612" y="1055"/>
                      <a:pt x="1831" y="976"/>
                      <a:pt x="2129" y="976"/>
                    </a:cubicBezTo>
                    <a:close/>
                    <a:moveTo>
                      <a:pt x="2129" y="1"/>
                    </a:moveTo>
                    <a:cubicBezTo>
                      <a:pt x="1493" y="1"/>
                      <a:pt x="995" y="200"/>
                      <a:pt x="597" y="598"/>
                    </a:cubicBezTo>
                    <a:cubicBezTo>
                      <a:pt x="200" y="995"/>
                      <a:pt x="1" y="1572"/>
                      <a:pt x="1" y="2328"/>
                    </a:cubicBezTo>
                    <a:cubicBezTo>
                      <a:pt x="1" y="3124"/>
                      <a:pt x="219" y="3681"/>
                      <a:pt x="677" y="4059"/>
                    </a:cubicBezTo>
                    <a:cubicBezTo>
                      <a:pt x="1115" y="4417"/>
                      <a:pt x="1612" y="4576"/>
                      <a:pt x="2189" y="4576"/>
                    </a:cubicBezTo>
                    <a:cubicBezTo>
                      <a:pt x="2885" y="4576"/>
                      <a:pt x="3422" y="4377"/>
                      <a:pt x="3800" y="3959"/>
                    </a:cubicBezTo>
                    <a:cubicBezTo>
                      <a:pt x="3999" y="3741"/>
                      <a:pt x="4158" y="3522"/>
                      <a:pt x="4198" y="3323"/>
                    </a:cubicBezTo>
                    <a:lnTo>
                      <a:pt x="2985" y="3323"/>
                    </a:lnTo>
                    <a:lnTo>
                      <a:pt x="2985" y="3343"/>
                    </a:lnTo>
                    <a:cubicBezTo>
                      <a:pt x="2925" y="3422"/>
                      <a:pt x="2885" y="3462"/>
                      <a:pt x="2825" y="3522"/>
                    </a:cubicBezTo>
                    <a:cubicBezTo>
                      <a:pt x="2686" y="3641"/>
                      <a:pt x="2428" y="3681"/>
                      <a:pt x="2189" y="3681"/>
                    </a:cubicBezTo>
                    <a:cubicBezTo>
                      <a:pt x="1930" y="3681"/>
                      <a:pt x="1771" y="3661"/>
                      <a:pt x="1592" y="3542"/>
                    </a:cubicBezTo>
                    <a:cubicBezTo>
                      <a:pt x="1314" y="3363"/>
                      <a:pt x="1135" y="3064"/>
                      <a:pt x="1135" y="2627"/>
                    </a:cubicBezTo>
                    <a:lnTo>
                      <a:pt x="4297" y="2627"/>
                    </a:lnTo>
                    <a:cubicBezTo>
                      <a:pt x="4297" y="2249"/>
                      <a:pt x="4297" y="1950"/>
                      <a:pt x="4258" y="1751"/>
                    </a:cubicBezTo>
                    <a:cubicBezTo>
                      <a:pt x="4198" y="1393"/>
                      <a:pt x="4079" y="1095"/>
                      <a:pt x="3900" y="856"/>
                    </a:cubicBezTo>
                    <a:cubicBezTo>
                      <a:pt x="3701" y="558"/>
                      <a:pt x="3462" y="359"/>
                      <a:pt x="3164" y="200"/>
                    </a:cubicBezTo>
                    <a:cubicBezTo>
                      <a:pt x="2865" y="80"/>
                      <a:pt x="2507" y="1"/>
                      <a:pt x="21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8"/>
              <p:cNvSpPr/>
              <p:nvPr/>
            </p:nvSpPr>
            <p:spPr>
              <a:xfrm>
                <a:off x="910415" y="958530"/>
                <a:ext cx="85186" cy="119375"/>
              </a:xfrm>
              <a:custGeom>
                <a:rect b="b" l="l" r="r" t="t"/>
                <a:pathLst>
                  <a:path extrusionOk="0" h="5995" w="4278">
                    <a:moveTo>
                      <a:pt x="2110" y="2434"/>
                    </a:moveTo>
                    <a:cubicBezTo>
                      <a:pt x="2428" y="2434"/>
                      <a:pt x="2686" y="2553"/>
                      <a:pt x="2846" y="2812"/>
                    </a:cubicBezTo>
                    <a:cubicBezTo>
                      <a:pt x="3005" y="3051"/>
                      <a:pt x="3084" y="3389"/>
                      <a:pt x="3084" y="3747"/>
                    </a:cubicBezTo>
                    <a:cubicBezTo>
                      <a:pt x="3084" y="4125"/>
                      <a:pt x="3005" y="4443"/>
                      <a:pt x="2846" y="4702"/>
                    </a:cubicBezTo>
                    <a:cubicBezTo>
                      <a:pt x="2706" y="4940"/>
                      <a:pt x="2448" y="5080"/>
                      <a:pt x="2129" y="5080"/>
                    </a:cubicBezTo>
                    <a:cubicBezTo>
                      <a:pt x="1811" y="5080"/>
                      <a:pt x="1553" y="4940"/>
                      <a:pt x="1393" y="4722"/>
                    </a:cubicBezTo>
                    <a:cubicBezTo>
                      <a:pt x="1214" y="4483"/>
                      <a:pt x="1135" y="4185"/>
                      <a:pt x="1135" y="3787"/>
                    </a:cubicBezTo>
                    <a:cubicBezTo>
                      <a:pt x="1135" y="3250"/>
                      <a:pt x="1254" y="2852"/>
                      <a:pt x="1533" y="2633"/>
                    </a:cubicBezTo>
                    <a:cubicBezTo>
                      <a:pt x="1712" y="2494"/>
                      <a:pt x="1891" y="2434"/>
                      <a:pt x="2110" y="2434"/>
                    </a:cubicBezTo>
                    <a:close/>
                    <a:moveTo>
                      <a:pt x="1042" y="0"/>
                    </a:moveTo>
                    <a:cubicBezTo>
                      <a:pt x="724" y="0"/>
                      <a:pt x="21" y="83"/>
                      <a:pt x="21" y="823"/>
                    </a:cubicBezTo>
                    <a:lnTo>
                      <a:pt x="21" y="4185"/>
                    </a:lnTo>
                    <a:cubicBezTo>
                      <a:pt x="21" y="4185"/>
                      <a:pt x="1" y="5995"/>
                      <a:pt x="2110" y="5995"/>
                    </a:cubicBezTo>
                    <a:cubicBezTo>
                      <a:pt x="2706" y="5995"/>
                      <a:pt x="3403" y="5816"/>
                      <a:pt x="3741" y="5398"/>
                    </a:cubicBezTo>
                    <a:cubicBezTo>
                      <a:pt x="4099" y="4980"/>
                      <a:pt x="4278" y="4443"/>
                      <a:pt x="4278" y="3807"/>
                    </a:cubicBezTo>
                    <a:cubicBezTo>
                      <a:pt x="4278" y="3051"/>
                      <a:pt x="4099" y="2454"/>
                      <a:pt x="3741" y="2036"/>
                    </a:cubicBezTo>
                    <a:cubicBezTo>
                      <a:pt x="3403" y="1638"/>
                      <a:pt x="2945" y="1419"/>
                      <a:pt x="2388" y="1419"/>
                    </a:cubicBezTo>
                    <a:cubicBezTo>
                      <a:pt x="2110" y="1419"/>
                      <a:pt x="1891" y="1459"/>
                      <a:pt x="1692" y="1599"/>
                    </a:cubicBezTo>
                    <a:cubicBezTo>
                      <a:pt x="1493" y="1718"/>
                      <a:pt x="1314" y="1857"/>
                      <a:pt x="1194" y="2056"/>
                    </a:cubicBezTo>
                    <a:lnTo>
                      <a:pt x="1194" y="7"/>
                    </a:lnTo>
                    <a:cubicBezTo>
                      <a:pt x="1194" y="7"/>
                      <a:pt x="1135" y="0"/>
                      <a:pt x="104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8"/>
              <p:cNvSpPr/>
              <p:nvPr/>
            </p:nvSpPr>
            <p:spPr>
              <a:xfrm>
                <a:off x="999543" y="986786"/>
                <a:ext cx="52708" cy="89148"/>
              </a:xfrm>
              <a:custGeom>
                <a:rect b="b" l="l" r="r" t="t"/>
                <a:pathLst>
                  <a:path extrusionOk="0" h="4477" w="2647">
                    <a:moveTo>
                      <a:pt x="2527" y="0"/>
                    </a:moveTo>
                    <a:cubicBezTo>
                      <a:pt x="1" y="0"/>
                      <a:pt x="140" y="2228"/>
                      <a:pt x="140" y="2228"/>
                    </a:cubicBezTo>
                    <a:lnTo>
                      <a:pt x="140" y="4476"/>
                    </a:lnTo>
                    <a:lnTo>
                      <a:pt x="1294" y="4476"/>
                    </a:lnTo>
                    <a:lnTo>
                      <a:pt x="1294" y="2388"/>
                    </a:lnTo>
                    <a:cubicBezTo>
                      <a:pt x="1294" y="2030"/>
                      <a:pt x="1334" y="1771"/>
                      <a:pt x="1413" y="1612"/>
                    </a:cubicBezTo>
                    <a:cubicBezTo>
                      <a:pt x="1552" y="1313"/>
                      <a:pt x="1891" y="1174"/>
                      <a:pt x="2328" y="1174"/>
                    </a:cubicBezTo>
                    <a:lnTo>
                      <a:pt x="2448" y="1174"/>
                    </a:lnTo>
                    <a:cubicBezTo>
                      <a:pt x="2507" y="1174"/>
                      <a:pt x="2587" y="1174"/>
                      <a:pt x="2647" y="1194"/>
                    </a:cubicBezTo>
                    <a:lnTo>
                      <a:pt x="2647" y="20"/>
                    </a:lnTo>
                    <a:cubicBezTo>
                      <a:pt x="2627" y="0"/>
                      <a:pt x="2587" y="0"/>
                      <a:pt x="25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8"/>
              <p:cNvSpPr/>
              <p:nvPr/>
            </p:nvSpPr>
            <p:spPr>
              <a:xfrm>
                <a:off x="831601" y="957793"/>
                <a:ext cx="21406" cy="117743"/>
              </a:xfrm>
              <a:custGeom>
                <a:rect b="b" l="l" r="r" t="t"/>
                <a:pathLst>
                  <a:path extrusionOk="0" h="5913" w="1075">
                    <a:moveTo>
                      <a:pt x="1074" y="4"/>
                    </a:moveTo>
                    <a:lnTo>
                      <a:pt x="1074" y="6"/>
                    </a:lnTo>
                    <a:lnTo>
                      <a:pt x="1074" y="6"/>
                    </a:lnTo>
                    <a:cubicBezTo>
                      <a:pt x="1075" y="6"/>
                      <a:pt x="1075" y="5"/>
                      <a:pt x="1074" y="4"/>
                    </a:cubicBezTo>
                    <a:close/>
                    <a:moveTo>
                      <a:pt x="1074" y="6"/>
                    </a:moveTo>
                    <a:lnTo>
                      <a:pt x="1074" y="6"/>
                    </a:lnTo>
                    <a:cubicBezTo>
                      <a:pt x="1055" y="42"/>
                      <a:pt x="0" y="0"/>
                      <a:pt x="0" y="860"/>
                    </a:cubicBezTo>
                    <a:lnTo>
                      <a:pt x="0" y="5912"/>
                    </a:lnTo>
                    <a:lnTo>
                      <a:pt x="1074" y="5912"/>
                    </a:lnTo>
                    <a:lnTo>
                      <a:pt x="1074" y="6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8"/>
              <p:cNvSpPr/>
              <p:nvPr/>
            </p:nvSpPr>
            <p:spPr>
              <a:xfrm>
                <a:off x="870809" y="958669"/>
                <a:ext cx="22601" cy="22581"/>
              </a:xfrm>
              <a:custGeom>
                <a:rect b="b" l="l" r="r" t="t"/>
                <a:pathLst>
                  <a:path extrusionOk="0" h="1134" w="1135">
                    <a:moveTo>
                      <a:pt x="1" y="0"/>
                    </a:moveTo>
                    <a:lnTo>
                      <a:pt x="1" y="1134"/>
                    </a:lnTo>
                    <a:lnTo>
                      <a:pt x="1135" y="1134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8"/>
              <p:cNvSpPr/>
              <p:nvPr/>
            </p:nvSpPr>
            <p:spPr>
              <a:xfrm>
                <a:off x="870809" y="989155"/>
                <a:ext cx="22999" cy="87177"/>
              </a:xfrm>
              <a:custGeom>
                <a:rect b="b" l="l" r="r" t="t"/>
                <a:pathLst>
                  <a:path extrusionOk="0" h="4378" w="1155">
                    <a:moveTo>
                      <a:pt x="1" y="1"/>
                    </a:moveTo>
                    <a:lnTo>
                      <a:pt x="1" y="4377"/>
                    </a:lnTo>
                    <a:lnTo>
                      <a:pt x="1154" y="4377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" name="Google Shape;211;p38"/>
          <p:cNvGrpSpPr/>
          <p:nvPr/>
        </p:nvGrpSpPr>
        <p:grpSpPr>
          <a:xfrm>
            <a:off x="502371" y="2523155"/>
            <a:ext cx="140125" cy="105098"/>
            <a:chOff x="5649353" y="2515518"/>
            <a:chExt cx="185719" cy="139294"/>
          </a:xfrm>
        </p:grpSpPr>
        <p:sp>
          <p:nvSpPr>
            <p:cNvPr id="212" name="Google Shape;212;p38"/>
            <p:cNvSpPr/>
            <p:nvPr/>
          </p:nvSpPr>
          <p:spPr>
            <a:xfrm>
              <a:off x="5649353" y="2515518"/>
              <a:ext cx="185719" cy="139294"/>
            </a:xfrm>
            <a:custGeom>
              <a:rect b="b" l="l" r="r" t="t"/>
              <a:pathLst>
                <a:path extrusionOk="0" h="6688" w="8917">
                  <a:moveTo>
                    <a:pt x="7802" y="758"/>
                  </a:moveTo>
                  <a:cubicBezTo>
                    <a:pt x="8025" y="758"/>
                    <a:pt x="8181" y="914"/>
                    <a:pt x="8181" y="1115"/>
                  </a:cubicBezTo>
                  <a:lnTo>
                    <a:pt x="8181" y="5573"/>
                  </a:lnTo>
                  <a:cubicBezTo>
                    <a:pt x="8181" y="5796"/>
                    <a:pt x="8025" y="5952"/>
                    <a:pt x="7802" y="5952"/>
                  </a:cubicBezTo>
                  <a:lnTo>
                    <a:pt x="1115" y="5952"/>
                  </a:lnTo>
                  <a:cubicBezTo>
                    <a:pt x="914" y="5952"/>
                    <a:pt x="758" y="5796"/>
                    <a:pt x="758" y="5573"/>
                  </a:cubicBezTo>
                  <a:lnTo>
                    <a:pt x="758" y="1115"/>
                  </a:lnTo>
                  <a:cubicBezTo>
                    <a:pt x="758" y="914"/>
                    <a:pt x="914" y="758"/>
                    <a:pt x="1115" y="758"/>
                  </a:cubicBezTo>
                  <a:close/>
                  <a:moveTo>
                    <a:pt x="1115" y="0"/>
                  </a:moveTo>
                  <a:cubicBezTo>
                    <a:pt x="513" y="0"/>
                    <a:pt x="1" y="513"/>
                    <a:pt x="1" y="1115"/>
                  </a:cubicBezTo>
                  <a:lnTo>
                    <a:pt x="1" y="5573"/>
                  </a:lnTo>
                  <a:cubicBezTo>
                    <a:pt x="1" y="6197"/>
                    <a:pt x="513" y="6687"/>
                    <a:pt x="1115" y="6687"/>
                  </a:cubicBezTo>
                  <a:lnTo>
                    <a:pt x="7802" y="6687"/>
                  </a:lnTo>
                  <a:cubicBezTo>
                    <a:pt x="8426" y="6687"/>
                    <a:pt x="8917" y="6197"/>
                    <a:pt x="8917" y="5573"/>
                  </a:cubicBezTo>
                  <a:lnTo>
                    <a:pt x="8917" y="1115"/>
                  </a:lnTo>
                  <a:cubicBezTo>
                    <a:pt x="8917" y="513"/>
                    <a:pt x="8426" y="0"/>
                    <a:pt x="7802" y="0"/>
                  </a:cubicBezTo>
                  <a:close/>
                </a:path>
              </a:pathLst>
            </a:custGeom>
            <a:solidFill>
              <a:srgbClr val="348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8"/>
            <p:cNvSpPr/>
            <p:nvPr/>
          </p:nvSpPr>
          <p:spPr>
            <a:xfrm>
              <a:off x="5653997" y="2521121"/>
              <a:ext cx="176430" cy="79832"/>
            </a:xfrm>
            <a:custGeom>
              <a:rect b="b" l="l" r="r" t="t"/>
              <a:pathLst>
                <a:path extrusionOk="0" h="3833" w="8471">
                  <a:moveTo>
                    <a:pt x="427" y="0"/>
                  </a:moveTo>
                  <a:cubicBezTo>
                    <a:pt x="318" y="0"/>
                    <a:pt x="209" y="45"/>
                    <a:pt x="134" y="132"/>
                  </a:cubicBezTo>
                  <a:cubicBezTo>
                    <a:pt x="0" y="288"/>
                    <a:pt x="45" y="534"/>
                    <a:pt x="201" y="667"/>
                  </a:cubicBezTo>
                  <a:lnTo>
                    <a:pt x="4013" y="3743"/>
                  </a:lnTo>
                  <a:cubicBezTo>
                    <a:pt x="4080" y="3788"/>
                    <a:pt x="4169" y="3833"/>
                    <a:pt x="4236" y="3833"/>
                  </a:cubicBezTo>
                  <a:cubicBezTo>
                    <a:pt x="4325" y="3833"/>
                    <a:pt x="4414" y="3788"/>
                    <a:pt x="4481" y="3743"/>
                  </a:cubicBezTo>
                  <a:lnTo>
                    <a:pt x="8292" y="667"/>
                  </a:lnTo>
                  <a:cubicBezTo>
                    <a:pt x="8448" y="534"/>
                    <a:pt x="8471" y="288"/>
                    <a:pt x="8337" y="132"/>
                  </a:cubicBezTo>
                  <a:cubicBezTo>
                    <a:pt x="8275" y="45"/>
                    <a:pt x="8171" y="0"/>
                    <a:pt x="8064" y="0"/>
                  </a:cubicBezTo>
                  <a:cubicBezTo>
                    <a:pt x="7980" y="0"/>
                    <a:pt x="7893" y="29"/>
                    <a:pt x="7824" y="88"/>
                  </a:cubicBezTo>
                  <a:lnTo>
                    <a:pt x="4236" y="2986"/>
                  </a:lnTo>
                  <a:lnTo>
                    <a:pt x="669" y="88"/>
                  </a:lnTo>
                  <a:cubicBezTo>
                    <a:pt x="600" y="29"/>
                    <a:pt x="514" y="0"/>
                    <a:pt x="427" y="0"/>
                  </a:cubicBezTo>
                  <a:close/>
                </a:path>
              </a:pathLst>
            </a:custGeom>
            <a:solidFill>
              <a:srgbClr val="348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38"/>
          <p:cNvSpPr/>
          <p:nvPr/>
        </p:nvSpPr>
        <p:spPr>
          <a:xfrm>
            <a:off x="500603" y="3158763"/>
            <a:ext cx="143866" cy="105089"/>
          </a:xfrm>
          <a:custGeom>
            <a:rect b="b" l="l" r="r" t="t"/>
            <a:pathLst>
              <a:path extrusionOk="0" h="118745" w="162560">
                <a:moveTo>
                  <a:pt x="141605" y="5715"/>
                </a:moveTo>
                <a:cubicBezTo>
                  <a:pt x="142875" y="5715"/>
                  <a:pt x="144145" y="6350"/>
                  <a:pt x="144780" y="7620"/>
                </a:cubicBezTo>
                <a:cubicBezTo>
                  <a:pt x="146050" y="8255"/>
                  <a:pt x="146685" y="9525"/>
                  <a:pt x="146685" y="10795"/>
                </a:cubicBezTo>
                <a:lnTo>
                  <a:pt x="146685" y="92075"/>
                </a:lnTo>
                <a:cubicBezTo>
                  <a:pt x="146685" y="93345"/>
                  <a:pt x="146050" y="94615"/>
                  <a:pt x="144780" y="95250"/>
                </a:cubicBezTo>
                <a:cubicBezTo>
                  <a:pt x="144145" y="96520"/>
                  <a:pt x="142875" y="97155"/>
                  <a:pt x="141605" y="97155"/>
                </a:cubicBezTo>
                <a:lnTo>
                  <a:pt x="20955" y="97155"/>
                </a:lnTo>
                <a:cubicBezTo>
                  <a:pt x="19685" y="97155"/>
                  <a:pt x="18415" y="96520"/>
                  <a:pt x="17780" y="95250"/>
                </a:cubicBezTo>
                <a:cubicBezTo>
                  <a:pt x="16510" y="94615"/>
                  <a:pt x="15875" y="93345"/>
                  <a:pt x="15875" y="92075"/>
                </a:cubicBezTo>
                <a:lnTo>
                  <a:pt x="15875" y="10795"/>
                </a:lnTo>
                <a:cubicBezTo>
                  <a:pt x="15875" y="9525"/>
                  <a:pt x="16510" y="8255"/>
                  <a:pt x="17780" y="7620"/>
                </a:cubicBezTo>
                <a:cubicBezTo>
                  <a:pt x="18415" y="6350"/>
                  <a:pt x="19685" y="5715"/>
                  <a:pt x="20955" y="5715"/>
                </a:cubicBezTo>
                <a:close/>
                <a:moveTo>
                  <a:pt x="20955" y="0"/>
                </a:moveTo>
                <a:cubicBezTo>
                  <a:pt x="17780" y="0"/>
                  <a:pt x="15240" y="635"/>
                  <a:pt x="13335" y="3175"/>
                </a:cubicBezTo>
                <a:cubicBezTo>
                  <a:pt x="10795" y="5080"/>
                  <a:pt x="10160" y="7620"/>
                  <a:pt x="10160" y="10795"/>
                </a:cubicBezTo>
                <a:lnTo>
                  <a:pt x="10160" y="92075"/>
                </a:lnTo>
                <a:cubicBezTo>
                  <a:pt x="10160" y="95250"/>
                  <a:pt x="10795" y="97790"/>
                  <a:pt x="13335" y="99695"/>
                </a:cubicBezTo>
                <a:cubicBezTo>
                  <a:pt x="15240" y="102235"/>
                  <a:pt x="17780" y="102870"/>
                  <a:pt x="20955" y="102870"/>
                </a:cubicBezTo>
                <a:lnTo>
                  <a:pt x="141605" y="102870"/>
                </a:lnTo>
                <a:cubicBezTo>
                  <a:pt x="144780" y="102870"/>
                  <a:pt x="147320" y="102235"/>
                  <a:pt x="149225" y="99695"/>
                </a:cubicBezTo>
                <a:cubicBezTo>
                  <a:pt x="151765" y="97790"/>
                  <a:pt x="153035" y="95250"/>
                  <a:pt x="153035" y="92075"/>
                </a:cubicBezTo>
                <a:lnTo>
                  <a:pt x="153035" y="10795"/>
                </a:lnTo>
                <a:cubicBezTo>
                  <a:pt x="153035" y="7620"/>
                  <a:pt x="151765" y="5080"/>
                  <a:pt x="149225" y="3175"/>
                </a:cubicBezTo>
                <a:cubicBezTo>
                  <a:pt x="147320" y="635"/>
                  <a:pt x="144780" y="0"/>
                  <a:pt x="141605" y="0"/>
                </a:cubicBezTo>
                <a:close/>
                <a:moveTo>
                  <a:pt x="0" y="113030"/>
                </a:moveTo>
                <a:lnTo>
                  <a:pt x="0" y="118745"/>
                </a:lnTo>
                <a:lnTo>
                  <a:pt x="162560" y="118745"/>
                </a:lnTo>
                <a:lnTo>
                  <a:pt x="162560" y="113030"/>
                </a:lnTo>
                <a:close/>
              </a:path>
            </a:pathLst>
          </a:custGeom>
          <a:solidFill>
            <a:srgbClr val="3483FA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/>
          <p:nvPr/>
        </p:nvSpPr>
        <p:spPr>
          <a:xfrm>
            <a:off x="4132750" y="0"/>
            <a:ext cx="5011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9"/>
          <p:cNvSpPr/>
          <p:nvPr/>
        </p:nvSpPr>
        <p:spPr>
          <a:xfrm>
            <a:off x="438325" y="212775"/>
            <a:ext cx="1341000" cy="239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 N T E R N A  L   S Y  S T E M S</a:t>
            </a:r>
            <a:endParaRPr i="0" sz="7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465950" y="1139450"/>
            <a:ext cx="57963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Realiza el 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siguiente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proceso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2" name="Google Shape;222;p39"/>
          <p:cNvSpPr/>
          <p:nvPr/>
        </p:nvSpPr>
        <p:spPr>
          <a:xfrm>
            <a:off x="478600" y="698650"/>
            <a:ext cx="922500" cy="222300"/>
          </a:xfrm>
          <a:prstGeom prst="roundRect">
            <a:avLst>
              <a:gd fmla="val 50000" name="adj"/>
            </a:avLst>
          </a:prstGeom>
          <a:solidFill>
            <a:srgbClr val="FFE40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Lenguaje/País</a:t>
            </a:r>
            <a:endParaRPr sz="13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223" name="Google Shape;223;p39"/>
          <p:cNvCxnSpPr>
            <a:stCxn id="220" idx="3"/>
          </p:cNvCxnSpPr>
          <p:nvPr/>
        </p:nvCxnSpPr>
        <p:spPr>
          <a:xfrm>
            <a:off x="1779325" y="332625"/>
            <a:ext cx="199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9"/>
          <p:cNvSpPr txBox="1"/>
          <p:nvPr/>
        </p:nvSpPr>
        <p:spPr>
          <a:xfrm>
            <a:off x="465951" y="299577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1.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Enciende el equipo y selecciona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Español (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Latinoamérica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465953" y="355982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Selecciona el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país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Residencia</a:t>
            </a:r>
            <a:endParaRPr b="1"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6" name="Google Shape;226;p39"/>
          <p:cNvCxnSpPr/>
          <p:nvPr/>
        </p:nvCxnSpPr>
        <p:spPr>
          <a:xfrm>
            <a:off x="478600" y="3404725"/>
            <a:ext cx="27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39"/>
          <p:cNvGrpSpPr/>
          <p:nvPr/>
        </p:nvGrpSpPr>
        <p:grpSpPr>
          <a:xfrm>
            <a:off x="7879945" y="4662567"/>
            <a:ext cx="869616" cy="222381"/>
            <a:chOff x="7812125" y="4568824"/>
            <a:chExt cx="937794" cy="239790"/>
          </a:xfrm>
        </p:grpSpPr>
        <p:sp>
          <p:nvSpPr>
            <p:cNvPr id="228" name="Google Shape;228;p39"/>
            <p:cNvSpPr/>
            <p:nvPr/>
          </p:nvSpPr>
          <p:spPr>
            <a:xfrm>
              <a:off x="7812125" y="4568824"/>
              <a:ext cx="346242" cy="239790"/>
            </a:xfrm>
            <a:custGeom>
              <a:rect b="b" l="l" r="r" t="t"/>
              <a:pathLst>
                <a:path extrusionOk="0" h="13986" w="20192">
                  <a:moveTo>
                    <a:pt x="10106" y="399"/>
                  </a:moveTo>
                  <a:cubicBezTo>
                    <a:pt x="13070" y="399"/>
                    <a:pt x="15716" y="1234"/>
                    <a:pt x="17487" y="2567"/>
                  </a:cubicBezTo>
                  <a:cubicBezTo>
                    <a:pt x="16611" y="2945"/>
                    <a:pt x="15796" y="3144"/>
                    <a:pt x="15020" y="3144"/>
                  </a:cubicBezTo>
                  <a:cubicBezTo>
                    <a:pt x="14204" y="3144"/>
                    <a:pt x="13409" y="2945"/>
                    <a:pt x="12613" y="2567"/>
                  </a:cubicBezTo>
                  <a:cubicBezTo>
                    <a:pt x="12573" y="2547"/>
                    <a:pt x="11598" y="2109"/>
                    <a:pt x="10544" y="2070"/>
                  </a:cubicBezTo>
                  <a:lnTo>
                    <a:pt x="10484" y="2070"/>
                  </a:lnTo>
                  <a:cubicBezTo>
                    <a:pt x="9271" y="2109"/>
                    <a:pt x="8595" y="2527"/>
                    <a:pt x="8137" y="2905"/>
                  </a:cubicBezTo>
                  <a:cubicBezTo>
                    <a:pt x="7680" y="2905"/>
                    <a:pt x="7321" y="3024"/>
                    <a:pt x="6963" y="3124"/>
                  </a:cubicBezTo>
                  <a:cubicBezTo>
                    <a:pt x="6665" y="3204"/>
                    <a:pt x="6386" y="3263"/>
                    <a:pt x="6148" y="3263"/>
                  </a:cubicBezTo>
                  <a:lnTo>
                    <a:pt x="5829" y="3263"/>
                  </a:lnTo>
                  <a:cubicBezTo>
                    <a:pt x="5531" y="3263"/>
                    <a:pt x="4059" y="2905"/>
                    <a:pt x="2865" y="2448"/>
                  </a:cubicBezTo>
                  <a:cubicBezTo>
                    <a:pt x="4656" y="1194"/>
                    <a:pt x="7242" y="399"/>
                    <a:pt x="10106" y="399"/>
                  </a:cubicBezTo>
                  <a:close/>
                  <a:moveTo>
                    <a:pt x="10544" y="2448"/>
                  </a:moveTo>
                  <a:cubicBezTo>
                    <a:pt x="11439" y="2448"/>
                    <a:pt x="12334" y="2845"/>
                    <a:pt x="12434" y="2905"/>
                  </a:cubicBezTo>
                  <a:cubicBezTo>
                    <a:pt x="13289" y="3303"/>
                    <a:pt x="14125" y="3522"/>
                    <a:pt x="15000" y="3522"/>
                  </a:cubicBezTo>
                  <a:cubicBezTo>
                    <a:pt x="15895" y="3522"/>
                    <a:pt x="16850" y="3303"/>
                    <a:pt x="17805" y="2845"/>
                  </a:cubicBezTo>
                  <a:cubicBezTo>
                    <a:pt x="18859" y="3701"/>
                    <a:pt x="19555" y="4735"/>
                    <a:pt x="19754" y="5869"/>
                  </a:cubicBezTo>
                  <a:cubicBezTo>
                    <a:pt x="17566" y="6366"/>
                    <a:pt x="15915" y="7043"/>
                    <a:pt x="15497" y="7222"/>
                  </a:cubicBezTo>
                  <a:cubicBezTo>
                    <a:pt x="14523" y="6386"/>
                    <a:pt x="12315" y="4477"/>
                    <a:pt x="11718" y="4019"/>
                  </a:cubicBezTo>
                  <a:cubicBezTo>
                    <a:pt x="11380" y="3780"/>
                    <a:pt x="11141" y="3621"/>
                    <a:pt x="10942" y="3581"/>
                  </a:cubicBezTo>
                  <a:cubicBezTo>
                    <a:pt x="10842" y="3542"/>
                    <a:pt x="10723" y="3522"/>
                    <a:pt x="10584" y="3522"/>
                  </a:cubicBezTo>
                  <a:cubicBezTo>
                    <a:pt x="10425" y="3522"/>
                    <a:pt x="10246" y="3542"/>
                    <a:pt x="10087" y="3601"/>
                  </a:cubicBezTo>
                  <a:cubicBezTo>
                    <a:pt x="9689" y="3721"/>
                    <a:pt x="9311" y="4019"/>
                    <a:pt x="8933" y="4318"/>
                  </a:cubicBezTo>
                  <a:lnTo>
                    <a:pt x="8913" y="4337"/>
                  </a:lnTo>
                  <a:cubicBezTo>
                    <a:pt x="8555" y="4616"/>
                    <a:pt x="8217" y="4914"/>
                    <a:pt x="7938" y="4974"/>
                  </a:cubicBezTo>
                  <a:cubicBezTo>
                    <a:pt x="7819" y="4994"/>
                    <a:pt x="7699" y="5014"/>
                    <a:pt x="7560" y="5014"/>
                  </a:cubicBezTo>
                  <a:cubicBezTo>
                    <a:pt x="7262" y="5014"/>
                    <a:pt x="7003" y="4914"/>
                    <a:pt x="6904" y="4795"/>
                  </a:cubicBezTo>
                  <a:cubicBezTo>
                    <a:pt x="6864" y="4775"/>
                    <a:pt x="6904" y="4735"/>
                    <a:pt x="6924" y="4695"/>
                  </a:cubicBezTo>
                  <a:lnTo>
                    <a:pt x="7759" y="3780"/>
                  </a:lnTo>
                  <a:cubicBezTo>
                    <a:pt x="8435" y="3104"/>
                    <a:pt x="9052" y="2487"/>
                    <a:pt x="10484" y="2448"/>
                  </a:cubicBezTo>
                  <a:close/>
                  <a:moveTo>
                    <a:pt x="2547" y="2706"/>
                  </a:moveTo>
                  <a:cubicBezTo>
                    <a:pt x="3781" y="3204"/>
                    <a:pt x="5272" y="3601"/>
                    <a:pt x="5750" y="3621"/>
                  </a:cubicBezTo>
                  <a:cubicBezTo>
                    <a:pt x="5869" y="3621"/>
                    <a:pt x="6028" y="3641"/>
                    <a:pt x="6168" y="3641"/>
                  </a:cubicBezTo>
                  <a:cubicBezTo>
                    <a:pt x="6506" y="3641"/>
                    <a:pt x="6804" y="3542"/>
                    <a:pt x="7103" y="3482"/>
                  </a:cubicBezTo>
                  <a:cubicBezTo>
                    <a:pt x="7262" y="3422"/>
                    <a:pt x="7461" y="3383"/>
                    <a:pt x="7660" y="3323"/>
                  </a:cubicBezTo>
                  <a:lnTo>
                    <a:pt x="7660" y="3323"/>
                  </a:lnTo>
                  <a:lnTo>
                    <a:pt x="7500" y="3502"/>
                  </a:lnTo>
                  <a:lnTo>
                    <a:pt x="6645" y="4417"/>
                  </a:lnTo>
                  <a:cubicBezTo>
                    <a:pt x="6566" y="4497"/>
                    <a:pt x="6426" y="4676"/>
                    <a:pt x="6526" y="4894"/>
                  </a:cubicBezTo>
                  <a:cubicBezTo>
                    <a:pt x="6566" y="4994"/>
                    <a:pt x="6645" y="5073"/>
                    <a:pt x="6745" y="5133"/>
                  </a:cubicBezTo>
                  <a:cubicBezTo>
                    <a:pt x="6943" y="5292"/>
                    <a:pt x="7321" y="5372"/>
                    <a:pt x="7660" y="5372"/>
                  </a:cubicBezTo>
                  <a:cubicBezTo>
                    <a:pt x="7799" y="5372"/>
                    <a:pt x="7918" y="5332"/>
                    <a:pt x="8038" y="5312"/>
                  </a:cubicBezTo>
                  <a:cubicBezTo>
                    <a:pt x="8396" y="5233"/>
                    <a:pt x="8793" y="4934"/>
                    <a:pt x="9191" y="4616"/>
                  </a:cubicBezTo>
                  <a:cubicBezTo>
                    <a:pt x="9510" y="4377"/>
                    <a:pt x="9947" y="4039"/>
                    <a:pt x="10305" y="3940"/>
                  </a:cubicBezTo>
                  <a:cubicBezTo>
                    <a:pt x="10405" y="3920"/>
                    <a:pt x="10524" y="3900"/>
                    <a:pt x="10624" y="3900"/>
                  </a:cubicBezTo>
                  <a:lnTo>
                    <a:pt x="10703" y="3900"/>
                  </a:lnTo>
                  <a:cubicBezTo>
                    <a:pt x="10922" y="3920"/>
                    <a:pt x="11141" y="3999"/>
                    <a:pt x="11539" y="4298"/>
                  </a:cubicBezTo>
                  <a:cubicBezTo>
                    <a:pt x="12235" y="4815"/>
                    <a:pt x="15358" y="7560"/>
                    <a:pt x="15398" y="7580"/>
                  </a:cubicBezTo>
                  <a:cubicBezTo>
                    <a:pt x="15398" y="7580"/>
                    <a:pt x="15597" y="7759"/>
                    <a:pt x="15597" y="8018"/>
                  </a:cubicBezTo>
                  <a:cubicBezTo>
                    <a:pt x="15597" y="8177"/>
                    <a:pt x="15497" y="8316"/>
                    <a:pt x="15358" y="8415"/>
                  </a:cubicBezTo>
                  <a:cubicBezTo>
                    <a:pt x="15219" y="8495"/>
                    <a:pt x="15080" y="8555"/>
                    <a:pt x="14960" y="8555"/>
                  </a:cubicBezTo>
                  <a:cubicBezTo>
                    <a:pt x="14761" y="8555"/>
                    <a:pt x="14602" y="8455"/>
                    <a:pt x="14582" y="8455"/>
                  </a:cubicBezTo>
                  <a:cubicBezTo>
                    <a:pt x="14582" y="8455"/>
                    <a:pt x="13508" y="7461"/>
                    <a:pt x="13110" y="7122"/>
                  </a:cubicBezTo>
                  <a:cubicBezTo>
                    <a:pt x="13031" y="7083"/>
                    <a:pt x="12991" y="7023"/>
                    <a:pt x="12931" y="7023"/>
                  </a:cubicBezTo>
                  <a:cubicBezTo>
                    <a:pt x="12911" y="7023"/>
                    <a:pt x="12891" y="7063"/>
                    <a:pt x="12871" y="7083"/>
                  </a:cubicBezTo>
                  <a:cubicBezTo>
                    <a:pt x="12812" y="7162"/>
                    <a:pt x="12871" y="7262"/>
                    <a:pt x="12971" y="7321"/>
                  </a:cubicBezTo>
                  <a:lnTo>
                    <a:pt x="14204" y="8575"/>
                  </a:lnTo>
                  <a:cubicBezTo>
                    <a:pt x="14204" y="8575"/>
                    <a:pt x="14363" y="8714"/>
                    <a:pt x="14383" y="8913"/>
                  </a:cubicBezTo>
                  <a:cubicBezTo>
                    <a:pt x="14383" y="9112"/>
                    <a:pt x="14284" y="9291"/>
                    <a:pt x="14085" y="9450"/>
                  </a:cubicBezTo>
                  <a:cubicBezTo>
                    <a:pt x="13926" y="9549"/>
                    <a:pt x="13787" y="9589"/>
                    <a:pt x="13627" y="9589"/>
                  </a:cubicBezTo>
                  <a:cubicBezTo>
                    <a:pt x="13428" y="9589"/>
                    <a:pt x="13309" y="9510"/>
                    <a:pt x="13289" y="9490"/>
                  </a:cubicBezTo>
                  <a:lnTo>
                    <a:pt x="13110" y="9311"/>
                  </a:lnTo>
                  <a:cubicBezTo>
                    <a:pt x="12792" y="8992"/>
                    <a:pt x="12434" y="8674"/>
                    <a:pt x="12195" y="8455"/>
                  </a:cubicBezTo>
                  <a:cubicBezTo>
                    <a:pt x="12135" y="8396"/>
                    <a:pt x="12076" y="8356"/>
                    <a:pt x="12016" y="8356"/>
                  </a:cubicBezTo>
                  <a:cubicBezTo>
                    <a:pt x="11996" y="8356"/>
                    <a:pt x="11976" y="8356"/>
                    <a:pt x="11937" y="8376"/>
                  </a:cubicBezTo>
                  <a:cubicBezTo>
                    <a:pt x="11917" y="8396"/>
                    <a:pt x="11897" y="8475"/>
                    <a:pt x="11976" y="8555"/>
                  </a:cubicBezTo>
                  <a:cubicBezTo>
                    <a:pt x="11996" y="8594"/>
                    <a:pt x="12036" y="8614"/>
                    <a:pt x="12036" y="8614"/>
                  </a:cubicBezTo>
                  <a:lnTo>
                    <a:pt x="12971" y="9649"/>
                  </a:lnTo>
                  <a:cubicBezTo>
                    <a:pt x="12971" y="9649"/>
                    <a:pt x="13170" y="9868"/>
                    <a:pt x="12991" y="10086"/>
                  </a:cubicBezTo>
                  <a:lnTo>
                    <a:pt x="12971" y="10146"/>
                  </a:lnTo>
                  <a:lnTo>
                    <a:pt x="12891" y="10206"/>
                  </a:lnTo>
                  <a:cubicBezTo>
                    <a:pt x="12732" y="10345"/>
                    <a:pt x="12513" y="10365"/>
                    <a:pt x="12434" y="10365"/>
                  </a:cubicBezTo>
                  <a:lnTo>
                    <a:pt x="12315" y="10365"/>
                  </a:lnTo>
                  <a:cubicBezTo>
                    <a:pt x="12215" y="10345"/>
                    <a:pt x="12175" y="10305"/>
                    <a:pt x="12135" y="10285"/>
                  </a:cubicBezTo>
                  <a:cubicBezTo>
                    <a:pt x="12096" y="10246"/>
                    <a:pt x="11638" y="9768"/>
                    <a:pt x="11240" y="9450"/>
                  </a:cubicBezTo>
                  <a:cubicBezTo>
                    <a:pt x="11201" y="9390"/>
                    <a:pt x="11121" y="9350"/>
                    <a:pt x="11081" y="9350"/>
                  </a:cubicBezTo>
                  <a:cubicBezTo>
                    <a:pt x="11041" y="9350"/>
                    <a:pt x="11021" y="9350"/>
                    <a:pt x="11002" y="9370"/>
                  </a:cubicBezTo>
                  <a:cubicBezTo>
                    <a:pt x="10922" y="9450"/>
                    <a:pt x="11041" y="9569"/>
                    <a:pt x="11081" y="9609"/>
                  </a:cubicBezTo>
                  <a:lnTo>
                    <a:pt x="11837" y="10464"/>
                  </a:lnTo>
                  <a:cubicBezTo>
                    <a:pt x="11837" y="10464"/>
                    <a:pt x="11837" y="10484"/>
                    <a:pt x="11817" y="10504"/>
                  </a:cubicBezTo>
                  <a:cubicBezTo>
                    <a:pt x="11797" y="10564"/>
                    <a:pt x="11698" y="10643"/>
                    <a:pt x="11419" y="10683"/>
                  </a:cubicBezTo>
                  <a:lnTo>
                    <a:pt x="11320" y="10683"/>
                  </a:lnTo>
                  <a:cubicBezTo>
                    <a:pt x="11021" y="10683"/>
                    <a:pt x="10723" y="10544"/>
                    <a:pt x="10544" y="10464"/>
                  </a:cubicBezTo>
                  <a:cubicBezTo>
                    <a:pt x="10624" y="10305"/>
                    <a:pt x="10644" y="10146"/>
                    <a:pt x="10644" y="9967"/>
                  </a:cubicBezTo>
                  <a:cubicBezTo>
                    <a:pt x="10644" y="9311"/>
                    <a:pt x="10126" y="8793"/>
                    <a:pt x="9510" y="8793"/>
                  </a:cubicBezTo>
                  <a:lnTo>
                    <a:pt x="9450" y="8793"/>
                  </a:lnTo>
                  <a:cubicBezTo>
                    <a:pt x="9490" y="8495"/>
                    <a:pt x="9430" y="7958"/>
                    <a:pt x="8853" y="7699"/>
                  </a:cubicBezTo>
                  <a:cubicBezTo>
                    <a:pt x="8694" y="7620"/>
                    <a:pt x="8535" y="7600"/>
                    <a:pt x="8396" y="7600"/>
                  </a:cubicBezTo>
                  <a:cubicBezTo>
                    <a:pt x="8256" y="7600"/>
                    <a:pt x="8137" y="7620"/>
                    <a:pt x="8038" y="7679"/>
                  </a:cubicBezTo>
                  <a:cubicBezTo>
                    <a:pt x="7918" y="7461"/>
                    <a:pt x="7719" y="7282"/>
                    <a:pt x="7461" y="7202"/>
                  </a:cubicBezTo>
                  <a:cubicBezTo>
                    <a:pt x="7321" y="7162"/>
                    <a:pt x="7202" y="7122"/>
                    <a:pt x="7043" y="7122"/>
                  </a:cubicBezTo>
                  <a:cubicBezTo>
                    <a:pt x="6824" y="7122"/>
                    <a:pt x="6605" y="7202"/>
                    <a:pt x="6406" y="7321"/>
                  </a:cubicBezTo>
                  <a:cubicBezTo>
                    <a:pt x="6227" y="7102"/>
                    <a:pt x="5929" y="6963"/>
                    <a:pt x="5631" y="6963"/>
                  </a:cubicBezTo>
                  <a:cubicBezTo>
                    <a:pt x="5372" y="6963"/>
                    <a:pt x="5133" y="7063"/>
                    <a:pt x="4934" y="7222"/>
                  </a:cubicBezTo>
                  <a:cubicBezTo>
                    <a:pt x="4676" y="7063"/>
                    <a:pt x="3741" y="6426"/>
                    <a:pt x="1175" y="5869"/>
                  </a:cubicBezTo>
                  <a:cubicBezTo>
                    <a:pt x="1055" y="5829"/>
                    <a:pt x="777" y="5770"/>
                    <a:pt x="598" y="5710"/>
                  </a:cubicBezTo>
                  <a:cubicBezTo>
                    <a:pt x="737" y="4616"/>
                    <a:pt x="1453" y="3581"/>
                    <a:pt x="2547" y="2706"/>
                  </a:cubicBezTo>
                  <a:close/>
                  <a:moveTo>
                    <a:pt x="5511" y="7361"/>
                  </a:moveTo>
                  <a:cubicBezTo>
                    <a:pt x="5810" y="7361"/>
                    <a:pt x="6068" y="7580"/>
                    <a:pt x="6108" y="7898"/>
                  </a:cubicBezTo>
                  <a:lnTo>
                    <a:pt x="6128" y="8077"/>
                  </a:lnTo>
                  <a:lnTo>
                    <a:pt x="6227" y="7918"/>
                  </a:lnTo>
                  <a:cubicBezTo>
                    <a:pt x="6227" y="7898"/>
                    <a:pt x="6466" y="7520"/>
                    <a:pt x="6943" y="7520"/>
                  </a:cubicBezTo>
                  <a:cubicBezTo>
                    <a:pt x="7023" y="7520"/>
                    <a:pt x="7123" y="7560"/>
                    <a:pt x="7222" y="7580"/>
                  </a:cubicBezTo>
                  <a:cubicBezTo>
                    <a:pt x="7600" y="7679"/>
                    <a:pt x="7640" y="8018"/>
                    <a:pt x="7660" y="8157"/>
                  </a:cubicBezTo>
                  <a:cubicBezTo>
                    <a:pt x="7660" y="8216"/>
                    <a:pt x="7739" y="8216"/>
                    <a:pt x="7739" y="8216"/>
                  </a:cubicBezTo>
                  <a:cubicBezTo>
                    <a:pt x="7759" y="8216"/>
                    <a:pt x="7799" y="8197"/>
                    <a:pt x="7819" y="8197"/>
                  </a:cubicBezTo>
                  <a:cubicBezTo>
                    <a:pt x="7898" y="8117"/>
                    <a:pt x="8038" y="7998"/>
                    <a:pt x="8256" y="7998"/>
                  </a:cubicBezTo>
                  <a:cubicBezTo>
                    <a:pt x="8356" y="7998"/>
                    <a:pt x="8495" y="8018"/>
                    <a:pt x="8614" y="8077"/>
                  </a:cubicBezTo>
                  <a:cubicBezTo>
                    <a:pt x="9191" y="8316"/>
                    <a:pt x="8933" y="9072"/>
                    <a:pt x="8933" y="9072"/>
                  </a:cubicBezTo>
                  <a:cubicBezTo>
                    <a:pt x="8893" y="9191"/>
                    <a:pt x="8893" y="9251"/>
                    <a:pt x="8933" y="9271"/>
                  </a:cubicBezTo>
                  <a:lnTo>
                    <a:pt x="8992" y="9271"/>
                  </a:lnTo>
                  <a:cubicBezTo>
                    <a:pt x="9012" y="9271"/>
                    <a:pt x="9032" y="9271"/>
                    <a:pt x="9112" y="9251"/>
                  </a:cubicBezTo>
                  <a:cubicBezTo>
                    <a:pt x="9191" y="9211"/>
                    <a:pt x="9311" y="9171"/>
                    <a:pt x="9410" y="9171"/>
                  </a:cubicBezTo>
                  <a:cubicBezTo>
                    <a:pt x="9848" y="9171"/>
                    <a:pt x="10206" y="9510"/>
                    <a:pt x="10206" y="9967"/>
                  </a:cubicBezTo>
                  <a:cubicBezTo>
                    <a:pt x="10206" y="10405"/>
                    <a:pt x="9848" y="10763"/>
                    <a:pt x="9410" y="10763"/>
                  </a:cubicBezTo>
                  <a:cubicBezTo>
                    <a:pt x="8992" y="10763"/>
                    <a:pt x="8634" y="10444"/>
                    <a:pt x="8614" y="10007"/>
                  </a:cubicBezTo>
                  <a:cubicBezTo>
                    <a:pt x="8614" y="9987"/>
                    <a:pt x="8614" y="9887"/>
                    <a:pt x="8535" y="9887"/>
                  </a:cubicBezTo>
                  <a:cubicBezTo>
                    <a:pt x="8515" y="9887"/>
                    <a:pt x="8455" y="9907"/>
                    <a:pt x="8435" y="9947"/>
                  </a:cubicBezTo>
                  <a:cubicBezTo>
                    <a:pt x="8336" y="10007"/>
                    <a:pt x="8217" y="10106"/>
                    <a:pt x="8038" y="10106"/>
                  </a:cubicBezTo>
                  <a:cubicBezTo>
                    <a:pt x="7958" y="10106"/>
                    <a:pt x="7859" y="10086"/>
                    <a:pt x="7799" y="10067"/>
                  </a:cubicBezTo>
                  <a:cubicBezTo>
                    <a:pt x="7341" y="9887"/>
                    <a:pt x="7341" y="9569"/>
                    <a:pt x="7341" y="9450"/>
                  </a:cubicBezTo>
                  <a:cubicBezTo>
                    <a:pt x="7321" y="9450"/>
                    <a:pt x="7321" y="9390"/>
                    <a:pt x="7302" y="9370"/>
                  </a:cubicBezTo>
                  <a:lnTo>
                    <a:pt x="7262" y="9350"/>
                  </a:lnTo>
                  <a:lnTo>
                    <a:pt x="7242" y="9350"/>
                  </a:lnTo>
                  <a:cubicBezTo>
                    <a:pt x="7222" y="9350"/>
                    <a:pt x="7202" y="9350"/>
                    <a:pt x="7162" y="9370"/>
                  </a:cubicBezTo>
                  <a:cubicBezTo>
                    <a:pt x="7043" y="9470"/>
                    <a:pt x="6924" y="9490"/>
                    <a:pt x="6804" y="9490"/>
                  </a:cubicBezTo>
                  <a:cubicBezTo>
                    <a:pt x="6725" y="9490"/>
                    <a:pt x="6645" y="9470"/>
                    <a:pt x="6566" y="9450"/>
                  </a:cubicBezTo>
                  <a:cubicBezTo>
                    <a:pt x="5969" y="9211"/>
                    <a:pt x="6028" y="8634"/>
                    <a:pt x="6048" y="8475"/>
                  </a:cubicBezTo>
                  <a:cubicBezTo>
                    <a:pt x="6048" y="8455"/>
                    <a:pt x="6048" y="8415"/>
                    <a:pt x="6028" y="8396"/>
                  </a:cubicBezTo>
                  <a:lnTo>
                    <a:pt x="5969" y="8376"/>
                  </a:lnTo>
                  <a:lnTo>
                    <a:pt x="5929" y="8415"/>
                  </a:lnTo>
                  <a:cubicBezTo>
                    <a:pt x="5810" y="8515"/>
                    <a:pt x="5650" y="8594"/>
                    <a:pt x="5511" y="8594"/>
                  </a:cubicBezTo>
                  <a:cubicBezTo>
                    <a:pt x="5153" y="8594"/>
                    <a:pt x="4875" y="8316"/>
                    <a:pt x="4875" y="7978"/>
                  </a:cubicBezTo>
                  <a:cubicBezTo>
                    <a:pt x="4875" y="7620"/>
                    <a:pt x="5153" y="7361"/>
                    <a:pt x="5511" y="7361"/>
                  </a:cubicBezTo>
                  <a:close/>
                  <a:moveTo>
                    <a:pt x="399" y="6168"/>
                  </a:moveTo>
                  <a:cubicBezTo>
                    <a:pt x="458" y="6187"/>
                    <a:pt x="876" y="6287"/>
                    <a:pt x="956" y="6287"/>
                  </a:cubicBezTo>
                  <a:cubicBezTo>
                    <a:pt x="3562" y="6864"/>
                    <a:pt x="4437" y="7480"/>
                    <a:pt x="4576" y="7580"/>
                  </a:cubicBezTo>
                  <a:cubicBezTo>
                    <a:pt x="4536" y="7699"/>
                    <a:pt x="4517" y="7819"/>
                    <a:pt x="4517" y="7958"/>
                  </a:cubicBezTo>
                  <a:cubicBezTo>
                    <a:pt x="4517" y="8495"/>
                    <a:pt x="4954" y="8913"/>
                    <a:pt x="5471" y="8913"/>
                  </a:cubicBezTo>
                  <a:cubicBezTo>
                    <a:pt x="5531" y="8913"/>
                    <a:pt x="5611" y="8913"/>
                    <a:pt x="5650" y="8893"/>
                  </a:cubicBezTo>
                  <a:cubicBezTo>
                    <a:pt x="5730" y="9291"/>
                    <a:pt x="6009" y="9589"/>
                    <a:pt x="6386" y="9748"/>
                  </a:cubicBezTo>
                  <a:cubicBezTo>
                    <a:pt x="6526" y="9788"/>
                    <a:pt x="6625" y="9808"/>
                    <a:pt x="6745" y="9808"/>
                  </a:cubicBezTo>
                  <a:cubicBezTo>
                    <a:pt x="6824" y="9808"/>
                    <a:pt x="6884" y="9808"/>
                    <a:pt x="6963" y="9788"/>
                  </a:cubicBezTo>
                  <a:cubicBezTo>
                    <a:pt x="7043" y="9987"/>
                    <a:pt x="7222" y="10206"/>
                    <a:pt x="7560" y="10365"/>
                  </a:cubicBezTo>
                  <a:cubicBezTo>
                    <a:pt x="7699" y="10405"/>
                    <a:pt x="7819" y="10425"/>
                    <a:pt x="7938" y="10425"/>
                  </a:cubicBezTo>
                  <a:cubicBezTo>
                    <a:pt x="8038" y="10425"/>
                    <a:pt x="8137" y="10405"/>
                    <a:pt x="8237" y="10385"/>
                  </a:cubicBezTo>
                  <a:cubicBezTo>
                    <a:pt x="8416" y="10803"/>
                    <a:pt x="8833" y="11101"/>
                    <a:pt x="9311" y="11101"/>
                  </a:cubicBezTo>
                  <a:cubicBezTo>
                    <a:pt x="9629" y="11101"/>
                    <a:pt x="9927" y="10982"/>
                    <a:pt x="10126" y="10763"/>
                  </a:cubicBezTo>
                  <a:cubicBezTo>
                    <a:pt x="10305" y="10862"/>
                    <a:pt x="10703" y="11061"/>
                    <a:pt x="11101" y="11061"/>
                  </a:cubicBezTo>
                  <a:lnTo>
                    <a:pt x="11240" y="11061"/>
                  </a:lnTo>
                  <a:cubicBezTo>
                    <a:pt x="11638" y="11001"/>
                    <a:pt x="11817" y="10862"/>
                    <a:pt x="11917" y="10723"/>
                  </a:cubicBezTo>
                  <a:cubicBezTo>
                    <a:pt x="11937" y="10703"/>
                    <a:pt x="11937" y="10683"/>
                    <a:pt x="11976" y="10663"/>
                  </a:cubicBezTo>
                  <a:cubicBezTo>
                    <a:pt x="12076" y="10683"/>
                    <a:pt x="12175" y="10703"/>
                    <a:pt x="12295" y="10703"/>
                  </a:cubicBezTo>
                  <a:cubicBezTo>
                    <a:pt x="12513" y="10703"/>
                    <a:pt x="12712" y="10643"/>
                    <a:pt x="12911" y="10484"/>
                  </a:cubicBezTo>
                  <a:cubicBezTo>
                    <a:pt x="13110" y="10345"/>
                    <a:pt x="13269" y="10106"/>
                    <a:pt x="13289" y="9947"/>
                  </a:cubicBezTo>
                  <a:cubicBezTo>
                    <a:pt x="13369" y="9967"/>
                    <a:pt x="13428" y="9967"/>
                    <a:pt x="13508" y="9967"/>
                  </a:cubicBezTo>
                  <a:cubicBezTo>
                    <a:pt x="13727" y="9967"/>
                    <a:pt x="13966" y="9887"/>
                    <a:pt x="14165" y="9768"/>
                  </a:cubicBezTo>
                  <a:cubicBezTo>
                    <a:pt x="14562" y="9490"/>
                    <a:pt x="14622" y="9151"/>
                    <a:pt x="14622" y="8913"/>
                  </a:cubicBezTo>
                  <a:cubicBezTo>
                    <a:pt x="14702" y="8953"/>
                    <a:pt x="14781" y="8953"/>
                    <a:pt x="14861" y="8953"/>
                  </a:cubicBezTo>
                  <a:cubicBezTo>
                    <a:pt x="15060" y="8953"/>
                    <a:pt x="15279" y="8873"/>
                    <a:pt x="15458" y="8754"/>
                  </a:cubicBezTo>
                  <a:cubicBezTo>
                    <a:pt x="15696" y="8594"/>
                    <a:pt x="15855" y="8356"/>
                    <a:pt x="15875" y="8057"/>
                  </a:cubicBezTo>
                  <a:cubicBezTo>
                    <a:pt x="15895" y="7858"/>
                    <a:pt x="15855" y="7659"/>
                    <a:pt x="15756" y="7500"/>
                  </a:cubicBezTo>
                  <a:cubicBezTo>
                    <a:pt x="16412" y="7202"/>
                    <a:pt x="17964" y="6665"/>
                    <a:pt x="19774" y="6227"/>
                  </a:cubicBezTo>
                  <a:lnTo>
                    <a:pt x="19774" y="6526"/>
                  </a:lnTo>
                  <a:cubicBezTo>
                    <a:pt x="19814" y="10047"/>
                    <a:pt x="15477" y="12792"/>
                    <a:pt x="10106" y="12792"/>
                  </a:cubicBezTo>
                  <a:cubicBezTo>
                    <a:pt x="4735" y="12792"/>
                    <a:pt x="379" y="10007"/>
                    <a:pt x="379" y="6585"/>
                  </a:cubicBezTo>
                  <a:cubicBezTo>
                    <a:pt x="379" y="6426"/>
                    <a:pt x="379" y="6307"/>
                    <a:pt x="399" y="6168"/>
                  </a:cubicBezTo>
                  <a:close/>
                  <a:moveTo>
                    <a:pt x="10106" y="1"/>
                  </a:moveTo>
                  <a:cubicBezTo>
                    <a:pt x="4536" y="1"/>
                    <a:pt x="1" y="2945"/>
                    <a:pt x="1" y="6605"/>
                  </a:cubicBezTo>
                  <a:lnTo>
                    <a:pt x="1" y="7003"/>
                  </a:lnTo>
                  <a:cubicBezTo>
                    <a:pt x="1" y="10862"/>
                    <a:pt x="3960" y="13985"/>
                    <a:pt x="10106" y="13985"/>
                  </a:cubicBezTo>
                  <a:cubicBezTo>
                    <a:pt x="16293" y="13985"/>
                    <a:pt x="20192" y="10862"/>
                    <a:pt x="20192" y="7003"/>
                  </a:cubicBezTo>
                  <a:lnTo>
                    <a:pt x="20192" y="6605"/>
                  </a:lnTo>
                  <a:cubicBezTo>
                    <a:pt x="20192" y="2945"/>
                    <a:pt x="15676" y="1"/>
                    <a:pt x="1010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39"/>
            <p:cNvGrpSpPr/>
            <p:nvPr/>
          </p:nvGrpSpPr>
          <p:grpSpPr>
            <a:xfrm>
              <a:off x="8204090" y="4581151"/>
              <a:ext cx="545829" cy="215183"/>
              <a:chOff x="831601" y="825076"/>
              <a:chExt cx="641322" cy="252829"/>
            </a:xfrm>
          </p:grpSpPr>
          <p:sp>
            <p:nvSpPr>
              <p:cNvPr id="230" name="Google Shape;230;p39"/>
              <p:cNvSpPr/>
              <p:nvPr/>
            </p:nvSpPr>
            <p:spPr>
              <a:xfrm>
                <a:off x="1384571" y="852097"/>
                <a:ext cx="88352" cy="92713"/>
              </a:xfrm>
              <a:custGeom>
                <a:rect b="b" l="l" r="r" t="t"/>
                <a:pathLst>
                  <a:path extrusionOk="0" h="4656" w="4437">
                    <a:moveTo>
                      <a:pt x="2189" y="976"/>
                    </a:moveTo>
                    <a:cubicBezTo>
                      <a:pt x="2507" y="976"/>
                      <a:pt x="2785" y="1095"/>
                      <a:pt x="2964" y="1314"/>
                    </a:cubicBezTo>
                    <a:cubicBezTo>
                      <a:pt x="3144" y="1533"/>
                      <a:pt x="3243" y="1891"/>
                      <a:pt x="3243" y="2328"/>
                    </a:cubicBezTo>
                    <a:cubicBezTo>
                      <a:pt x="3243" y="2786"/>
                      <a:pt x="3144" y="3104"/>
                      <a:pt x="2964" y="3363"/>
                    </a:cubicBezTo>
                    <a:cubicBezTo>
                      <a:pt x="2785" y="3602"/>
                      <a:pt x="2547" y="3701"/>
                      <a:pt x="2189" y="3701"/>
                    </a:cubicBezTo>
                    <a:cubicBezTo>
                      <a:pt x="1870" y="3701"/>
                      <a:pt x="1592" y="3582"/>
                      <a:pt x="1413" y="3363"/>
                    </a:cubicBezTo>
                    <a:cubicBezTo>
                      <a:pt x="1234" y="3104"/>
                      <a:pt x="1134" y="2786"/>
                      <a:pt x="1134" y="2328"/>
                    </a:cubicBezTo>
                    <a:cubicBezTo>
                      <a:pt x="1134" y="1891"/>
                      <a:pt x="1234" y="1572"/>
                      <a:pt x="1413" y="1314"/>
                    </a:cubicBezTo>
                    <a:cubicBezTo>
                      <a:pt x="1592" y="1095"/>
                      <a:pt x="1870" y="976"/>
                      <a:pt x="2189" y="976"/>
                    </a:cubicBezTo>
                    <a:close/>
                    <a:moveTo>
                      <a:pt x="2209" y="1"/>
                    </a:moveTo>
                    <a:cubicBezTo>
                      <a:pt x="1473" y="1"/>
                      <a:pt x="896" y="220"/>
                      <a:pt x="557" y="697"/>
                    </a:cubicBezTo>
                    <a:cubicBezTo>
                      <a:pt x="180" y="1175"/>
                      <a:pt x="0" y="1692"/>
                      <a:pt x="0" y="2328"/>
                    </a:cubicBezTo>
                    <a:cubicBezTo>
                      <a:pt x="0" y="2985"/>
                      <a:pt x="180" y="3522"/>
                      <a:pt x="557" y="3980"/>
                    </a:cubicBezTo>
                    <a:cubicBezTo>
                      <a:pt x="916" y="4417"/>
                      <a:pt x="1473" y="4656"/>
                      <a:pt x="2209" y="4656"/>
                    </a:cubicBezTo>
                    <a:cubicBezTo>
                      <a:pt x="2964" y="4656"/>
                      <a:pt x="3541" y="4417"/>
                      <a:pt x="3880" y="3980"/>
                    </a:cubicBezTo>
                    <a:cubicBezTo>
                      <a:pt x="4258" y="3522"/>
                      <a:pt x="4437" y="2985"/>
                      <a:pt x="4437" y="2328"/>
                    </a:cubicBezTo>
                    <a:cubicBezTo>
                      <a:pt x="4437" y="1712"/>
                      <a:pt x="4258" y="1175"/>
                      <a:pt x="3880" y="697"/>
                    </a:cubicBezTo>
                    <a:cubicBezTo>
                      <a:pt x="3502" y="220"/>
                      <a:pt x="2964" y="1"/>
                      <a:pt x="22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9"/>
              <p:cNvSpPr/>
              <p:nvPr/>
            </p:nvSpPr>
            <p:spPr>
              <a:xfrm>
                <a:off x="1207908" y="852894"/>
                <a:ext cx="77659" cy="92414"/>
              </a:xfrm>
              <a:custGeom>
                <a:rect b="b" l="l" r="r" t="t"/>
                <a:pathLst>
                  <a:path extrusionOk="0" h="4641" w="3900">
                    <a:moveTo>
                      <a:pt x="2726" y="2368"/>
                    </a:moveTo>
                    <a:lnTo>
                      <a:pt x="2726" y="2766"/>
                    </a:lnTo>
                    <a:lnTo>
                      <a:pt x="2765" y="2766"/>
                    </a:lnTo>
                    <a:cubicBezTo>
                      <a:pt x="2765" y="3144"/>
                      <a:pt x="2626" y="3422"/>
                      <a:pt x="2427" y="3562"/>
                    </a:cubicBezTo>
                    <a:cubicBezTo>
                      <a:pt x="2228" y="3721"/>
                      <a:pt x="1990" y="3780"/>
                      <a:pt x="1731" y="3780"/>
                    </a:cubicBezTo>
                    <a:cubicBezTo>
                      <a:pt x="1592" y="3780"/>
                      <a:pt x="1433" y="3741"/>
                      <a:pt x="1333" y="3661"/>
                    </a:cubicBezTo>
                    <a:cubicBezTo>
                      <a:pt x="1234" y="3581"/>
                      <a:pt x="1154" y="3442"/>
                      <a:pt x="1154" y="3243"/>
                    </a:cubicBezTo>
                    <a:cubicBezTo>
                      <a:pt x="1154" y="3024"/>
                      <a:pt x="1254" y="2865"/>
                      <a:pt x="1433" y="2746"/>
                    </a:cubicBezTo>
                    <a:cubicBezTo>
                      <a:pt x="1532" y="2686"/>
                      <a:pt x="1711" y="2627"/>
                      <a:pt x="1970" y="2587"/>
                    </a:cubicBezTo>
                    <a:lnTo>
                      <a:pt x="2208" y="2547"/>
                    </a:lnTo>
                    <a:cubicBezTo>
                      <a:pt x="2328" y="2527"/>
                      <a:pt x="2427" y="2487"/>
                      <a:pt x="2507" y="2467"/>
                    </a:cubicBezTo>
                    <a:cubicBezTo>
                      <a:pt x="2586" y="2448"/>
                      <a:pt x="2666" y="2388"/>
                      <a:pt x="2726" y="2368"/>
                    </a:cubicBezTo>
                    <a:close/>
                    <a:moveTo>
                      <a:pt x="2029" y="1"/>
                    </a:moveTo>
                    <a:cubicBezTo>
                      <a:pt x="1293" y="1"/>
                      <a:pt x="776" y="200"/>
                      <a:pt x="478" y="578"/>
                    </a:cubicBezTo>
                    <a:cubicBezTo>
                      <a:pt x="279" y="836"/>
                      <a:pt x="179" y="1155"/>
                      <a:pt x="140" y="1532"/>
                    </a:cubicBezTo>
                    <a:lnTo>
                      <a:pt x="1234" y="1532"/>
                    </a:lnTo>
                    <a:cubicBezTo>
                      <a:pt x="1273" y="1353"/>
                      <a:pt x="1313" y="1234"/>
                      <a:pt x="1413" y="1135"/>
                    </a:cubicBezTo>
                    <a:cubicBezTo>
                      <a:pt x="1532" y="995"/>
                      <a:pt x="1711" y="936"/>
                      <a:pt x="1990" y="936"/>
                    </a:cubicBezTo>
                    <a:cubicBezTo>
                      <a:pt x="2228" y="936"/>
                      <a:pt x="2407" y="956"/>
                      <a:pt x="2527" y="1035"/>
                    </a:cubicBezTo>
                    <a:cubicBezTo>
                      <a:pt x="2646" y="1095"/>
                      <a:pt x="2726" y="1234"/>
                      <a:pt x="2726" y="1393"/>
                    </a:cubicBezTo>
                    <a:cubicBezTo>
                      <a:pt x="2726" y="1552"/>
                      <a:pt x="2646" y="1652"/>
                      <a:pt x="2487" y="1731"/>
                    </a:cubicBezTo>
                    <a:cubicBezTo>
                      <a:pt x="2387" y="1771"/>
                      <a:pt x="2228" y="1791"/>
                      <a:pt x="2029" y="1831"/>
                    </a:cubicBezTo>
                    <a:lnTo>
                      <a:pt x="1632" y="1871"/>
                    </a:lnTo>
                    <a:cubicBezTo>
                      <a:pt x="1194" y="1930"/>
                      <a:pt x="856" y="2030"/>
                      <a:pt x="617" y="2149"/>
                    </a:cubicBezTo>
                    <a:cubicBezTo>
                      <a:pt x="199" y="2388"/>
                      <a:pt x="0" y="2766"/>
                      <a:pt x="0" y="3323"/>
                    </a:cubicBezTo>
                    <a:cubicBezTo>
                      <a:pt x="0" y="3741"/>
                      <a:pt x="120" y="4059"/>
                      <a:pt x="398" y="4278"/>
                    </a:cubicBezTo>
                    <a:cubicBezTo>
                      <a:pt x="637" y="4516"/>
                      <a:pt x="995" y="4616"/>
                      <a:pt x="1393" y="4636"/>
                    </a:cubicBezTo>
                    <a:cubicBezTo>
                      <a:pt x="1478" y="4639"/>
                      <a:pt x="1560" y="4641"/>
                      <a:pt x="1639" y="4641"/>
                    </a:cubicBezTo>
                    <a:cubicBezTo>
                      <a:pt x="3895" y="4641"/>
                      <a:pt x="3841" y="3313"/>
                      <a:pt x="3879" y="3024"/>
                    </a:cubicBezTo>
                    <a:lnTo>
                      <a:pt x="3879" y="1373"/>
                    </a:lnTo>
                    <a:cubicBezTo>
                      <a:pt x="3899" y="836"/>
                      <a:pt x="3700" y="458"/>
                      <a:pt x="3322" y="279"/>
                    </a:cubicBezTo>
                    <a:cubicBezTo>
                      <a:pt x="2964" y="80"/>
                      <a:pt x="2527" y="1"/>
                      <a:pt x="20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9"/>
              <p:cNvSpPr/>
              <p:nvPr/>
            </p:nvSpPr>
            <p:spPr>
              <a:xfrm>
                <a:off x="1117186" y="853690"/>
                <a:ext cx="84409" cy="91518"/>
              </a:xfrm>
              <a:custGeom>
                <a:rect b="b" l="l" r="r" t="t"/>
                <a:pathLst>
                  <a:path extrusionOk="0" h="4596" w="4239">
                    <a:moveTo>
                      <a:pt x="2169" y="1"/>
                    </a:moveTo>
                    <a:cubicBezTo>
                      <a:pt x="1493" y="1"/>
                      <a:pt x="956" y="199"/>
                      <a:pt x="578" y="617"/>
                    </a:cubicBezTo>
                    <a:cubicBezTo>
                      <a:pt x="180" y="1035"/>
                      <a:pt x="1" y="1612"/>
                      <a:pt x="1" y="2348"/>
                    </a:cubicBezTo>
                    <a:cubicBezTo>
                      <a:pt x="1" y="3024"/>
                      <a:pt x="180" y="3541"/>
                      <a:pt x="518" y="3979"/>
                    </a:cubicBezTo>
                    <a:cubicBezTo>
                      <a:pt x="876" y="4397"/>
                      <a:pt x="1413" y="4596"/>
                      <a:pt x="2169" y="4596"/>
                    </a:cubicBezTo>
                    <a:cubicBezTo>
                      <a:pt x="2905" y="4596"/>
                      <a:pt x="3462" y="4337"/>
                      <a:pt x="3840" y="3840"/>
                    </a:cubicBezTo>
                    <a:cubicBezTo>
                      <a:pt x="4079" y="3541"/>
                      <a:pt x="4198" y="3203"/>
                      <a:pt x="4238" y="2845"/>
                    </a:cubicBezTo>
                    <a:lnTo>
                      <a:pt x="2985" y="2845"/>
                    </a:lnTo>
                    <a:cubicBezTo>
                      <a:pt x="2965" y="3084"/>
                      <a:pt x="2885" y="3283"/>
                      <a:pt x="2766" y="3422"/>
                    </a:cubicBezTo>
                    <a:cubicBezTo>
                      <a:pt x="2647" y="3581"/>
                      <a:pt x="2448" y="3641"/>
                      <a:pt x="2169" y="3641"/>
                    </a:cubicBezTo>
                    <a:cubicBezTo>
                      <a:pt x="1771" y="3641"/>
                      <a:pt x="1493" y="3482"/>
                      <a:pt x="1354" y="3104"/>
                    </a:cubicBezTo>
                    <a:cubicBezTo>
                      <a:pt x="1274" y="2905"/>
                      <a:pt x="1214" y="2646"/>
                      <a:pt x="1214" y="2328"/>
                    </a:cubicBezTo>
                    <a:cubicBezTo>
                      <a:pt x="1214" y="2010"/>
                      <a:pt x="1274" y="1731"/>
                      <a:pt x="1354" y="1532"/>
                    </a:cubicBezTo>
                    <a:cubicBezTo>
                      <a:pt x="1493" y="1115"/>
                      <a:pt x="1791" y="935"/>
                      <a:pt x="2189" y="935"/>
                    </a:cubicBezTo>
                    <a:cubicBezTo>
                      <a:pt x="2468" y="935"/>
                      <a:pt x="2686" y="1035"/>
                      <a:pt x="2806" y="1214"/>
                    </a:cubicBezTo>
                    <a:cubicBezTo>
                      <a:pt x="2905" y="1333"/>
                      <a:pt x="2965" y="1473"/>
                      <a:pt x="2985" y="1652"/>
                    </a:cubicBezTo>
                    <a:lnTo>
                      <a:pt x="4238" y="1652"/>
                    </a:lnTo>
                    <a:cubicBezTo>
                      <a:pt x="4158" y="1035"/>
                      <a:pt x="3960" y="617"/>
                      <a:pt x="3582" y="359"/>
                    </a:cubicBezTo>
                    <a:cubicBezTo>
                      <a:pt x="3204" y="120"/>
                      <a:pt x="2746" y="1"/>
                      <a:pt x="216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9"/>
              <p:cNvSpPr/>
              <p:nvPr/>
            </p:nvSpPr>
            <p:spPr>
              <a:xfrm>
                <a:off x="1059759" y="852894"/>
                <a:ext cx="53107" cy="90343"/>
              </a:xfrm>
              <a:custGeom>
                <a:rect b="b" l="l" r="r" t="t"/>
                <a:pathLst>
                  <a:path extrusionOk="0" h="4537" w="2667">
                    <a:moveTo>
                      <a:pt x="2547" y="1"/>
                    </a:moveTo>
                    <a:cubicBezTo>
                      <a:pt x="0" y="1"/>
                      <a:pt x="160" y="2249"/>
                      <a:pt x="160" y="2249"/>
                    </a:cubicBezTo>
                    <a:lnTo>
                      <a:pt x="160" y="4536"/>
                    </a:lnTo>
                    <a:lnTo>
                      <a:pt x="1294" y="4536"/>
                    </a:lnTo>
                    <a:lnTo>
                      <a:pt x="1294" y="2388"/>
                    </a:lnTo>
                    <a:cubicBezTo>
                      <a:pt x="1294" y="2050"/>
                      <a:pt x="1353" y="1791"/>
                      <a:pt x="1413" y="1632"/>
                    </a:cubicBezTo>
                    <a:cubicBezTo>
                      <a:pt x="1572" y="1334"/>
                      <a:pt x="1890" y="1174"/>
                      <a:pt x="2348" y="1174"/>
                    </a:cubicBezTo>
                    <a:lnTo>
                      <a:pt x="2467" y="1174"/>
                    </a:lnTo>
                    <a:cubicBezTo>
                      <a:pt x="2507" y="1174"/>
                      <a:pt x="2587" y="1174"/>
                      <a:pt x="2666" y="1194"/>
                    </a:cubicBezTo>
                    <a:lnTo>
                      <a:pt x="2666" y="41"/>
                    </a:lnTo>
                    <a:lnTo>
                      <a:pt x="2567" y="41"/>
                    </a:lnTo>
                    <a:cubicBezTo>
                      <a:pt x="2567" y="1"/>
                      <a:pt x="2567" y="1"/>
                      <a:pt x="254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9"/>
              <p:cNvSpPr/>
              <p:nvPr/>
            </p:nvSpPr>
            <p:spPr>
              <a:xfrm>
                <a:off x="965871" y="852894"/>
                <a:ext cx="85982" cy="92314"/>
              </a:xfrm>
              <a:custGeom>
                <a:rect b="b" l="l" r="r" t="t"/>
                <a:pathLst>
                  <a:path extrusionOk="0" h="4636" w="4318">
                    <a:moveTo>
                      <a:pt x="2149" y="956"/>
                    </a:moveTo>
                    <a:cubicBezTo>
                      <a:pt x="2428" y="956"/>
                      <a:pt x="2647" y="1035"/>
                      <a:pt x="2826" y="1174"/>
                    </a:cubicBezTo>
                    <a:cubicBezTo>
                      <a:pt x="3005" y="1334"/>
                      <a:pt x="3104" y="1572"/>
                      <a:pt x="3124" y="1871"/>
                    </a:cubicBezTo>
                    <a:lnTo>
                      <a:pt x="1155" y="1871"/>
                    </a:lnTo>
                    <a:cubicBezTo>
                      <a:pt x="1214" y="1572"/>
                      <a:pt x="1334" y="1353"/>
                      <a:pt x="1473" y="1194"/>
                    </a:cubicBezTo>
                    <a:cubicBezTo>
                      <a:pt x="1652" y="1035"/>
                      <a:pt x="1891" y="956"/>
                      <a:pt x="2149" y="956"/>
                    </a:cubicBezTo>
                    <a:close/>
                    <a:moveTo>
                      <a:pt x="2149" y="1"/>
                    </a:moveTo>
                    <a:cubicBezTo>
                      <a:pt x="1513" y="1"/>
                      <a:pt x="996" y="200"/>
                      <a:pt x="598" y="598"/>
                    </a:cubicBezTo>
                    <a:cubicBezTo>
                      <a:pt x="200" y="995"/>
                      <a:pt x="1" y="1592"/>
                      <a:pt x="1" y="2348"/>
                    </a:cubicBezTo>
                    <a:cubicBezTo>
                      <a:pt x="1" y="3144"/>
                      <a:pt x="220" y="3741"/>
                      <a:pt x="657" y="4079"/>
                    </a:cubicBezTo>
                    <a:cubicBezTo>
                      <a:pt x="1115" y="4437"/>
                      <a:pt x="1612" y="4636"/>
                      <a:pt x="2209" y="4636"/>
                    </a:cubicBezTo>
                    <a:cubicBezTo>
                      <a:pt x="2905" y="4636"/>
                      <a:pt x="3442" y="4397"/>
                      <a:pt x="3840" y="3979"/>
                    </a:cubicBezTo>
                    <a:cubicBezTo>
                      <a:pt x="4039" y="3760"/>
                      <a:pt x="4198" y="3542"/>
                      <a:pt x="4238" y="3323"/>
                    </a:cubicBezTo>
                    <a:lnTo>
                      <a:pt x="3025" y="3323"/>
                    </a:lnTo>
                    <a:lnTo>
                      <a:pt x="3025" y="3343"/>
                    </a:lnTo>
                    <a:cubicBezTo>
                      <a:pt x="2985" y="3422"/>
                      <a:pt x="2925" y="3462"/>
                      <a:pt x="2885" y="3502"/>
                    </a:cubicBezTo>
                    <a:cubicBezTo>
                      <a:pt x="2706" y="3641"/>
                      <a:pt x="2507" y="3681"/>
                      <a:pt x="2229" y="3681"/>
                    </a:cubicBezTo>
                    <a:cubicBezTo>
                      <a:pt x="1970" y="3681"/>
                      <a:pt x="1771" y="3661"/>
                      <a:pt x="1612" y="3542"/>
                    </a:cubicBezTo>
                    <a:cubicBezTo>
                      <a:pt x="1314" y="3363"/>
                      <a:pt x="1155" y="3064"/>
                      <a:pt x="1135" y="2627"/>
                    </a:cubicBezTo>
                    <a:lnTo>
                      <a:pt x="4318" y="2627"/>
                    </a:lnTo>
                    <a:cubicBezTo>
                      <a:pt x="4318" y="2249"/>
                      <a:pt x="4318" y="1950"/>
                      <a:pt x="4278" y="1751"/>
                    </a:cubicBezTo>
                    <a:cubicBezTo>
                      <a:pt x="4218" y="1393"/>
                      <a:pt x="4099" y="1095"/>
                      <a:pt x="3920" y="856"/>
                    </a:cubicBezTo>
                    <a:cubicBezTo>
                      <a:pt x="3721" y="558"/>
                      <a:pt x="3482" y="359"/>
                      <a:pt x="3184" y="200"/>
                    </a:cubicBezTo>
                    <a:cubicBezTo>
                      <a:pt x="2885" y="80"/>
                      <a:pt x="2527" y="1"/>
                      <a:pt x="214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9"/>
              <p:cNvSpPr/>
              <p:nvPr/>
            </p:nvSpPr>
            <p:spPr>
              <a:xfrm>
                <a:off x="831999" y="852894"/>
                <a:ext cx="124393" cy="90343"/>
              </a:xfrm>
              <a:custGeom>
                <a:rect b="b" l="l" r="r" t="t"/>
                <a:pathLst>
                  <a:path extrusionOk="0" h="4537" w="6247">
                    <a:moveTo>
                      <a:pt x="1850" y="1"/>
                    </a:moveTo>
                    <a:cubicBezTo>
                      <a:pt x="716" y="1"/>
                      <a:pt x="0" y="836"/>
                      <a:pt x="0" y="1930"/>
                    </a:cubicBezTo>
                    <a:lnTo>
                      <a:pt x="0" y="4536"/>
                    </a:lnTo>
                    <a:lnTo>
                      <a:pt x="1054" y="4536"/>
                    </a:lnTo>
                    <a:lnTo>
                      <a:pt x="1054" y="1891"/>
                    </a:lnTo>
                    <a:cubicBezTo>
                      <a:pt x="1054" y="1393"/>
                      <a:pt x="1373" y="1075"/>
                      <a:pt x="1850" y="1075"/>
                    </a:cubicBezTo>
                    <a:cubicBezTo>
                      <a:pt x="2546" y="1075"/>
                      <a:pt x="2606" y="1652"/>
                      <a:pt x="2606" y="1891"/>
                    </a:cubicBezTo>
                    <a:lnTo>
                      <a:pt x="2606" y="4536"/>
                    </a:lnTo>
                    <a:lnTo>
                      <a:pt x="3660" y="4536"/>
                    </a:lnTo>
                    <a:lnTo>
                      <a:pt x="3660" y="1891"/>
                    </a:lnTo>
                    <a:cubicBezTo>
                      <a:pt x="3660" y="1393"/>
                      <a:pt x="3979" y="1075"/>
                      <a:pt x="4456" y="1075"/>
                    </a:cubicBezTo>
                    <a:cubicBezTo>
                      <a:pt x="5152" y="1075"/>
                      <a:pt x="5232" y="1652"/>
                      <a:pt x="5232" y="1891"/>
                    </a:cubicBezTo>
                    <a:lnTo>
                      <a:pt x="5232" y="4536"/>
                    </a:lnTo>
                    <a:lnTo>
                      <a:pt x="6246" y="4536"/>
                    </a:lnTo>
                    <a:lnTo>
                      <a:pt x="6246" y="1930"/>
                    </a:lnTo>
                    <a:cubicBezTo>
                      <a:pt x="6246" y="796"/>
                      <a:pt x="5570" y="1"/>
                      <a:pt x="4436" y="1"/>
                    </a:cubicBezTo>
                    <a:cubicBezTo>
                      <a:pt x="3899" y="1"/>
                      <a:pt x="3442" y="239"/>
                      <a:pt x="3143" y="598"/>
                    </a:cubicBezTo>
                    <a:cubicBezTo>
                      <a:pt x="2865" y="239"/>
                      <a:pt x="2387" y="1"/>
                      <a:pt x="185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9"/>
              <p:cNvSpPr/>
              <p:nvPr/>
            </p:nvSpPr>
            <p:spPr>
              <a:xfrm>
                <a:off x="1292675" y="825076"/>
                <a:ext cx="85186" cy="120132"/>
              </a:xfrm>
              <a:custGeom>
                <a:rect b="b" l="l" r="r" t="t"/>
                <a:pathLst>
                  <a:path extrusionOk="0" h="6033" w="4278">
                    <a:moveTo>
                      <a:pt x="2109" y="2372"/>
                    </a:moveTo>
                    <a:cubicBezTo>
                      <a:pt x="2328" y="2372"/>
                      <a:pt x="2527" y="2452"/>
                      <a:pt x="2686" y="2571"/>
                    </a:cubicBezTo>
                    <a:cubicBezTo>
                      <a:pt x="2944" y="2790"/>
                      <a:pt x="3084" y="3228"/>
                      <a:pt x="3084" y="3745"/>
                    </a:cubicBezTo>
                    <a:cubicBezTo>
                      <a:pt x="3124" y="4163"/>
                      <a:pt x="3024" y="4461"/>
                      <a:pt x="2845" y="4720"/>
                    </a:cubicBezTo>
                    <a:cubicBezTo>
                      <a:pt x="2686" y="4959"/>
                      <a:pt x="2427" y="5058"/>
                      <a:pt x="2109" y="5058"/>
                    </a:cubicBezTo>
                    <a:cubicBezTo>
                      <a:pt x="1791" y="5058"/>
                      <a:pt x="1532" y="4939"/>
                      <a:pt x="1393" y="4680"/>
                    </a:cubicBezTo>
                    <a:cubicBezTo>
                      <a:pt x="1234" y="4441"/>
                      <a:pt x="1134" y="4083"/>
                      <a:pt x="1134" y="3685"/>
                    </a:cubicBezTo>
                    <a:cubicBezTo>
                      <a:pt x="1134" y="3327"/>
                      <a:pt x="1214" y="2989"/>
                      <a:pt x="1353" y="2750"/>
                    </a:cubicBezTo>
                    <a:cubicBezTo>
                      <a:pt x="1512" y="2492"/>
                      <a:pt x="1751" y="2372"/>
                      <a:pt x="2109" y="2372"/>
                    </a:cubicBezTo>
                    <a:close/>
                    <a:moveTo>
                      <a:pt x="4110" y="0"/>
                    </a:moveTo>
                    <a:cubicBezTo>
                      <a:pt x="3809" y="0"/>
                      <a:pt x="3084" y="75"/>
                      <a:pt x="3084" y="801"/>
                    </a:cubicBezTo>
                    <a:lnTo>
                      <a:pt x="3084" y="2054"/>
                    </a:lnTo>
                    <a:cubicBezTo>
                      <a:pt x="2944" y="1855"/>
                      <a:pt x="2785" y="1676"/>
                      <a:pt x="2586" y="1577"/>
                    </a:cubicBezTo>
                    <a:cubicBezTo>
                      <a:pt x="2388" y="1457"/>
                      <a:pt x="2129" y="1398"/>
                      <a:pt x="1890" y="1398"/>
                    </a:cubicBezTo>
                    <a:cubicBezTo>
                      <a:pt x="1313" y="1398"/>
                      <a:pt x="856" y="1636"/>
                      <a:pt x="518" y="2054"/>
                    </a:cubicBezTo>
                    <a:cubicBezTo>
                      <a:pt x="160" y="2472"/>
                      <a:pt x="0" y="3089"/>
                      <a:pt x="0" y="3845"/>
                    </a:cubicBezTo>
                    <a:cubicBezTo>
                      <a:pt x="0" y="4481"/>
                      <a:pt x="160" y="4998"/>
                      <a:pt x="518" y="5436"/>
                    </a:cubicBezTo>
                    <a:cubicBezTo>
                      <a:pt x="856" y="5854"/>
                      <a:pt x="1532" y="6033"/>
                      <a:pt x="2149" y="6033"/>
                    </a:cubicBezTo>
                    <a:cubicBezTo>
                      <a:pt x="4277" y="6033"/>
                      <a:pt x="4238" y="4203"/>
                      <a:pt x="4238" y="4203"/>
                    </a:cubicBezTo>
                    <a:lnTo>
                      <a:pt x="4238" y="5"/>
                    </a:lnTo>
                    <a:cubicBezTo>
                      <a:pt x="4238" y="5"/>
                      <a:pt x="4188" y="0"/>
                      <a:pt x="411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9"/>
              <p:cNvSpPr/>
              <p:nvPr/>
            </p:nvSpPr>
            <p:spPr>
              <a:xfrm>
                <a:off x="1055398" y="985591"/>
                <a:ext cx="85584" cy="91140"/>
              </a:xfrm>
              <a:custGeom>
                <a:rect b="b" l="l" r="r" t="t"/>
                <a:pathLst>
                  <a:path extrusionOk="0" h="4577" w="4298">
                    <a:moveTo>
                      <a:pt x="2129" y="976"/>
                    </a:moveTo>
                    <a:cubicBezTo>
                      <a:pt x="2408" y="976"/>
                      <a:pt x="2626" y="1055"/>
                      <a:pt x="2806" y="1194"/>
                    </a:cubicBezTo>
                    <a:cubicBezTo>
                      <a:pt x="2985" y="1354"/>
                      <a:pt x="3084" y="1572"/>
                      <a:pt x="3104" y="1871"/>
                    </a:cubicBezTo>
                    <a:lnTo>
                      <a:pt x="1154" y="1871"/>
                    </a:lnTo>
                    <a:cubicBezTo>
                      <a:pt x="1194" y="1632"/>
                      <a:pt x="1294" y="1393"/>
                      <a:pt x="1473" y="1234"/>
                    </a:cubicBezTo>
                    <a:cubicBezTo>
                      <a:pt x="1612" y="1055"/>
                      <a:pt x="1831" y="976"/>
                      <a:pt x="2129" y="976"/>
                    </a:cubicBezTo>
                    <a:close/>
                    <a:moveTo>
                      <a:pt x="2129" y="1"/>
                    </a:moveTo>
                    <a:cubicBezTo>
                      <a:pt x="1493" y="1"/>
                      <a:pt x="995" y="200"/>
                      <a:pt x="597" y="598"/>
                    </a:cubicBezTo>
                    <a:cubicBezTo>
                      <a:pt x="200" y="995"/>
                      <a:pt x="1" y="1572"/>
                      <a:pt x="1" y="2328"/>
                    </a:cubicBezTo>
                    <a:cubicBezTo>
                      <a:pt x="1" y="3124"/>
                      <a:pt x="219" y="3681"/>
                      <a:pt x="677" y="4059"/>
                    </a:cubicBezTo>
                    <a:cubicBezTo>
                      <a:pt x="1115" y="4417"/>
                      <a:pt x="1612" y="4576"/>
                      <a:pt x="2189" y="4576"/>
                    </a:cubicBezTo>
                    <a:cubicBezTo>
                      <a:pt x="2885" y="4576"/>
                      <a:pt x="3422" y="4377"/>
                      <a:pt x="3800" y="3959"/>
                    </a:cubicBezTo>
                    <a:cubicBezTo>
                      <a:pt x="3999" y="3741"/>
                      <a:pt x="4158" y="3522"/>
                      <a:pt x="4198" y="3323"/>
                    </a:cubicBezTo>
                    <a:lnTo>
                      <a:pt x="2985" y="3323"/>
                    </a:lnTo>
                    <a:lnTo>
                      <a:pt x="2985" y="3343"/>
                    </a:lnTo>
                    <a:cubicBezTo>
                      <a:pt x="2925" y="3422"/>
                      <a:pt x="2885" y="3462"/>
                      <a:pt x="2825" y="3522"/>
                    </a:cubicBezTo>
                    <a:cubicBezTo>
                      <a:pt x="2686" y="3641"/>
                      <a:pt x="2428" y="3681"/>
                      <a:pt x="2189" y="3681"/>
                    </a:cubicBezTo>
                    <a:cubicBezTo>
                      <a:pt x="1930" y="3681"/>
                      <a:pt x="1771" y="3661"/>
                      <a:pt x="1592" y="3542"/>
                    </a:cubicBezTo>
                    <a:cubicBezTo>
                      <a:pt x="1314" y="3363"/>
                      <a:pt x="1135" y="3064"/>
                      <a:pt x="1135" y="2627"/>
                    </a:cubicBezTo>
                    <a:lnTo>
                      <a:pt x="4297" y="2627"/>
                    </a:lnTo>
                    <a:cubicBezTo>
                      <a:pt x="4297" y="2249"/>
                      <a:pt x="4297" y="1950"/>
                      <a:pt x="4258" y="1751"/>
                    </a:cubicBezTo>
                    <a:cubicBezTo>
                      <a:pt x="4198" y="1393"/>
                      <a:pt x="4079" y="1095"/>
                      <a:pt x="3900" y="856"/>
                    </a:cubicBezTo>
                    <a:cubicBezTo>
                      <a:pt x="3701" y="558"/>
                      <a:pt x="3462" y="359"/>
                      <a:pt x="3164" y="200"/>
                    </a:cubicBezTo>
                    <a:cubicBezTo>
                      <a:pt x="2865" y="80"/>
                      <a:pt x="2507" y="1"/>
                      <a:pt x="21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9"/>
              <p:cNvSpPr/>
              <p:nvPr/>
            </p:nvSpPr>
            <p:spPr>
              <a:xfrm>
                <a:off x="910415" y="958530"/>
                <a:ext cx="85186" cy="119375"/>
              </a:xfrm>
              <a:custGeom>
                <a:rect b="b" l="l" r="r" t="t"/>
                <a:pathLst>
                  <a:path extrusionOk="0" h="5995" w="4278">
                    <a:moveTo>
                      <a:pt x="2110" y="2434"/>
                    </a:moveTo>
                    <a:cubicBezTo>
                      <a:pt x="2428" y="2434"/>
                      <a:pt x="2686" y="2553"/>
                      <a:pt x="2846" y="2812"/>
                    </a:cubicBezTo>
                    <a:cubicBezTo>
                      <a:pt x="3005" y="3051"/>
                      <a:pt x="3084" y="3389"/>
                      <a:pt x="3084" y="3747"/>
                    </a:cubicBezTo>
                    <a:cubicBezTo>
                      <a:pt x="3084" y="4125"/>
                      <a:pt x="3005" y="4443"/>
                      <a:pt x="2846" y="4702"/>
                    </a:cubicBezTo>
                    <a:cubicBezTo>
                      <a:pt x="2706" y="4940"/>
                      <a:pt x="2448" y="5080"/>
                      <a:pt x="2129" y="5080"/>
                    </a:cubicBezTo>
                    <a:cubicBezTo>
                      <a:pt x="1811" y="5080"/>
                      <a:pt x="1553" y="4940"/>
                      <a:pt x="1393" y="4722"/>
                    </a:cubicBezTo>
                    <a:cubicBezTo>
                      <a:pt x="1214" y="4483"/>
                      <a:pt x="1135" y="4185"/>
                      <a:pt x="1135" y="3787"/>
                    </a:cubicBezTo>
                    <a:cubicBezTo>
                      <a:pt x="1135" y="3250"/>
                      <a:pt x="1254" y="2852"/>
                      <a:pt x="1533" y="2633"/>
                    </a:cubicBezTo>
                    <a:cubicBezTo>
                      <a:pt x="1712" y="2494"/>
                      <a:pt x="1891" y="2434"/>
                      <a:pt x="2110" y="2434"/>
                    </a:cubicBezTo>
                    <a:close/>
                    <a:moveTo>
                      <a:pt x="1042" y="0"/>
                    </a:moveTo>
                    <a:cubicBezTo>
                      <a:pt x="724" y="0"/>
                      <a:pt x="21" y="83"/>
                      <a:pt x="21" y="823"/>
                    </a:cubicBezTo>
                    <a:lnTo>
                      <a:pt x="21" y="4185"/>
                    </a:lnTo>
                    <a:cubicBezTo>
                      <a:pt x="21" y="4185"/>
                      <a:pt x="1" y="5995"/>
                      <a:pt x="2110" y="5995"/>
                    </a:cubicBezTo>
                    <a:cubicBezTo>
                      <a:pt x="2706" y="5995"/>
                      <a:pt x="3403" y="5816"/>
                      <a:pt x="3741" y="5398"/>
                    </a:cubicBezTo>
                    <a:cubicBezTo>
                      <a:pt x="4099" y="4980"/>
                      <a:pt x="4278" y="4443"/>
                      <a:pt x="4278" y="3807"/>
                    </a:cubicBezTo>
                    <a:cubicBezTo>
                      <a:pt x="4278" y="3051"/>
                      <a:pt x="4099" y="2454"/>
                      <a:pt x="3741" y="2036"/>
                    </a:cubicBezTo>
                    <a:cubicBezTo>
                      <a:pt x="3403" y="1638"/>
                      <a:pt x="2945" y="1419"/>
                      <a:pt x="2388" y="1419"/>
                    </a:cubicBezTo>
                    <a:cubicBezTo>
                      <a:pt x="2110" y="1419"/>
                      <a:pt x="1891" y="1459"/>
                      <a:pt x="1692" y="1599"/>
                    </a:cubicBezTo>
                    <a:cubicBezTo>
                      <a:pt x="1493" y="1718"/>
                      <a:pt x="1314" y="1857"/>
                      <a:pt x="1194" y="2056"/>
                    </a:cubicBezTo>
                    <a:lnTo>
                      <a:pt x="1194" y="7"/>
                    </a:lnTo>
                    <a:cubicBezTo>
                      <a:pt x="1194" y="7"/>
                      <a:pt x="1135" y="0"/>
                      <a:pt x="104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9"/>
              <p:cNvSpPr/>
              <p:nvPr/>
            </p:nvSpPr>
            <p:spPr>
              <a:xfrm>
                <a:off x="999543" y="986786"/>
                <a:ext cx="52708" cy="89148"/>
              </a:xfrm>
              <a:custGeom>
                <a:rect b="b" l="l" r="r" t="t"/>
                <a:pathLst>
                  <a:path extrusionOk="0" h="4477" w="2647">
                    <a:moveTo>
                      <a:pt x="2527" y="0"/>
                    </a:moveTo>
                    <a:cubicBezTo>
                      <a:pt x="1" y="0"/>
                      <a:pt x="140" y="2228"/>
                      <a:pt x="140" y="2228"/>
                    </a:cubicBezTo>
                    <a:lnTo>
                      <a:pt x="140" y="4476"/>
                    </a:lnTo>
                    <a:lnTo>
                      <a:pt x="1294" y="4476"/>
                    </a:lnTo>
                    <a:lnTo>
                      <a:pt x="1294" y="2388"/>
                    </a:lnTo>
                    <a:cubicBezTo>
                      <a:pt x="1294" y="2030"/>
                      <a:pt x="1334" y="1771"/>
                      <a:pt x="1413" y="1612"/>
                    </a:cubicBezTo>
                    <a:cubicBezTo>
                      <a:pt x="1552" y="1313"/>
                      <a:pt x="1891" y="1174"/>
                      <a:pt x="2328" y="1174"/>
                    </a:cubicBezTo>
                    <a:lnTo>
                      <a:pt x="2448" y="1174"/>
                    </a:lnTo>
                    <a:cubicBezTo>
                      <a:pt x="2507" y="1174"/>
                      <a:pt x="2587" y="1174"/>
                      <a:pt x="2647" y="1194"/>
                    </a:cubicBezTo>
                    <a:lnTo>
                      <a:pt x="2647" y="20"/>
                    </a:lnTo>
                    <a:cubicBezTo>
                      <a:pt x="2627" y="0"/>
                      <a:pt x="2587" y="0"/>
                      <a:pt x="25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9"/>
              <p:cNvSpPr/>
              <p:nvPr/>
            </p:nvSpPr>
            <p:spPr>
              <a:xfrm>
                <a:off x="831601" y="957793"/>
                <a:ext cx="21406" cy="117743"/>
              </a:xfrm>
              <a:custGeom>
                <a:rect b="b" l="l" r="r" t="t"/>
                <a:pathLst>
                  <a:path extrusionOk="0" h="5913" w="1075">
                    <a:moveTo>
                      <a:pt x="1074" y="4"/>
                    </a:moveTo>
                    <a:lnTo>
                      <a:pt x="1074" y="6"/>
                    </a:lnTo>
                    <a:lnTo>
                      <a:pt x="1074" y="6"/>
                    </a:lnTo>
                    <a:cubicBezTo>
                      <a:pt x="1075" y="6"/>
                      <a:pt x="1075" y="5"/>
                      <a:pt x="1074" y="4"/>
                    </a:cubicBezTo>
                    <a:close/>
                    <a:moveTo>
                      <a:pt x="1074" y="6"/>
                    </a:moveTo>
                    <a:lnTo>
                      <a:pt x="1074" y="6"/>
                    </a:lnTo>
                    <a:cubicBezTo>
                      <a:pt x="1055" y="42"/>
                      <a:pt x="0" y="0"/>
                      <a:pt x="0" y="860"/>
                    </a:cubicBezTo>
                    <a:lnTo>
                      <a:pt x="0" y="5912"/>
                    </a:lnTo>
                    <a:lnTo>
                      <a:pt x="1074" y="5912"/>
                    </a:lnTo>
                    <a:lnTo>
                      <a:pt x="1074" y="6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9"/>
              <p:cNvSpPr/>
              <p:nvPr/>
            </p:nvSpPr>
            <p:spPr>
              <a:xfrm>
                <a:off x="870809" y="958669"/>
                <a:ext cx="22601" cy="22581"/>
              </a:xfrm>
              <a:custGeom>
                <a:rect b="b" l="l" r="r" t="t"/>
                <a:pathLst>
                  <a:path extrusionOk="0" h="1134" w="1135">
                    <a:moveTo>
                      <a:pt x="1" y="0"/>
                    </a:moveTo>
                    <a:lnTo>
                      <a:pt x="1" y="1134"/>
                    </a:lnTo>
                    <a:lnTo>
                      <a:pt x="1135" y="1134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9"/>
              <p:cNvSpPr/>
              <p:nvPr/>
            </p:nvSpPr>
            <p:spPr>
              <a:xfrm>
                <a:off x="870809" y="989155"/>
                <a:ext cx="22999" cy="87177"/>
              </a:xfrm>
              <a:custGeom>
                <a:rect b="b" l="l" r="r" t="t"/>
                <a:pathLst>
                  <a:path extrusionOk="0" h="4378" w="1155">
                    <a:moveTo>
                      <a:pt x="1" y="1"/>
                    </a:moveTo>
                    <a:lnTo>
                      <a:pt x="1" y="4377"/>
                    </a:lnTo>
                    <a:lnTo>
                      <a:pt x="1154" y="4377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" name="Google Shape;243;p39"/>
          <p:cNvSpPr/>
          <p:nvPr/>
        </p:nvSpPr>
        <p:spPr>
          <a:xfrm>
            <a:off x="4564543" y="1340975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7441725" y="1340975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 rotWithShape="1">
          <a:blip r:embed="rId3">
            <a:alphaModFix/>
          </a:blip>
          <a:srcRect b="1726" l="1243" r="842" t="1261"/>
          <a:stretch/>
        </p:blipFill>
        <p:spPr>
          <a:xfrm>
            <a:off x="3357150" y="1859275"/>
            <a:ext cx="2706900" cy="2020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6" name="Google Shape;246;p39"/>
          <p:cNvPicPr preferRelativeResize="0"/>
          <p:nvPr/>
        </p:nvPicPr>
        <p:blipFill rotWithShape="1">
          <a:blip r:embed="rId4">
            <a:alphaModFix/>
          </a:blip>
          <a:srcRect b="842" l="1243" r="842" t="1243"/>
          <a:stretch/>
        </p:blipFill>
        <p:spPr>
          <a:xfrm>
            <a:off x="6225250" y="1859275"/>
            <a:ext cx="2706900" cy="203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4132750" y="0"/>
            <a:ext cx="5011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0"/>
          <p:cNvSpPr/>
          <p:nvPr/>
        </p:nvSpPr>
        <p:spPr>
          <a:xfrm>
            <a:off x="438325" y="212775"/>
            <a:ext cx="1341000" cy="239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 N T E R N A  L   S Y  S T E M S</a:t>
            </a:r>
            <a:endParaRPr i="0" sz="7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465950" y="1139450"/>
            <a:ext cx="57963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Continua con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el proceso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478600" y="698650"/>
            <a:ext cx="922500" cy="222300"/>
          </a:xfrm>
          <a:prstGeom prst="roundRect">
            <a:avLst>
              <a:gd fmla="val 50000" name="adj"/>
            </a:avLst>
          </a:prstGeom>
          <a:solidFill>
            <a:srgbClr val="FFE40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Accesibilidad</a:t>
            </a:r>
            <a:endParaRPr sz="13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255" name="Google Shape;255;p40"/>
          <p:cNvCxnSpPr>
            <a:stCxn id="252" idx="3"/>
          </p:cNvCxnSpPr>
          <p:nvPr/>
        </p:nvCxnSpPr>
        <p:spPr>
          <a:xfrm>
            <a:off x="1779325" y="332625"/>
            <a:ext cx="199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40"/>
          <p:cNvSpPr txBox="1"/>
          <p:nvPr/>
        </p:nvSpPr>
        <p:spPr>
          <a:xfrm>
            <a:off x="465951" y="299577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1.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Omitiremos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el paso de accesibilidad.</a:t>
            </a:r>
            <a:endParaRPr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465953" y="355982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Le daremos click en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continuar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omitiendo este paso.</a:t>
            </a:r>
            <a:endParaRPr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8" name="Google Shape;258;p40"/>
          <p:cNvCxnSpPr/>
          <p:nvPr/>
        </p:nvCxnSpPr>
        <p:spPr>
          <a:xfrm>
            <a:off x="478600" y="3404725"/>
            <a:ext cx="27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" name="Google Shape;259;p40"/>
          <p:cNvGrpSpPr/>
          <p:nvPr/>
        </p:nvGrpSpPr>
        <p:grpSpPr>
          <a:xfrm>
            <a:off x="7879945" y="4662567"/>
            <a:ext cx="869616" cy="222381"/>
            <a:chOff x="7812125" y="4568824"/>
            <a:chExt cx="937794" cy="239790"/>
          </a:xfrm>
        </p:grpSpPr>
        <p:sp>
          <p:nvSpPr>
            <p:cNvPr id="260" name="Google Shape;260;p40"/>
            <p:cNvSpPr/>
            <p:nvPr/>
          </p:nvSpPr>
          <p:spPr>
            <a:xfrm>
              <a:off x="7812125" y="4568824"/>
              <a:ext cx="346242" cy="239790"/>
            </a:xfrm>
            <a:custGeom>
              <a:rect b="b" l="l" r="r" t="t"/>
              <a:pathLst>
                <a:path extrusionOk="0" h="13986" w="20192">
                  <a:moveTo>
                    <a:pt x="10106" y="399"/>
                  </a:moveTo>
                  <a:cubicBezTo>
                    <a:pt x="13070" y="399"/>
                    <a:pt x="15716" y="1234"/>
                    <a:pt x="17487" y="2567"/>
                  </a:cubicBezTo>
                  <a:cubicBezTo>
                    <a:pt x="16611" y="2945"/>
                    <a:pt x="15796" y="3144"/>
                    <a:pt x="15020" y="3144"/>
                  </a:cubicBezTo>
                  <a:cubicBezTo>
                    <a:pt x="14204" y="3144"/>
                    <a:pt x="13409" y="2945"/>
                    <a:pt x="12613" y="2567"/>
                  </a:cubicBezTo>
                  <a:cubicBezTo>
                    <a:pt x="12573" y="2547"/>
                    <a:pt x="11598" y="2109"/>
                    <a:pt x="10544" y="2070"/>
                  </a:cubicBezTo>
                  <a:lnTo>
                    <a:pt x="10484" y="2070"/>
                  </a:lnTo>
                  <a:cubicBezTo>
                    <a:pt x="9271" y="2109"/>
                    <a:pt x="8595" y="2527"/>
                    <a:pt x="8137" y="2905"/>
                  </a:cubicBezTo>
                  <a:cubicBezTo>
                    <a:pt x="7680" y="2905"/>
                    <a:pt x="7321" y="3024"/>
                    <a:pt x="6963" y="3124"/>
                  </a:cubicBezTo>
                  <a:cubicBezTo>
                    <a:pt x="6665" y="3204"/>
                    <a:pt x="6386" y="3263"/>
                    <a:pt x="6148" y="3263"/>
                  </a:cubicBezTo>
                  <a:lnTo>
                    <a:pt x="5829" y="3263"/>
                  </a:lnTo>
                  <a:cubicBezTo>
                    <a:pt x="5531" y="3263"/>
                    <a:pt x="4059" y="2905"/>
                    <a:pt x="2865" y="2448"/>
                  </a:cubicBezTo>
                  <a:cubicBezTo>
                    <a:pt x="4656" y="1194"/>
                    <a:pt x="7242" y="399"/>
                    <a:pt x="10106" y="399"/>
                  </a:cubicBezTo>
                  <a:close/>
                  <a:moveTo>
                    <a:pt x="10544" y="2448"/>
                  </a:moveTo>
                  <a:cubicBezTo>
                    <a:pt x="11439" y="2448"/>
                    <a:pt x="12334" y="2845"/>
                    <a:pt x="12434" y="2905"/>
                  </a:cubicBezTo>
                  <a:cubicBezTo>
                    <a:pt x="13289" y="3303"/>
                    <a:pt x="14125" y="3522"/>
                    <a:pt x="15000" y="3522"/>
                  </a:cubicBezTo>
                  <a:cubicBezTo>
                    <a:pt x="15895" y="3522"/>
                    <a:pt x="16850" y="3303"/>
                    <a:pt x="17805" y="2845"/>
                  </a:cubicBezTo>
                  <a:cubicBezTo>
                    <a:pt x="18859" y="3701"/>
                    <a:pt x="19555" y="4735"/>
                    <a:pt x="19754" y="5869"/>
                  </a:cubicBezTo>
                  <a:cubicBezTo>
                    <a:pt x="17566" y="6366"/>
                    <a:pt x="15915" y="7043"/>
                    <a:pt x="15497" y="7222"/>
                  </a:cubicBezTo>
                  <a:cubicBezTo>
                    <a:pt x="14523" y="6386"/>
                    <a:pt x="12315" y="4477"/>
                    <a:pt x="11718" y="4019"/>
                  </a:cubicBezTo>
                  <a:cubicBezTo>
                    <a:pt x="11380" y="3780"/>
                    <a:pt x="11141" y="3621"/>
                    <a:pt x="10942" y="3581"/>
                  </a:cubicBezTo>
                  <a:cubicBezTo>
                    <a:pt x="10842" y="3542"/>
                    <a:pt x="10723" y="3522"/>
                    <a:pt x="10584" y="3522"/>
                  </a:cubicBezTo>
                  <a:cubicBezTo>
                    <a:pt x="10425" y="3522"/>
                    <a:pt x="10246" y="3542"/>
                    <a:pt x="10087" y="3601"/>
                  </a:cubicBezTo>
                  <a:cubicBezTo>
                    <a:pt x="9689" y="3721"/>
                    <a:pt x="9311" y="4019"/>
                    <a:pt x="8933" y="4318"/>
                  </a:cubicBezTo>
                  <a:lnTo>
                    <a:pt x="8913" y="4337"/>
                  </a:lnTo>
                  <a:cubicBezTo>
                    <a:pt x="8555" y="4616"/>
                    <a:pt x="8217" y="4914"/>
                    <a:pt x="7938" y="4974"/>
                  </a:cubicBezTo>
                  <a:cubicBezTo>
                    <a:pt x="7819" y="4994"/>
                    <a:pt x="7699" y="5014"/>
                    <a:pt x="7560" y="5014"/>
                  </a:cubicBezTo>
                  <a:cubicBezTo>
                    <a:pt x="7262" y="5014"/>
                    <a:pt x="7003" y="4914"/>
                    <a:pt x="6904" y="4795"/>
                  </a:cubicBezTo>
                  <a:cubicBezTo>
                    <a:pt x="6864" y="4775"/>
                    <a:pt x="6904" y="4735"/>
                    <a:pt x="6924" y="4695"/>
                  </a:cubicBezTo>
                  <a:lnTo>
                    <a:pt x="7759" y="3780"/>
                  </a:lnTo>
                  <a:cubicBezTo>
                    <a:pt x="8435" y="3104"/>
                    <a:pt x="9052" y="2487"/>
                    <a:pt x="10484" y="2448"/>
                  </a:cubicBezTo>
                  <a:close/>
                  <a:moveTo>
                    <a:pt x="2547" y="2706"/>
                  </a:moveTo>
                  <a:cubicBezTo>
                    <a:pt x="3781" y="3204"/>
                    <a:pt x="5272" y="3601"/>
                    <a:pt x="5750" y="3621"/>
                  </a:cubicBezTo>
                  <a:cubicBezTo>
                    <a:pt x="5869" y="3621"/>
                    <a:pt x="6028" y="3641"/>
                    <a:pt x="6168" y="3641"/>
                  </a:cubicBezTo>
                  <a:cubicBezTo>
                    <a:pt x="6506" y="3641"/>
                    <a:pt x="6804" y="3542"/>
                    <a:pt x="7103" y="3482"/>
                  </a:cubicBezTo>
                  <a:cubicBezTo>
                    <a:pt x="7262" y="3422"/>
                    <a:pt x="7461" y="3383"/>
                    <a:pt x="7660" y="3323"/>
                  </a:cubicBezTo>
                  <a:lnTo>
                    <a:pt x="7660" y="3323"/>
                  </a:lnTo>
                  <a:lnTo>
                    <a:pt x="7500" y="3502"/>
                  </a:lnTo>
                  <a:lnTo>
                    <a:pt x="6645" y="4417"/>
                  </a:lnTo>
                  <a:cubicBezTo>
                    <a:pt x="6566" y="4497"/>
                    <a:pt x="6426" y="4676"/>
                    <a:pt x="6526" y="4894"/>
                  </a:cubicBezTo>
                  <a:cubicBezTo>
                    <a:pt x="6566" y="4994"/>
                    <a:pt x="6645" y="5073"/>
                    <a:pt x="6745" y="5133"/>
                  </a:cubicBezTo>
                  <a:cubicBezTo>
                    <a:pt x="6943" y="5292"/>
                    <a:pt x="7321" y="5372"/>
                    <a:pt x="7660" y="5372"/>
                  </a:cubicBezTo>
                  <a:cubicBezTo>
                    <a:pt x="7799" y="5372"/>
                    <a:pt x="7918" y="5332"/>
                    <a:pt x="8038" y="5312"/>
                  </a:cubicBezTo>
                  <a:cubicBezTo>
                    <a:pt x="8396" y="5233"/>
                    <a:pt x="8793" y="4934"/>
                    <a:pt x="9191" y="4616"/>
                  </a:cubicBezTo>
                  <a:cubicBezTo>
                    <a:pt x="9510" y="4377"/>
                    <a:pt x="9947" y="4039"/>
                    <a:pt x="10305" y="3940"/>
                  </a:cubicBezTo>
                  <a:cubicBezTo>
                    <a:pt x="10405" y="3920"/>
                    <a:pt x="10524" y="3900"/>
                    <a:pt x="10624" y="3900"/>
                  </a:cubicBezTo>
                  <a:lnTo>
                    <a:pt x="10703" y="3900"/>
                  </a:lnTo>
                  <a:cubicBezTo>
                    <a:pt x="10922" y="3920"/>
                    <a:pt x="11141" y="3999"/>
                    <a:pt x="11539" y="4298"/>
                  </a:cubicBezTo>
                  <a:cubicBezTo>
                    <a:pt x="12235" y="4815"/>
                    <a:pt x="15358" y="7560"/>
                    <a:pt x="15398" y="7580"/>
                  </a:cubicBezTo>
                  <a:cubicBezTo>
                    <a:pt x="15398" y="7580"/>
                    <a:pt x="15597" y="7759"/>
                    <a:pt x="15597" y="8018"/>
                  </a:cubicBezTo>
                  <a:cubicBezTo>
                    <a:pt x="15597" y="8177"/>
                    <a:pt x="15497" y="8316"/>
                    <a:pt x="15358" y="8415"/>
                  </a:cubicBezTo>
                  <a:cubicBezTo>
                    <a:pt x="15219" y="8495"/>
                    <a:pt x="15080" y="8555"/>
                    <a:pt x="14960" y="8555"/>
                  </a:cubicBezTo>
                  <a:cubicBezTo>
                    <a:pt x="14761" y="8555"/>
                    <a:pt x="14602" y="8455"/>
                    <a:pt x="14582" y="8455"/>
                  </a:cubicBezTo>
                  <a:cubicBezTo>
                    <a:pt x="14582" y="8455"/>
                    <a:pt x="13508" y="7461"/>
                    <a:pt x="13110" y="7122"/>
                  </a:cubicBezTo>
                  <a:cubicBezTo>
                    <a:pt x="13031" y="7083"/>
                    <a:pt x="12991" y="7023"/>
                    <a:pt x="12931" y="7023"/>
                  </a:cubicBezTo>
                  <a:cubicBezTo>
                    <a:pt x="12911" y="7023"/>
                    <a:pt x="12891" y="7063"/>
                    <a:pt x="12871" y="7083"/>
                  </a:cubicBezTo>
                  <a:cubicBezTo>
                    <a:pt x="12812" y="7162"/>
                    <a:pt x="12871" y="7262"/>
                    <a:pt x="12971" y="7321"/>
                  </a:cubicBezTo>
                  <a:lnTo>
                    <a:pt x="14204" y="8575"/>
                  </a:lnTo>
                  <a:cubicBezTo>
                    <a:pt x="14204" y="8575"/>
                    <a:pt x="14363" y="8714"/>
                    <a:pt x="14383" y="8913"/>
                  </a:cubicBezTo>
                  <a:cubicBezTo>
                    <a:pt x="14383" y="9112"/>
                    <a:pt x="14284" y="9291"/>
                    <a:pt x="14085" y="9450"/>
                  </a:cubicBezTo>
                  <a:cubicBezTo>
                    <a:pt x="13926" y="9549"/>
                    <a:pt x="13787" y="9589"/>
                    <a:pt x="13627" y="9589"/>
                  </a:cubicBezTo>
                  <a:cubicBezTo>
                    <a:pt x="13428" y="9589"/>
                    <a:pt x="13309" y="9510"/>
                    <a:pt x="13289" y="9490"/>
                  </a:cubicBezTo>
                  <a:lnTo>
                    <a:pt x="13110" y="9311"/>
                  </a:lnTo>
                  <a:cubicBezTo>
                    <a:pt x="12792" y="8992"/>
                    <a:pt x="12434" y="8674"/>
                    <a:pt x="12195" y="8455"/>
                  </a:cubicBezTo>
                  <a:cubicBezTo>
                    <a:pt x="12135" y="8396"/>
                    <a:pt x="12076" y="8356"/>
                    <a:pt x="12016" y="8356"/>
                  </a:cubicBezTo>
                  <a:cubicBezTo>
                    <a:pt x="11996" y="8356"/>
                    <a:pt x="11976" y="8356"/>
                    <a:pt x="11937" y="8376"/>
                  </a:cubicBezTo>
                  <a:cubicBezTo>
                    <a:pt x="11917" y="8396"/>
                    <a:pt x="11897" y="8475"/>
                    <a:pt x="11976" y="8555"/>
                  </a:cubicBezTo>
                  <a:cubicBezTo>
                    <a:pt x="11996" y="8594"/>
                    <a:pt x="12036" y="8614"/>
                    <a:pt x="12036" y="8614"/>
                  </a:cubicBezTo>
                  <a:lnTo>
                    <a:pt x="12971" y="9649"/>
                  </a:lnTo>
                  <a:cubicBezTo>
                    <a:pt x="12971" y="9649"/>
                    <a:pt x="13170" y="9868"/>
                    <a:pt x="12991" y="10086"/>
                  </a:cubicBezTo>
                  <a:lnTo>
                    <a:pt x="12971" y="10146"/>
                  </a:lnTo>
                  <a:lnTo>
                    <a:pt x="12891" y="10206"/>
                  </a:lnTo>
                  <a:cubicBezTo>
                    <a:pt x="12732" y="10345"/>
                    <a:pt x="12513" y="10365"/>
                    <a:pt x="12434" y="10365"/>
                  </a:cubicBezTo>
                  <a:lnTo>
                    <a:pt x="12315" y="10365"/>
                  </a:lnTo>
                  <a:cubicBezTo>
                    <a:pt x="12215" y="10345"/>
                    <a:pt x="12175" y="10305"/>
                    <a:pt x="12135" y="10285"/>
                  </a:cubicBezTo>
                  <a:cubicBezTo>
                    <a:pt x="12096" y="10246"/>
                    <a:pt x="11638" y="9768"/>
                    <a:pt x="11240" y="9450"/>
                  </a:cubicBezTo>
                  <a:cubicBezTo>
                    <a:pt x="11201" y="9390"/>
                    <a:pt x="11121" y="9350"/>
                    <a:pt x="11081" y="9350"/>
                  </a:cubicBezTo>
                  <a:cubicBezTo>
                    <a:pt x="11041" y="9350"/>
                    <a:pt x="11021" y="9350"/>
                    <a:pt x="11002" y="9370"/>
                  </a:cubicBezTo>
                  <a:cubicBezTo>
                    <a:pt x="10922" y="9450"/>
                    <a:pt x="11041" y="9569"/>
                    <a:pt x="11081" y="9609"/>
                  </a:cubicBezTo>
                  <a:lnTo>
                    <a:pt x="11837" y="10464"/>
                  </a:lnTo>
                  <a:cubicBezTo>
                    <a:pt x="11837" y="10464"/>
                    <a:pt x="11837" y="10484"/>
                    <a:pt x="11817" y="10504"/>
                  </a:cubicBezTo>
                  <a:cubicBezTo>
                    <a:pt x="11797" y="10564"/>
                    <a:pt x="11698" y="10643"/>
                    <a:pt x="11419" y="10683"/>
                  </a:cubicBezTo>
                  <a:lnTo>
                    <a:pt x="11320" y="10683"/>
                  </a:lnTo>
                  <a:cubicBezTo>
                    <a:pt x="11021" y="10683"/>
                    <a:pt x="10723" y="10544"/>
                    <a:pt x="10544" y="10464"/>
                  </a:cubicBezTo>
                  <a:cubicBezTo>
                    <a:pt x="10624" y="10305"/>
                    <a:pt x="10644" y="10146"/>
                    <a:pt x="10644" y="9967"/>
                  </a:cubicBezTo>
                  <a:cubicBezTo>
                    <a:pt x="10644" y="9311"/>
                    <a:pt x="10126" y="8793"/>
                    <a:pt x="9510" y="8793"/>
                  </a:cubicBezTo>
                  <a:lnTo>
                    <a:pt x="9450" y="8793"/>
                  </a:lnTo>
                  <a:cubicBezTo>
                    <a:pt x="9490" y="8495"/>
                    <a:pt x="9430" y="7958"/>
                    <a:pt x="8853" y="7699"/>
                  </a:cubicBezTo>
                  <a:cubicBezTo>
                    <a:pt x="8694" y="7620"/>
                    <a:pt x="8535" y="7600"/>
                    <a:pt x="8396" y="7600"/>
                  </a:cubicBezTo>
                  <a:cubicBezTo>
                    <a:pt x="8256" y="7600"/>
                    <a:pt x="8137" y="7620"/>
                    <a:pt x="8038" y="7679"/>
                  </a:cubicBezTo>
                  <a:cubicBezTo>
                    <a:pt x="7918" y="7461"/>
                    <a:pt x="7719" y="7282"/>
                    <a:pt x="7461" y="7202"/>
                  </a:cubicBezTo>
                  <a:cubicBezTo>
                    <a:pt x="7321" y="7162"/>
                    <a:pt x="7202" y="7122"/>
                    <a:pt x="7043" y="7122"/>
                  </a:cubicBezTo>
                  <a:cubicBezTo>
                    <a:pt x="6824" y="7122"/>
                    <a:pt x="6605" y="7202"/>
                    <a:pt x="6406" y="7321"/>
                  </a:cubicBezTo>
                  <a:cubicBezTo>
                    <a:pt x="6227" y="7102"/>
                    <a:pt x="5929" y="6963"/>
                    <a:pt x="5631" y="6963"/>
                  </a:cubicBezTo>
                  <a:cubicBezTo>
                    <a:pt x="5372" y="6963"/>
                    <a:pt x="5133" y="7063"/>
                    <a:pt x="4934" y="7222"/>
                  </a:cubicBezTo>
                  <a:cubicBezTo>
                    <a:pt x="4676" y="7063"/>
                    <a:pt x="3741" y="6426"/>
                    <a:pt x="1175" y="5869"/>
                  </a:cubicBezTo>
                  <a:cubicBezTo>
                    <a:pt x="1055" y="5829"/>
                    <a:pt x="777" y="5770"/>
                    <a:pt x="598" y="5710"/>
                  </a:cubicBezTo>
                  <a:cubicBezTo>
                    <a:pt x="737" y="4616"/>
                    <a:pt x="1453" y="3581"/>
                    <a:pt x="2547" y="2706"/>
                  </a:cubicBezTo>
                  <a:close/>
                  <a:moveTo>
                    <a:pt x="5511" y="7361"/>
                  </a:moveTo>
                  <a:cubicBezTo>
                    <a:pt x="5810" y="7361"/>
                    <a:pt x="6068" y="7580"/>
                    <a:pt x="6108" y="7898"/>
                  </a:cubicBezTo>
                  <a:lnTo>
                    <a:pt x="6128" y="8077"/>
                  </a:lnTo>
                  <a:lnTo>
                    <a:pt x="6227" y="7918"/>
                  </a:lnTo>
                  <a:cubicBezTo>
                    <a:pt x="6227" y="7898"/>
                    <a:pt x="6466" y="7520"/>
                    <a:pt x="6943" y="7520"/>
                  </a:cubicBezTo>
                  <a:cubicBezTo>
                    <a:pt x="7023" y="7520"/>
                    <a:pt x="7123" y="7560"/>
                    <a:pt x="7222" y="7580"/>
                  </a:cubicBezTo>
                  <a:cubicBezTo>
                    <a:pt x="7600" y="7679"/>
                    <a:pt x="7640" y="8018"/>
                    <a:pt x="7660" y="8157"/>
                  </a:cubicBezTo>
                  <a:cubicBezTo>
                    <a:pt x="7660" y="8216"/>
                    <a:pt x="7739" y="8216"/>
                    <a:pt x="7739" y="8216"/>
                  </a:cubicBezTo>
                  <a:cubicBezTo>
                    <a:pt x="7759" y="8216"/>
                    <a:pt x="7799" y="8197"/>
                    <a:pt x="7819" y="8197"/>
                  </a:cubicBezTo>
                  <a:cubicBezTo>
                    <a:pt x="7898" y="8117"/>
                    <a:pt x="8038" y="7998"/>
                    <a:pt x="8256" y="7998"/>
                  </a:cubicBezTo>
                  <a:cubicBezTo>
                    <a:pt x="8356" y="7998"/>
                    <a:pt x="8495" y="8018"/>
                    <a:pt x="8614" y="8077"/>
                  </a:cubicBezTo>
                  <a:cubicBezTo>
                    <a:pt x="9191" y="8316"/>
                    <a:pt x="8933" y="9072"/>
                    <a:pt x="8933" y="9072"/>
                  </a:cubicBezTo>
                  <a:cubicBezTo>
                    <a:pt x="8893" y="9191"/>
                    <a:pt x="8893" y="9251"/>
                    <a:pt x="8933" y="9271"/>
                  </a:cubicBezTo>
                  <a:lnTo>
                    <a:pt x="8992" y="9271"/>
                  </a:lnTo>
                  <a:cubicBezTo>
                    <a:pt x="9012" y="9271"/>
                    <a:pt x="9032" y="9271"/>
                    <a:pt x="9112" y="9251"/>
                  </a:cubicBezTo>
                  <a:cubicBezTo>
                    <a:pt x="9191" y="9211"/>
                    <a:pt x="9311" y="9171"/>
                    <a:pt x="9410" y="9171"/>
                  </a:cubicBezTo>
                  <a:cubicBezTo>
                    <a:pt x="9848" y="9171"/>
                    <a:pt x="10206" y="9510"/>
                    <a:pt x="10206" y="9967"/>
                  </a:cubicBezTo>
                  <a:cubicBezTo>
                    <a:pt x="10206" y="10405"/>
                    <a:pt x="9848" y="10763"/>
                    <a:pt x="9410" y="10763"/>
                  </a:cubicBezTo>
                  <a:cubicBezTo>
                    <a:pt x="8992" y="10763"/>
                    <a:pt x="8634" y="10444"/>
                    <a:pt x="8614" y="10007"/>
                  </a:cubicBezTo>
                  <a:cubicBezTo>
                    <a:pt x="8614" y="9987"/>
                    <a:pt x="8614" y="9887"/>
                    <a:pt x="8535" y="9887"/>
                  </a:cubicBezTo>
                  <a:cubicBezTo>
                    <a:pt x="8515" y="9887"/>
                    <a:pt x="8455" y="9907"/>
                    <a:pt x="8435" y="9947"/>
                  </a:cubicBezTo>
                  <a:cubicBezTo>
                    <a:pt x="8336" y="10007"/>
                    <a:pt x="8217" y="10106"/>
                    <a:pt x="8038" y="10106"/>
                  </a:cubicBezTo>
                  <a:cubicBezTo>
                    <a:pt x="7958" y="10106"/>
                    <a:pt x="7859" y="10086"/>
                    <a:pt x="7799" y="10067"/>
                  </a:cubicBezTo>
                  <a:cubicBezTo>
                    <a:pt x="7341" y="9887"/>
                    <a:pt x="7341" y="9569"/>
                    <a:pt x="7341" y="9450"/>
                  </a:cubicBezTo>
                  <a:cubicBezTo>
                    <a:pt x="7321" y="9450"/>
                    <a:pt x="7321" y="9390"/>
                    <a:pt x="7302" y="9370"/>
                  </a:cubicBezTo>
                  <a:lnTo>
                    <a:pt x="7262" y="9350"/>
                  </a:lnTo>
                  <a:lnTo>
                    <a:pt x="7242" y="9350"/>
                  </a:lnTo>
                  <a:cubicBezTo>
                    <a:pt x="7222" y="9350"/>
                    <a:pt x="7202" y="9350"/>
                    <a:pt x="7162" y="9370"/>
                  </a:cubicBezTo>
                  <a:cubicBezTo>
                    <a:pt x="7043" y="9470"/>
                    <a:pt x="6924" y="9490"/>
                    <a:pt x="6804" y="9490"/>
                  </a:cubicBezTo>
                  <a:cubicBezTo>
                    <a:pt x="6725" y="9490"/>
                    <a:pt x="6645" y="9470"/>
                    <a:pt x="6566" y="9450"/>
                  </a:cubicBezTo>
                  <a:cubicBezTo>
                    <a:pt x="5969" y="9211"/>
                    <a:pt x="6028" y="8634"/>
                    <a:pt x="6048" y="8475"/>
                  </a:cubicBezTo>
                  <a:cubicBezTo>
                    <a:pt x="6048" y="8455"/>
                    <a:pt x="6048" y="8415"/>
                    <a:pt x="6028" y="8396"/>
                  </a:cubicBezTo>
                  <a:lnTo>
                    <a:pt x="5969" y="8376"/>
                  </a:lnTo>
                  <a:lnTo>
                    <a:pt x="5929" y="8415"/>
                  </a:lnTo>
                  <a:cubicBezTo>
                    <a:pt x="5810" y="8515"/>
                    <a:pt x="5650" y="8594"/>
                    <a:pt x="5511" y="8594"/>
                  </a:cubicBezTo>
                  <a:cubicBezTo>
                    <a:pt x="5153" y="8594"/>
                    <a:pt x="4875" y="8316"/>
                    <a:pt x="4875" y="7978"/>
                  </a:cubicBezTo>
                  <a:cubicBezTo>
                    <a:pt x="4875" y="7620"/>
                    <a:pt x="5153" y="7361"/>
                    <a:pt x="5511" y="7361"/>
                  </a:cubicBezTo>
                  <a:close/>
                  <a:moveTo>
                    <a:pt x="399" y="6168"/>
                  </a:moveTo>
                  <a:cubicBezTo>
                    <a:pt x="458" y="6187"/>
                    <a:pt x="876" y="6287"/>
                    <a:pt x="956" y="6287"/>
                  </a:cubicBezTo>
                  <a:cubicBezTo>
                    <a:pt x="3562" y="6864"/>
                    <a:pt x="4437" y="7480"/>
                    <a:pt x="4576" y="7580"/>
                  </a:cubicBezTo>
                  <a:cubicBezTo>
                    <a:pt x="4536" y="7699"/>
                    <a:pt x="4517" y="7819"/>
                    <a:pt x="4517" y="7958"/>
                  </a:cubicBezTo>
                  <a:cubicBezTo>
                    <a:pt x="4517" y="8495"/>
                    <a:pt x="4954" y="8913"/>
                    <a:pt x="5471" y="8913"/>
                  </a:cubicBezTo>
                  <a:cubicBezTo>
                    <a:pt x="5531" y="8913"/>
                    <a:pt x="5611" y="8913"/>
                    <a:pt x="5650" y="8893"/>
                  </a:cubicBezTo>
                  <a:cubicBezTo>
                    <a:pt x="5730" y="9291"/>
                    <a:pt x="6009" y="9589"/>
                    <a:pt x="6386" y="9748"/>
                  </a:cubicBezTo>
                  <a:cubicBezTo>
                    <a:pt x="6526" y="9788"/>
                    <a:pt x="6625" y="9808"/>
                    <a:pt x="6745" y="9808"/>
                  </a:cubicBezTo>
                  <a:cubicBezTo>
                    <a:pt x="6824" y="9808"/>
                    <a:pt x="6884" y="9808"/>
                    <a:pt x="6963" y="9788"/>
                  </a:cubicBezTo>
                  <a:cubicBezTo>
                    <a:pt x="7043" y="9987"/>
                    <a:pt x="7222" y="10206"/>
                    <a:pt x="7560" y="10365"/>
                  </a:cubicBezTo>
                  <a:cubicBezTo>
                    <a:pt x="7699" y="10405"/>
                    <a:pt x="7819" y="10425"/>
                    <a:pt x="7938" y="10425"/>
                  </a:cubicBezTo>
                  <a:cubicBezTo>
                    <a:pt x="8038" y="10425"/>
                    <a:pt x="8137" y="10405"/>
                    <a:pt x="8237" y="10385"/>
                  </a:cubicBezTo>
                  <a:cubicBezTo>
                    <a:pt x="8416" y="10803"/>
                    <a:pt x="8833" y="11101"/>
                    <a:pt x="9311" y="11101"/>
                  </a:cubicBezTo>
                  <a:cubicBezTo>
                    <a:pt x="9629" y="11101"/>
                    <a:pt x="9927" y="10982"/>
                    <a:pt x="10126" y="10763"/>
                  </a:cubicBezTo>
                  <a:cubicBezTo>
                    <a:pt x="10305" y="10862"/>
                    <a:pt x="10703" y="11061"/>
                    <a:pt x="11101" y="11061"/>
                  </a:cubicBezTo>
                  <a:lnTo>
                    <a:pt x="11240" y="11061"/>
                  </a:lnTo>
                  <a:cubicBezTo>
                    <a:pt x="11638" y="11001"/>
                    <a:pt x="11817" y="10862"/>
                    <a:pt x="11917" y="10723"/>
                  </a:cubicBezTo>
                  <a:cubicBezTo>
                    <a:pt x="11937" y="10703"/>
                    <a:pt x="11937" y="10683"/>
                    <a:pt x="11976" y="10663"/>
                  </a:cubicBezTo>
                  <a:cubicBezTo>
                    <a:pt x="12076" y="10683"/>
                    <a:pt x="12175" y="10703"/>
                    <a:pt x="12295" y="10703"/>
                  </a:cubicBezTo>
                  <a:cubicBezTo>
                    <a:pt x="12513" y="10703"/>
                    <a:pt x="12712" y="10643"/>
                    <a:pt x="12911" y="10484"/>
                  </a:cubicBezTo>
                  <a:cubicBezTo>
                    <a:pt x="13110" y="10345"/>
                    <a:pt x="13269" y="10106"/>
                    <a:pt x="13289" y="9947"/>
                  </a:cubicBezTo>
                  <a:cubicBezTo>
                    <a:pt x="13369" y="9967"/>
                    <a:pt x="13428" y="9967"/>
                    <a:pt x="13508" y="9967"/>
                  </a:cubicBezTo>
                  <a:cubicBezTo>
                    <a:pt x="13727" y="9967"/>
                    <a:pt x="13966" y="9887"/>
                    <a:pt x="14165" y="9768"/>
                  </a:cubicBezTo>
                  <a:cubicBezTo>
                    <a:pt x="14562" y="9490"/>
                    <a:pt x="14622" y="9151"/>
                    <a:pt x="14622" y="8913"/>
                  </a:cubicBezTo>
                  <a:cubicBezTo>
                    <a:pt x="14702" y="8953"/>
                    <a:pt x="14781" y="8953"/>
                    <a:pt x="14861" y="8953"/>
                  </a:cubicBezTo>
                  <a:cubicBezTo>
                    <a:pt x="15060" y="8953"/>
                    <a:pt x="15279" y="8873"/>
                    <a:pt x="15458" y="8754"/>
                  </a:cubicBezTo>
                  <a:cubicBezTo>
                    <a:pt x="15696" y="8594"/>
                    <a:pt x="15855" y="8356"/>
                    <a:pt x="15875" y="8057"/>
                  </a:cubicBezTo>
                  <a:cubicBezTo>
                    <a:pt x="15895" y="7858"/>
                    <a:pt x="15855" y="7659"/>
                    <a:pt x="15756" y="7500"/>
                  </a:cubicBezTo>
                  <a:cubicBezTo>
                    <a:pt x="16412" y="7202"/>
                    <a:pt x="17964" y="6665"/>
                    <a:pt x="19774" y="6227"/>
                  </a:cubicBezTo>
                  <a:lnTo>
                    <a:pt x="19774" y="6526"/>
                  </a:lnTo>
                  <a:cubicBezTo>
                    <a:pt x="19814" y="10047"/>
                    <a:pt x="15477" y="12792"/>
                    <a:pt x="10106" y="12792"/>
                  </a:cubicBezTo>
                  <a:cubicBezTo>
                    <a:pt x="4735" y="12792"/>
                    <a:pt x="379" y="10007"/>
                    <a:pt x="379" y="6585"/>
                  </a:cubicBezTo>
                  <a:cubicBezTo>
                    <a:pt x="379" y="6426"/>
                    <a:pt x="379" y="6307"/>
                    <a:pt x="399" y="6168"/>
                  </a:cubicBezTo>
                  <a:close/>
                  <a:moveTo>
                    <a:pt x="10106" y="1"/>
                  </a:moveTo>
                  <a:cubicBezTo>
                    <a:pt x="4536" y="1"/>
                    <a:pt x="1" y="2945"/>
                    <a:pt x="1" y="6605"/>
                  </a:cubicBezTo>
                  <a:lnTo>
                    <a:pt x="1" y="7003"/>
                  </a:lnTo>
                  <a:cubicBezTo>
                    <a:pt x="1" y="10862"/>
                    <a:pt x="3960" y="13985"/>
                    <a:pt x="10106" y="13985"/>
                  </a:cubicBezTo>
                  <a:cubicBezTo>
                    <a:pt x="16293" y="13985"/>
                    <a:pt x="20192" y="10862"/>
                    <a:pt x="20192" y="7003"/>
                  </a:cubicBezTo>
                  <a:lnTo>
                    <a:pt x="20192" y="6605"/>
                  </a:lnTo>
                  <a:cubicBezTo>
                    <a:pt x="20192" y="2945"/>
                    <a:pt x="15676" y="1"/>
                    <a:pt x="1010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40"/>
            <p:cNvGrpSpPr/>
            <p:nvPr/>
          </p:nvGrpSpPr>
          <p:grpSpPr>
            <a:xfrm>
              <a:off x="8204090" y="4581151"/>
              <a:ext cx="545829" cy="215183"/>
              <a:chOff x="831601" y="825076"/>
              <a:chExt cx="641322" cy="252829"/>
            </a:xfrm>
          </p:grpSpPr>
          <p:sp>
            <p:nvSpPr>
              <p:cNvPr id="262" name="Google Shape;262;p40"/>
              <p:cNvSpPr/>
              <p:nvPr/>
            </p:nvSpPr>
            <p:spPr>
              <a:xfrm>
                <a:off x="1384571" y="852097"/>
                <a:ext cx="88352" cy="92713"/>
              </a:xfrm>
              <a:custGeom>
                <a:rect b="b" l="l" r="r" t="t"/>
                <a:pathLst>
                  <a:path extrusionOk="0" h="4656" w="4437">
                    <a:moveTo>
                      <a:pt x="2189" y="976"/>
                    </a:moveTo>
                    <a:cubicBezTo>
                      <a:pt x="2507" y="976"/>
                      <a:pt x="2785" y="1095"/>
                      <a:pt x="2964" y="1314"/>
                    </a:cubicBezTo>
                    <a:cubicBezTo>
                      <a:pt x="3144" y="1533"/>
                      <a:pt x="3243" y="1891"/>
                      <a:pt x="3243" y="2328"/>
                    </a:cubicBezTo>
                    <a:cubicBezTo>
                      <a:pt x="3243" y="2786"/>
                      <a:pt x="3144" y="3104"/>
                      <a:pt x="2964" y="3363"/>
                    </a:cubicBezTo>
                    <a:cubicBezTo>
                      <a:pt x="2785" y="3602"/>
                      <a:pt x="2547" y="3701"/>
                      <a:pt x="2189" y="3701"/>
                    </a:cubicBezTo>
                    <a:cubicBezTo>
                      <a:pt x="1870" y="3701"/>
                      <a:pt x="1592" y="3582"/>
                      <a:pt x="1413" y="3363"/>
                    </a:cubicBezTo>
                    <a:cubicBezTo>
                      <a:pt x="1234" y="3104"/>
                      <a:pt x="1134" y="2786"/>
                      <a:pt x="1134" y="2328"/>
                    </a:cubicBezTo>
                    <a:cubicBezTo>
                      <a:pt x="1134" y="1891"/>
                      <a:pt x="1234" y="1572"/>
                      <a:pt x="1413" y="1314"/>
                    </a:cubicBezTo>
                    <a:cubicBezTo>
                      <a:pt x="1592" y="1095"/>
                      <a:pt x="1870" y="976"/>
                      <a:pt x="2189" y="976"/>
                    </a:cubicBezTo>
                    <a:close/>
                    <a:moveTo>
                      <a:pt x="2209" y="1"/>
                    </a:moveTo>
                    <a:cubicBezTo>
                      <a:pt x="1473" y="1"/>
                      <a:pt x="896" y="220"/>
                      <a:pt x="557" y="697"/>
                    </a:cubicBezTo>
                    <a:cubicBezTo>
                      <a:pt x="180" y="1175"/>
                      <a:pt x="0" y="1692"/>
                      <a:pt x="0" y="2328"/>
                    </a:cubicBezTo>
                    <a:cubicBezTo>
                      <a:pt x="0" y="2985"/>
                      <a:pt x="180" y="3522"/>
                      <a:pt x="557" y="3980"/>
                    </a:cubicBezTo>
                    <a:cubicBezTo>
                      <a:pt x="916" y="4417"/>
                      <a:pt x="1473" y="4656"/>
                      <a:pt x="2209" y="4656"/>
                    </a:cubicBezTo>
                    <a:cubicBezTo>
                      <a:pt x="2964" y="4656"/>
                      <a:pt x="3541" y="4417"/>
                      <a:pt x="3880" y="3980"/>
                    </a:cubicBezTo>
                    <a:cubicBezTo>
                      <a:pt x="4258" y="3522"/>
                      <a:pt x="4437" y="2985"/>
                      <a:pt x="4437" y="2328"/>
                    </a:cubicBezTo>
                    <a:cubicBezTo>
                      <a:pt x="4437" y="1712"/>
                      <a:pt x="4258" y="1175"/>
                      <a:pt x="3880" y="697"/>
                    </a:cubicBezTo>
                    <a:cubicBezTo>
                      <a:pt x="3502" y="220"/>
                      <a:pt x="2964" y="1"/>
                      <a:pt x="22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40"/>
              <p:cNvSpPr/>
              <p:nvPr/>
            </p:nvSpPr>
            <p:spPr>
              <a:xfrm>
                <a:off x="1207908" y="852894"/>
                <a:ext cx="77659" cy="92414"/>
              </a:xfrm>
              <a:custGeom>
                <a:rect b="b" l="l" r="r" t="t"/>
                <a:pathLst>
                  <a:path extrusionOk="0" h="4641" w="3900">
                    <a:moveTo>
                      <a:pt x="2726" y="2368"/>
                    </a:moveTo>
                    <a:lnTo>
                      <a:pt x="2726" y="2766"/>
                    </a:lnTo>
                    <a:lnTo>
                      <a:pt x="2765" y="2766"/>
                    </a:lnTo>
                    <a:cubicBezTo>
                      <a:pt x="2765" y="3144"/>
                      <a:pt x="2626" y="3422"/>
                      <a:pt x="2427" y="3562"/>
                    </a:cubicBezTo>
                    <a:cubicBezTo>
                      <a:pt x="2228" y="3721"/>
                      <a:pt x="1990" y="3780"/>
                      <a:pt x="1731" y="3780"/>
                    </a:cubicBezTo>
                    <a:cubicBezTo>
                      <a:pt x="1592" y="3780"/>
                      <a:pt x="1433" y="3741"/>
                      <a:pt x="1333" y="3661"/>
                    </a:cubicBezTo>
                    <a:cubicBezTo>
                      <a:pt x="1234" y="3581"/>
                      <a:pt x="1154" y="3442"/>
                      <a:pt x="1154" y="3243"/>
                    </a:cubicBezTo>
                    <a:cubicBezTo>
                      <a:pt x="1154" y="3024"/>
                      <a:pt x="1254" y="2865"/>
                      <a:pt x="1433" y="2746"/>
                    </a:cubicBezTo>
                    <a:cubicBezTo>
                      <a:pt x="1532" y="2686"/>
                      <a:pt x="1711" y="2627"/>
                      <a:pt x="1970" y="2587"/>
                    </a:cubicBezTo>
                    <a:lnTo>
                      <a:pt x="2208" y="2547"/>
                    </a:lnTo>
                    <a:cubicBezTo>
                      <a:pt x="2328" y="2527"/>
                      <a:pt x="2427" y="2487"/>
                      <a:pt x="2507" y="2467"/>
                    </a:cubicBezTo>
                    <a:cubicBezTo>
                      <a:pt x="2586" y="2448"/>
                      <a:pt x="2666" y="2388"/>
                      <a:pt x="2726" y="2368"/>
                    </a:cubicBezTo>
                    <a:close/>
                    <a:moveTo>
                      <a:pt x="2029" y="1"/>
                    </a:moveTo>
                    <a:cubicBezTo>
                      <a:pt x="1293" y="1"/>
                      <a:pt x="776" y="200"/>
                      <a:pt x="478" y="578"/>
                    </a:cubicBezTo>
                    <a:cubicBezTo>
                      <a:pt x="279" y="836"/>
                      <a:pt x="179" y="1155"/>
                      <a:pt x="140" y="1532"/>
                    </a:cubicBezTo>
                    <a:lnTo>
                      <a:pt x="1234" y="1532"/>
                    </a:lnTo>
                    <a:cubicBezTo>
                      <a:pt x="1273" y="1353"/>
                      <a:pt x="1313" y="1234"/>
                      <a:pt x="1413" y="1135"/>
                    </a:cubicBezTo>
                    <a:cubicBezTo>
                      <a:pt x="1532" y="995"/>
                      <a:pt x="1711" y="936"/>
                      <a:pt x="1990" y="936"/>
                    </a:cubicBezTo>
                    <a:cubicBezTo>
                      <a:pt x="2228" y="936"/>
                      <a:pt x="2407" y="956"/>
                      <a:pt x="2527" y="1035"/>
                    </a:cubicBezTo>
                    <a:cubicBezTo>
                      <a:pt x="2646" y="1095"/>
                      <a:pt x="2726" y="1234"/>
                      <a:pt x="2726" y="1393"/>
                    </a:cubicBezTo>
                    <a:cubicBezTo>
                      <a:pt x="2726" y="1552"/>
                      <a:pt x="2646" y="1652"/>
                      <a:pt x="2487" y="1731"/>
                    </a:cubicBezTo>
                    <a:cubicBezTo>
                      <a:pt x="2387" y="1771"/>
                      <a:pt x="2228" y="1791"/>
                      <a:pt x="2029" y="1831"/>
                    </a:cubicBezTo>
                    <a:lnTo>
                      <a:pt x="1632" y="1871"/>
                    </a:lnTo>
                    <a:cubicBezTo>
                      <a:pt x="1194" y="1930"/>
                      <a:pt x="856" y="2030"/>
                      <a:pt x="617" y="2149"/>
                    </a:cubicBezTo>
                    <a:cubicBezTo>
                      <a:pt x="199" y="2388"/>
                      <a:pt x="0" y="2766"/>
                      <a:pt x="0" y="3323"/>
                    </a:cubicBezTo>
                    <a:cubicBezTo>
                      <a:pt x="0" y="3741"/>
                      <a:pt x="120" y="4059"/>
                      <a:pt x="398" y="4278"/>
                    </a:cubicBezTo>
                    <a:cubicBezTo>
                      <a:pt x="637" y="4516"/>
                      <a:pt x="995" y="4616"/>
                      <a:pt x="1393" y="4636"/>
                    </a:cubicBezTo>
                    <a:cubicBezTo>
                      <a:pt x="1478" y="4639"/>
                      <a:pt x="1560" y="4641"/>
                      <a:pt x="1639" y="4641"/>
                    </a:cubicBezTo>
                    <a:cubicBezTo>
                      <a:pt x="3895" y="4641"/>
                      <a:pt x="3841" y="3313"/>
                      <a:pt x="3879" y="3024"/>
                    </a:cubicBezTo>
                    <a:lnTo>
                      <a:pt x="3879" y="1373"/>
                    </a:lnTo>
                    <a:cubicBezTo>
                      <a:pt x="3899" y="836"/>
                      <a:pt x="3700" y="458"/>
                      <a:pt x="3322" y="279"/>
                    </a:cubicBezTo>
                    <a:cubicBezTo>
                      <a:pt x="2964" y="80"/>
                      <a:pt x="2527" y="1"/>
                      <a:pt x="20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40"/>
              <p:cNvSpPr/>
              <p:nvPr/>
            </p:nvSpPr>
            <p:spPr>
              <a:xfrm>
                <a:off x="1117186" y="853690"/>
                <a:ext cx="84409" cy="91518"/>
              </a:xfrm>
              <a:custGeom>
                <a:rect b="b" l="l" r="r" t="t"/>
                <a:pathLst>
                  <a:path extrusionOk="0" h="4596" w="4239">
                    <a:moveTo>
                      <a:pt x="2169" y="1"/>
                    </a:moveTo>
                    <a:cubicBezTo>
                      <a:pt x="1493" y="1"/>
                      <a:pt x="956" y="199"/>
                      <a:pt x="578" y="617"/>
                    </a:cubicBezTo>
                    <a:cubicBezTo>
                      <a:pt x="180" y="1035"/>
                      <a:pt x="1" y="1612"/>
                      <a:pt x="1" y="2348"/>
                    </a:cubicBezTo>
                    <a:cubicBezTo>
                      <a:pt x="1" y="3024"/>
                      <a:pt x="180" y="3541"/>
                      <a:pt x="518" y="3979"/>
                    </a:cubicBezTo>
                    <a:cubicBezTo>
                      <a:pt x="876" y="4397"/>
                      <a:pt x="1413" y="4596"/>
                      <a:pt x="2169" y="4596"/>
                    </a:cubicBezTo>
                    <a:cubicBezTo>
                      <a:pt x="2905" y="4596"/>
                      <a:pt x="3462" y="4337"/>
                      <a:pt x="3840" y="3840"/>
                    </a:cubicBezTo>
                    <a:cubicBezTo>
                      <a:pt x="4079" y="3541"/>
                      <a:pt x="4198" y="3203"/>
                      <a:pt x="4238" y="2845"/>
                    </a:cubicBezTo>
                    <a:lnTo>
                      <a:pt x="2985" y="2845"/>
                    </a:lnTo>
                    <a:cubicBezTo>
                      <a:pt x="2965" y="3084"/>
                      <a:pt x="2885" y="3283"/>
                      <a:pt x="2766" y="3422"/>
                    </a:cubicBezTo>
                    <a:cubicBezTo>
                      <a:pt x="2647" y="3581"/>
                      <a:pt x="2448" y="3641"/>
                      <a:pt x="2169" y="3641"/>
                    </a:cubicBezTo>
                    <a:cubicBezTo>
                      <a:pt x="1771" y="3641"/>
                      <a:pt x="1493" y="3482"/>
                      <a:pt x="1354" y="3104"/>
                    </a:cubicBezTo>
                    <a:cubicBezTo>
                      <a:pt x="1274" y="2905"/>
                      <a:pt x="1214" y="2646"/>
                      <a:pt x="1214" y="2328"/>
                    </a:cubicBezTo>
                    <a:cubicBezTo>
                      <a:pt x="1214" y="2010"/>
                      <a:pt x="1274" y="1731"/>
                      <a:pt x="1354" y="1532"/>
                    </a:cubicBezTo>
                    <a:cubicBezTo>
                      <a:pt x="1493" y="1115"/>
                      <a:pt x="1791" y="935"/>
                      <a:pt x="2189" y="935"/>
                    </a:cubicBezTo>
                    <a:cubicBezTo>
                      <a:pt x="2468" y="935"/>
                      <a:pt x="2686" y="1035"/>
                      <a:pt x="2806" y="1214"/>
                    </a:cubicBezTo>
                    <a:cubicBezTo>
                      <a:pt x="2905" y="1333"/>
                      <a:pt x="2965" y="1473"/>
                      <a:pt x="2985" y="1652"/>
                    </a:cubicBezTo>
                    <a:lnTo>
                      <a:pt x="4238" y="1652"/>
                    </a:lnTo>
                    <a:cubicBezTo>
                      <a:pt x="4158" y="1035"/>
                      <a:pt x="3960" y="617"/>
                      <a:pt x="3582" y="359"/>
                    </a:cubicBezTo>
                    <a:cubicBezTo>
                      <a:pt x="3204" y="120"/>
                      <a:pt x="2746" y="1"/>
                      <a:pt x="216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40"/>
              <p:cNvSpPr/>
              <p:nvPr/>
            </p:nvSpPr>
            <p:spPr>
              <a:xfrm>
                <a:off x="1059759" y="852894"/>
                <a:ext cx="53107" cy="90343"/>
              </a:xfrm>
              <a:custGeom>
                <a:rect b="b" l="l" r="r" t="t"/>
                <a:pathLst>
                  <a:path extrusionOk="0" h="4537" w="2667">
                    <a:moveTo>
                      <a:pt x="2547" y="1"/>
                    </a:moveTo>
                    <a:cubicBezTo>
                      <a:pt x="0" y="1"/>
                      <a:pt x="160" y="2249"/>
                      <a:pt x="160" y="2249"/>
                    </a:cubicBezTo>
                    <a:lnTo>
                      <a:pt x="160" y="4536"/>
                    </a:lnTo>
                    <a:lnTo>
                      <a:pt x="1294" y="4536"/>
                    </a:lnTo>
                    <a:lnTo>
                      <a:pt x="1294" y="2388"/>
                    </a:lnTo>
                    <a:cubicBezTo>
                      <a:pt x="1294" y="2050"/>
                      <a:pt x="1353" y="1791"/>
                      <a:pt x="1413" y="1632"/>
                    </a:cubicBezTo>
                    <a:cubicBezTo>
                      <a:pt x="1572" y="1334"/>
                      <a:pt x="1890" y="1174"/>
                      <a:pt x="2348" y="1174"/>
                    </a:cubicBezTo>
                    <a:lnTo>
                      <a:pt x="2467" y="1174"/>
                    </a:lnTo>
                    <a:cubicBezTo>
                      <a:pt x="2507" y="1174"/>
                      <a:pt x="2587" y="1174"/>
                      <a:pt x="2666" y="1194"/>
                    </a:cubicBezTo>
                    <a:lnTo>
                      <a:pt x="2666" y="41"/>
                    </a:lnTo>
                    <a:lnTo>
                      <a:pt x="2567" y="41"/>
                    </a:lnTo>
                    <a:cubicBezTo>
                      <a:pt x="2567" y="1"/>
                      <a:pt x="2567" y="1"/>
                      <a:pt x="254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40"/>
              <p:cNvSpPr/>
              <p:nvPr/>
            </p:nvSpPr>
            <p:spPr>
              <a:xfrm>
                <a:off x="965871" y="852894"/>
                <a:ext cx="85982" cy="92314"/>
              </a:xfrm>
              <a:custGeom>
                <a:rect b="b" l="l" r="r" t="t"/>
                <a:pathLst>
                  <a:path extrusionOk="0" h="4636" w="4318">
                    <a:moveTo>
                      <a:pt x="2149" y="956"/>
                    </a:moveTo>
                    <a:cubicBezTo>
                      <a:pt x="2428" y="956"/>
                      <a:pt x="2647" y="1035"/>
                      <a:pt x="2826" y="1174"/>
                    </a:cubicBezTo>
                    <a:cubicBezTo>
                      <a:pt x="3005" y="1334"/>
                      <a:pt x="3104" y="1572"/>
                      <a:pt x="3124" y="1871"/>
                    </a:cubicBezTo>
                    <a:lnTo>
                      <a:pt x="1155" y="1871"/>
                    </a:lnTo>
                    <a:cubicBezTo>
                      <a:pt x="1214" y="1572"/>
                      <a:pt x="1334" y="1353"/>
                      <a:pt x="1473" y="1194"/>
                    </a:cubicBezTo>
                    <a:cubicBezTo>
                      <a:pt x="1652" y="1035"/>
                      <a:pt x="1891" y="956"/>
                      <a:pt x="2149" y="956"/>
                    </a:cubicBezTo>
                    <a:close/>
                    <a:moveTo>
                      <a:pt x="2149" y="1"/>
                    </a:moveTo>
                    <a:cubicBezTo>
                      <a:pt x="1513" y="1"/>
                      <a:pt x="996" y="200"/>
                      <a:pt x="598" y="598"/>
                    </a:cubicBezTo>
                    <a:cubicBezTo>
                      <a:pt x="200" y="995"/>
                      <a:pt x="1" y="1592"/>
                      <a:pt x="1" y="2348"/>
                    </a:cubicBezTo>
                    <a:cubicBezTo>
                      <a:pt x="1" y="3144"/>
                      <a:pt x="220" y="3741"/>
                      <a:pt x="657" y="4079"/>
                    </a:cubicBezTo>
                    <a:cubicBezTo>
                      <a:pt x="1115" y="4437"/>
                      <a:pt x="1612" y="4636"/>
                      <a:pt x="2209" y="4636"/>
                    </a:cubicBezTo>
                    <a:cubicBezTo>
                      <a:pt x="2905" y="4636"/>
                      <a:pt x="3442" y="4397"/>
                      <a:pt x="3840" y="3979"/>
                    </a:cubicBezTo>
                    <a:cubicBezTo>
                      <a:pt x="4039" y="3760"/>
                      <a:pt x="4198" y="3542"/>
                      <a:pt x="4238" y="3323"/>
                    </a:cubicBezTo>
                    <a:lnTo>
                      <a:pt x="3025" y="3323"/>
                    </a:lnTo>
                    <a:lnTo>
                      <a:pt x="3025" y="3343"/>
                    </a:lnTo>
                    <a:cubicBezTo>
                      <a:pt x="2985" y="3422"/>
                      <a:pt x="2925" y="3462"/>
                      <a:pt x="2885" y="3502"/>
                    </a:cubicBezTo>
                    <a:cubicBezTo>
                      <a:pt x="2706" y="3641"/>
                      <a:pt x="2507" y="3681"/>
                      <a:pt x="2229" y="3681"/>
                    </a:cubicBezTo>
                    <a:cubicBezTo>
                      <a:pt x="1970" y="3681"/>
                      <a:pt x="1771" y="3661"/>
                      <a:pt x="1612" y="3542"/>
                    </a:cubicBezTo>
                    <a:cubicBezTo>
                      <a:pt x="1314" y="3363"/>
                      <a:pt x="1155" y="3064"/>
                      <a:pt x="1135" y="2627"/>
                    </a:cubicBezTo>
                    <a:lnTo>
                      <a:pt x="4318" y="2627"/>
                    </a:lnTo>
                    <a:cubicBezTo>
                      <a:pt x="4318" y="2249"/>
                      <a:pt x="4318" y="1950"/>
                      <a:pt x="4278" y="1751"/>
                    </a:cubicBezTo>
                    <a:cubicBezTo>
                      <a:pt x="4218" y="1393"/>
                      <a:pt x="4099" y="1095"/>
                      <a:pt x="3920" y="856"/>
                    </a:cubicBezTo>
                    <a:cubicBezTo>
                      <a:pt x="3721" y="558"/>
                      <a:pt x="3482" y="359"/>
                      <a:pt x="3184" y="200"/>
                    </a:cubicBezTo>
                    <a:cubicBezTo>
                      <a:pt x="2885" y="80"/>
                      <a:pt x="2527" y="1"/>
                      <a:pt x="214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40"/>
              <p:cNvSpPr/>
              <p:nvPr/>
            </p:nvSpPr>
            <p:spPr>
              <a:xfrm>
                <a:off x="831999" y="852894"/>
                <a:ext cx="124393" cy="90343"/>
              </a:xfrm>
              <a:custGeom>
                <a:rect b="b" l="l" r="r" t="t"/>
                <a:pathLst>
                  <a:path extrusionOk="0" h="4537" w="6247">
                    <a:moveTo>
                      <a:pt x="1850" y="1"/>
                    </a:moveTo>
                    <a:cubicBezTo>
                      <a:pt x="716" y="1"/>
                      <a:pt x="0" y="836"/>
                      <a:pt x="0" y="1930"/>
                    </a:cubicBezTo>
                    <a:lnTo>
                      <a:pt x="0" y="4536"/>
                    </a:lnTo>
                    <a:lnTo>
                      <a:pt x="1054" y="4536"/>
                    </a:lnTo>
                    <a:lnTo>
                      <a:pt x="1054" y="1891"/>
                    </a:lnTo>
                    <a:cubicBezTo>
                      <a:pt x="1054" y="1393"/>
                      <a:pt x="1373" y="1075"/>
                      <a:pt x="1850" y="1075"/>
                    </a:cubicBezTo>
                    <a:cubicBezTo>
                      <a:pt x="2546" y="1075"/>
                      <a:pt x="2606" y="1652"/>
                      <a:pt x="2606" y="1891"/>
                    </a:cubicBezTo>
                    <a:lnTo>
                      <a:pt x="2606" y="4536"/>
                    </a:lnTo>
                    <a:lnTo>
                      <a:pt x="3660" y="4536"/>
                    </a:lnTo>
                    <a:lnTo>
                      <a:pt x="3660" y="1891"/>
                    </a:lnTo>
                    <a:cubicBezTo>
                      <a:pt x="3660" y="1393"/>
                      <a:pt x="3979" y="1075"/>
                      <a:pt x="4456" y="1075"/>
                    </a:cubicBezTo>
                    <a:cubicBezTo>
                      <a:pt x="5152" y="1075"/>
                      <a:pt x="5232" y="1652"/>
                      <a:pt x="5232" y="1891"/>
                    </a:cubicBezTo>
                    <a:lnTo>
                      <a:pt x="5232" y="4536"/>
                    </a:lnTo>
                    <a:lnTo>
                      <a:pt x="6246" y="4536"/>
                    </a:lnTo>
                    <a:lnTo>
                      <a:pt x="6246" y="1930"/>
                    </a:lnTo>
                    <a:cubicBezTo>
                      <a:pt x="6246" y="796"/>
                      <a:pt x="5570" y="1"/>
                      <a:pt x="4436" y="1"/>
                    </a:cubicBezTo>
                    <a:cubicBezTo>
                      <a:pt x="3899" y="1"/>
                      <a:pt x="3442" y="239"/>
                      <a:pt x="3143" y="598"/>
                    </a:cubicBezTo>
                    <a:cubicBezTo>
                      <a:pt x="2865" y="239"/>
                      <a:pt x="2387" y="1"/>
                      <a:pt x="185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40"/>
              <p:cNvSpPr/>
              <p:nvPr/>
            </p:nvSpPr>
            <p:spPr>
              <a:xfrm>
                <a:off x="1292675" y="825076"/>
                <a:ext cx="85186" cy="120132"/>
              </a:xfrm>
              <a:custGeom>
                <a:rect b="b" l="l" r="r" t="t"/>
                <a:pathLst>
                  <a:path extrusionOk="0" h="6033" w="4278">
                    <a:moveTo>
                      <a:pt x="2109" y="2372"/>
                    </a:moveTo>
                    <a:cubicBezTo>
                      <a:pt x="2328" y="2372"/>
                      <a:pt x="2527" y="2452"/>
                      <a:pt x="2686" y="2571"/>
                    </a:cubicBezTo>
                    <a:cubicBezTo>
                      <a:pt x="2944" y="2790"/>
                      <a:pt x="3084" y="3228"/>
                      <a:pt x="3084" y="3745"/>
                    </a:cubicBezTo>
                    <a:cubicBezTo>
                      <a:pt x="3124" y="4163"/>
                      <a:pt x="3024" y="4461"/>
                      <a:pt x="2845" y="4720"/>
                    </a:cubicBezTo>
                    <a:cubicBezTo>
                      <a:pt x="2686" y="4959"/>
                      <a:pt x="2427" y="5058"/>
                      <a:pt x="2109" y="5058"/>
                    </a:cubicBezTo>
                    <a:cubicBezTo>
                      <a:pt x="1791" y="5058"/>
                      <a:pt x="1532" y="4939"/>
                      <a:pt x="1393" y="4680"/>
                    </a:cubicBezTo>
                    <a:cubicBezTo>
                      <a:pt x="1234" y="4441"/>
                      <a:pt x="1134" y="4083"/>
                      <a:pt x="1134" y="3685"/>
                    </a:cubicBezTo>
                    <a:cubicBezTo>
                      <a:pt x="1134" y="3327"/>
                      <a:pt x="1214" y="2989"/>
                      <a:pt x="1353" y="2750"/>
                    </a:cubicBezTo>
                    <a:cubicBezTo>
                      <a:pt x="1512" y="2492"/>
                      <a:pt x="1751" y="2372"/>
                      <a:pt x="2109" y="2372"/>
                    </a:cubicBezTo>
                    <a:close/>
                    <a:moveTo>
                      <a:pt x="4110" y="0"/>
                    </a:moveTo>
                    <a:cubicBezTo>
                      <a:pt x="3809" y="0"/>
                      <a:pt x="3084" y="75"/>
                      <a:pt x="3084" y="801"/>
                    </a:cubicBezTo>
                    <a:lnTo>
                      <a:pt x="3084" y="2054"/>
                    </a:lnTo>
                    <a:cubicBezTo>
                      <a:pt x="2944" y="1855"/>
                      <a:pt x="2785" y="1676"/>
                      <a:pt x="2586" y="1577"/>
                    </a:cubicBezTo>
                    <a:cubicBezTo>
                      <a:pt x="2388" y="1457"/>
                      <a:pt x="2129" y="1398"/>
                      <a:pt x="1890" y="1398"/>
                    </a:cubicBezTo>
                    <a:cubicBezTo>
                      <a:pt x="1313" y="1398"/>
                      <a:pt x="856" y="1636"/>
                      <a:pt x="518" y="2054"/>
                    </a:cubicBezTo>
                    <a:cubicBezTo>
                      <a:pt x="160" y="2472"/>
                      <a:pt x="0" y="3089"/>
                      <a:pt x="0" y="3845"/>
                    </a:cubicBezTo>
                    <a:cubicBezTo>
                      <a:pt x="0" y="4481"/>
                      <a:pt x="160" y="4998"/>
                      <a:pt x="518" y="5436"/>
                    </a:cubicBezTo>
                    <a:cubicBezTo>
                      <a:pt x="856" y="5854"/>
                      <a:pt x="1532" y="6033"/>
                      <a:pt x="2149" y="6033"/>
                    </a:cubicBezTo>
                    <a:cubicBezTo>
                      <a:pt x="4277" y="6033"/>
                      <a:pt x="4238" y="4203"/>
                      <a:pt x="4238" y="4203"/>
                    </a:cubicBezTo>
                    <a:lnTo>
                      <a:pt x="4238" y="5"/>
                    </a:lnTo>
                    <a:cubicBezTo>
                      <a:pt x="4238" y="5"/>
                      <a:pt x="4188" y="0"/>
                      <a:pt x="411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40"/>
              <p:cNvSpPr/>
              <p:nvPr/>
            </p:nvSpPr>
            <p:spPr>
              <a:xfrm>
                <a:off x="1055398" y="985591"/>
                <a:ext cx="85584" cy="91140"/>
              </a:xfrm>
              <a:custGeom>
                <a:rect b="b" l="l" r="r" t="t"/>
                <a:pathLst>
                  <a:path extrusionOk="0" h="4577" w="4298">
                    <a:moveTo>
                      <a:pt x="2129" y="976"/>
                    </a:moveTo>
                    <a:cubicBezTo>
                      <a:pt x="2408" y="976"/>
                      <a:pt x="2626" y="1055"/>
                      <a:pt x="2806" y="1194"/>
                    </a:cubicBezTo>
                    <a:cubicBezTo>
                      <a:pt x="2985" y="1354"/>
                      <a:pt x="3084" y="1572"/>
                      <a:pt x="3104" y="1871"/>
                    </a:cubicBezTo>
                    <a:lnTo>
                      <a:pt x="1154" y="1871"/>
                    </a:lnTo>
                    <a:cubicBezTo>
                      <a:pt x="1194" y="1632"/>
                      <a:pt x="1294" y="1393"/>
                      <a:pt x="1473" y="1234"/>
                    </a:cubicBezTo>
                    <a:cubicBezTo>
                      <a:pt x="1612" y="1055"/>
                      <a:pt x="1831" y="976"/>
                      <a:pt x="2129" y="976"/>
                    </a:cubicBezTo>
                    <a:close/>
                    <a:moveTo>
                      <a:pt x="2129" y="1"/>
                    </a:moveTo>
                    <a:cubicBezTo>
                      <a:pt x="1493" y="1"/>
                      <a:pt x="995" y="200"/>
                      <a:pt x="597" y="598"/>
                    </a:cubicBezTo>
                    <a:cubicBezTo>
                      <a:pt x="200" y="995"/>
                      <a:pt x="1" y="1572"/>
                      <a:pt x="1" y="2328"/>
                    </a:cubicBezTo>
                    <a:cubicBezTo>
                      <a:pt x="1" y="3124"/>
                      <a:pt x="219" y="3681"/>
                      <a:pt x="677" y="4059"/>
                    </a:cubicBezTo>
                    <a:cubicBezTo>
                      <a:pt x="1115" y="4417"/>
                      <a:pt x="1612" y="4576"/>
                      <a:pt x="2189" y="4576"/>
                    </a:cubicBezTo>
                    <a:cubicBezTo>
                      <a:pt x="2885" y="4576"/>
                      <a:pt x="3422" y="4377"/>
                      <a:pt x="3800" y="3959"/>
                    </a:cubicBezTo>
                    <a:cubicBezTo>
                      <a:pt x="3999" y="3741"/>
                      <a:pt x="4158" y="3522"/>
                      <a:pt x="4198" y="3323"/>
                    </a:cubicBezTo>
                    <a:lnTo>
                      <a:pt x="2985" y="3323"/>
                    </a:lnTo>
                    <a:lnTo>
                      <a:pt x="2985" y="3343"/>
                    </a:lnTo>
                    <a:cubicBezTo>
                      <a:pt x="2925" y="3422"/>
                      <a:pt x="2885" y="3462"/>
                      <a:pt x="2825" y="3522"/>
                    </a:cubicBezTo>
                    <a:cubicBezTo>
                      <a:pt x="2686" y="3641"/>
                      <a:pt x="2428" y="3681"/>
                      <a:pt x="2189" y="3681"/>
                    </a:cubicBezTo>
                    <a:cubicBezTo>
                      <a:pt x="1930" y="3681"/>
                      <a:pt x="1771" y="3661"/>
                      <a:pt x="1592" y="3542"/>
                    </a:cubicBezTo>
                    <a:cubicBezTo>
                      <a:pt x="1314" y="3363"/>
                      <a:pt x="1135" y="3064"/>
                      <a:pt x="1135" y="2627"/>
                    </a:cubicBezTo>
                    <a:lnTo>
                      <a:pt x="4297" y="2627"/>
                    </a:lnTo>
                    <a:cubicBezTo>
                      <a:pt x="4297" y="2249"/>
                      <a:pt x="4297" y="1950"/>
                      <a:pt x="4258" y="1751"/>
                    </a:cubicBezTo>
                    <a:cubicBezTo>
                      <a:pt x="4198" y="1393"/>
                      <a:pt x="4079" y="1095"/>
                      <a:pt x="3900" y="856"/>
                    </a:cubicBezTo>
                    <a:cubicBezTo>
                      <a:pt x="3701" y="558"/>
                      <a:pt x="3462" y="359"/>
                      <a:pt x="3164" y="200"/>
                    </a:cubicBezTo>
                    <a:cubicBezTo>
                      <a:pt x="2865" y="80"/>
                      <a:pt x="2507" y="1"/>
                      <a:pt x="21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40"/>
              <p:cNvSpPr/>
              <p:nvPr/>
            </p:nvSpPr>
            <p:spPr>
              <a:xfrm>
                <a:off x="910415" y="958530"/>
                <a:ext cx="85186" cy="119375"/>
              </a:xfrm>
              <a:custGeom>
                <a:rect b="b" l="l" r="r" t="t"/>
                <a:pathLst>
                  <a:path extrusionOk="0" h="5995" w="4278">
                    <a:moveTo>
                      <a:pt x="2110" y="2434"/>
                    </a:moveTo>
                    <a:cubicBezTo>
                      <a:pt x="2428" y="2434"/>
                      <a:pt x="2686" y="2553"/>
                      <a:pt x="2846" y="2812"/>
                    </a:cubicBezTo>
                    <a:cubicBezTo>
                      <a:pt x="3005" y="3051"/>
                      <a:pt x="3084" y="3389"/>
                      <a:pt x="3084" y="3747"/>
                    </a:cubicBezTo>
                    <a:cubicBezTo>
                      <a:pt x="3084" y="4125"/>
                      <a:pt x="3005" y="4443"/>
                      <a:pt x="2846" y="4702"/>
                    </a:cubicBezTo>
                    <a:cubicBezTo>
                      <a:pt x="2706" y="4940"/>
                      <a:pt x="2448" y="5080"/>
                      <a:pt x="2129" y="5080"/>
                    </a:cubicBezTo>
                    <a:cubicBezTo>
                      <a:pt x="1811" y="5080"/>
                      <a:pt x="1553" y="4940"/>
                      <a:pt x="1393" y="4722"/>
                    </a:cubicBezTo>
                    <a:cubicBezTo>
                      <a:pt x="1214" y="4483"/>
                      <a:pt x="1135" y="4185"/>
                      <a:pt x="1135" y="3787"/>
                    </a:cubicBezTo>
                    <a:cubicBezTo>
                      <a:pt x="1135" y="3250"/>
                      <a:pt x="1254" y="2852"/>
                      <a:pt x="1533" y="2633"/>
                    </a:cubicBezTo>
                    <a:cubicBezTo>
                      <a:pt x="1712" y="2494"/>
                      <a:pt x="1891" y="2434"/>
                      <a:pt x="2110" y="2434"/>
                    </a:cubicBezTo>
                    <a:close/>
                    <a:moveTo>
                      <a:pt x="1042" y="0"/>
                    </a:moveTo>
                    <a:cubicBezTo>
                      <a:pt x="724" y="0"/>
                      <a:pt x="21" y="83"/>
                      <a:pt x="21" y="823"/>
                    </a:cubicBezTo>
                    <a:lnTo>
                      <a:pt x="21" y="4185"/>
                    </a:lnTo>
                    <a:cubicBezTo>
                      <a:pt x="21" y="4185"/>
                      <a:pt x="1" y="5995"/>
                      <a:pt x="2110" y="5995"/>
                    </a:cubicBezTo>
                    <a:cubicBezTo>
                      <a:pt x="2706" y="5995"/>
                      <a:pt x="3403" y="5816"/>
                      <a:pt x="3741" y="5398"/>
                    </a:cubicBezTo>
                    <a:cubicBezTo>
                      <a:pt x="4099" y="4980"/>
                      <a:pt x="4278" y="4443"/>
                      <a:pt x="4278" y="3807"/>
                    </a:cubicBezTo>
                    <a:cubicBezTo>
                      <a:pt x="4278" y="3051"/>
                      <a:pt x="4099" y="2454"/>
                      <a:pt x="3741" y="2036"/>
                    </a:cubicBezTo>
                    <a:cubicBezTo>
                      <a:pt x="3403" y="1638"/>
                      <a:pt x="2945" y="1419"/>
                      <a:pt x="2388" y="1419"/>
                    </a:cubicBezTo>
                    <a:cubicBezTo>
                      <a:pt x="2110" y="1419"/>
                      <a:pt x="1891" y="1459"/>
                      <a:pt x="1692" y="1599"/>
                    </a:cubicBezTo>
                    <a:cubicBezTo>
                      <a:pt x="1493" y="1718"/>
                      <a:pt x="1314" y="1857"/>
                      <a:pt x="1194" y="2056"/>
                    </a:cubicBezTo>
                    <a:lnTo>
                      <a:pt x="1194" y="7"/>
                    </a:lnTo>
                    <a:cubicBezTo>
                      <a:pt x="1194" y="7"/>
                      <a:pt x="1135" y="0"/>
                      <a:pt x="104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40"/>
              <p:cNvSpPr/>
              <p:nvPr/>
            </p:nvSpPr>
            <p:spPr>
              <a:xfrm>
                <a:off x="999543" y="986786"/>
                <a:ext cx="52708" cy="89148"/>
              </a:xfrm>
              <a:custGeom>
                <a:rect b="b" l="l" r="r" t="t"/>
                <a:pathLst>
                  <a:path extrusionOk="0" h="4477" w="2647">
                    <a:moveTo>
                      <a:pt x="2527" y="0"/>
                    </a:moveTo>
                    <a:cubicBezTo>
                      <a:pt x="1" y="0"/>
                      <a:pt x="140" y="2228"/>
                      <a:pt x="140" y="2228"/>
                    </a:cubicBezTo>
                    <a:lnTo>
                      <a:pt x="140" y="4476"/>
                    </a:lnTo>
                    <a:lnTo>
                      <a:pt x="1294" y="4476"/>
                    </a:lnTo>
                    <a:lnTo>
                      <a:pt x="1294" y="2388"/>
                    </a:lnTo>
                    <a:cubicBezTo>
                      <a:pt x="1294" y="2030"/>
                      <a:pt x="1334" y="1771"/>
                      <a:pt x="1413" y="1612"/>
                    </a:cubicBezTo>
                    <a:cubicBezTo>
                      <a:pt x="1552" y="1313"/>
                      <a:pt x="1891" y="1174"/>
                      <a:pt x="2328" y="1174"/>
                    </a:cubicBezTo>
                    <a:lnTo>
                      <a:pt x="2448" y="1174"/>
                    </a:lnTo>
                    <a:cubicBezTo>
                      <a:pt x="2507" y="1174"/>
                      <a:pt x="2587" y="1174"/>
                      <a:pt x="2647" y="1194"/>
                    </a:cubicBezTo>
                    <a:lnTo>
                      <a:pt x="2647" y="20"/>
                    </a:lnTo>
                    <a:cubicBezTo>
                      <a:pt x="2627" y="0"/>
                      <a:pt x="2587" y="0"/>
                      <a:pt x="25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40"/>
              <p:cNvSpPr/>
              <p:nvPr/>
            </p:nvSpPr>
            <p:spPr>
              <a:xfrm>
                <a:off x="831601" y="957793"/>
                <a:ext cx="21406" cy="117743"/>
              </a:xfrm>
              <a:custGeom>
                <a:rect b="b" l="l" r="r" t="t"/>
                <a:pathLst>
                  <a:path extrusionOk="0" h="5913" w="1075">
                    <a:moveTo>
                      <a:pt x="1074" y="4"/>
                    </a:moveTo>
                    <a:lnTo>
                      <a:pt x="1074" y="6"/>
                    </a:lnTo>
                    <a:lnTo>
                      <a:pt x="1074" y="6"/>
                    </a:lnTo>
                    <a:cubicBezTo>
                      <a:pt x="1075" y="6"/>
                      <a:pt x="1075" y="5"/>
                      <a:pt x="1074" y="4"/>
                    </a:cubicBezTo>
                    <a:close/>
                    <a:moveTo>
                      <a:pt x="1074" y="6"/>
                    </a:moveTo>
                    <a:lnTo>
                      <a:pt x="1074" y="6"/>
                    </a:lnTo>
                    <a:cubicBezTo>
                      <a:pt x="1055" y="42"/>
                      <a:pt x="0" y="0"/>
                      <a:pt x="0" y="860"/>
                    </a:cubicBezTo>
                    <a:lnTo>
                      <a:pt x="0" y="5912"/>
                    </a:lnTo>
                    <a:lnTo>
                      <a:pt x="1074" y="5912"/>
                    </a:lnTo>
                    <a:lnTo>
                      <a:pt x="1074" y="6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40"/>
              <p:cNvSpPr/>
              <p:nvPr/>
            </p:nvSpPr>
            <p:spPr>
              <a:xfrm>
                <a:off x="870809" y="958669"/>
                <a:ext cx="22601" cy="22581"/>
              </a:xfrm>
              <a:custGeom>
                <a:rect b="b" l="l" r="r" t="t"/>
                <a:pathLst>
                  <a:path extrusionOk="0" h="1134" w="1135">
                    <a:moveTo>
                      <a:pt x="1" y="0"/>
                    </a:moveTo>
                    <a:lnTo>
                      <a:pt x="1" y="1134"/>
                    </a:lnTo>
                    <a:lnTo>
                      <a:pt x="1135" y="1134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40"/>
              <p:cNvSpPr/>
              <p:nvPr/>
            </p:nvSpPr>
            <p:spPr>
              <a:xfrm>
                <a:off x="870809" y="989155"/>
                <a:ext cx="22999" cy="87177"/>
              </a:xfrm>
              <a:custGeom>
                <a:rect b="b" l="l" r="r" t="t"/>
                <a:pathLst>
                  <a:path extrusionOk="0" h="4378" w="1155">
                    <a:moveTo>
                      <a:pt x="1" y="1"/>
                    </a:moveTo>
                    <a:lnTo>
                      <a:pt x="1" y="4377"/>
                    </a:lnTo>
                    <a:lnTo>
                      <a:pt x="1154" y="4377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" name="Google Shape;275;p40"/>
          <p:cNvSpPr/>
          <p:nvPr/>
        </p:nvSpPr>
        <p:spPr>
          <a:xfrm>
            <a:off x="4564800" y="1339200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7441200" y="1339200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1103" l="1210" r="1171" t="1278"/>
          <a:stretch/>
        </p:blipFill>
        <p:spPr>
          <a:xfrm>
            <a:off x="6224400" y="1857600"/>
            <a:ext cx="2707200" cy="2019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40"/>
          <p:cNvPicPr preferRelativeResize="0"/>
          <p:nvPr/>
        </p:nvPicPr>
        <p:blipFill rotWithShape="1">
          <a:blip r:embed="rId4">
            <a:alphaModFix/>
          </a:blip>
          <a:srcRect b="1209" l="1209" r="1277" t="1277"/>
          <a:stretch/>
        </p:blipFill>
        <p:spPr>
          <a:xfrm>
            <a:off x="3358800" y="1857600"/>
            <a:ext cx="2707200" cy="2019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4132750" y="0"/>
            <a:ext cx="5011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438325" y="212775"/>
            <a:ext cx="1341000" cy="239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 N T E R N A  L   S Y  S T E M S</a:t>
            </a:r>
            <a:endParaRPr i="0" sz="7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465950" y="1139450"/>
            <a:ext cx="57963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Continua con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el proceso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478600" y="698650"/>
            <a:ext cx="922500" cy="222300"/>
          </a:xfrm>
          <a:prstGeom prst="roundRect">
            <a:avLst>
              <a:gd fmla="val 50000" name="adj"/>
            </a:avLst>
          </a:prstGeom>
          <a:solidFill>
            <a:srgbClr val="FFE40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Configuración</a:t>
            </a:r>
            <a:endParaRPr sz="13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287" name="Google Shape;287;p41"/>
          <p:cNvCxnSpPr>
            <a:stCxn id="284" idx="3"/>
          </p:cNvCxnSpPr>
          <p:nvPr/>
        </p:nvCxnSpPr>
        <p:spPr>
          <a:xfrm>
            <a:off x="1779325" y="332625"/>
            <a:ext cx="199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41"/>
          <p:cNvSpPr txBox="1"/>
          <p:nvPr/>
        </p:nvSpPr>
        <p:spPr>
          <a:xfrm>
            <a:off x="465951" y="299577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1.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Nos conectaremos a nuestra red wifi.</a:t>
            </a:r>
            <a:endParaRPr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465953" y="355982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Una vez conectados, nos va a parecer que el equipo pertenece a MercadoLibre y le daremos  click en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Enroll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0" name="Google Shape;290;p41"/>
          <p:cNvCxnSpPr/>
          <p:nvPr/>
        </p:nvCxnSpPr>
        <p:spPr>
          <a:xfrm>
            <a:off x="478600" y="3404725"/>
            <a:ext cx="27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" name="Google Shape;291;p41"/>
          <p:cNvGrpSpPr/>
          <p:nvPr/>
        </p:nvGrpSpPr>
        <p:grpSpPr>
          <a:xfrm>
            <a:off x="7879945" y="4662567"/>
            <a:ext cx="869616" cy="222381"/>
            <a:chOff x="7812125" y="4568824"/>
            <a:chExt cx="937794" cy="239790"/>
          </a:xfrm>
        </p:grpSpPr>
        <p:sp>
          <p:nvSpPr>
            <p:cNvPr id="292" name="Google Shape;292;p41"/>
            <p:cNvSpPr/>
            <p:nvPr/>
          </p:nvSpPr>
          <p:spPr>
            <a:xfrm>
              <a:off x="7812125" y="4568824"/>
              <a:ext cx="346242" cy="239790"/>
            </a:xfrm>
            <a:custGeom>
              <a:rect b="b" l="l" r="r" t="t"/>
              <a:pathLst>
                <a:path extrusionOk="0" h="13986" w="20192">
                  <a:moveTo>
                    <a:pt x="10106" y="399"/>
                  </a:moveTo>
                  <a:cubicBezTo>
                    <a:pt x="13070" y="399"/>
                    <a:pt x="15716" y="1234"/>
                    <a:pt x="17487" y="2567"/>
                  </a:cubicBezTo>
                  <a:cubicBezTo>
                    <a:pt x="16611" y="2945"/>
                    <a:pt x="15796" y="3144"/>
                    <a:pt x="15020" y="3144"/>
                  </a:cubicBezTo>
                  <a:cubicBezTo>
                    <a:pt x="14204" y="3144"/>
                    <a:pt x="13409" y="2945"/>
                    <a:pt x="12613" y="2567"/>
                  </a:cubicBezTo>
                  <a:cubicBezTo>
                    <a:pt x="12573" y="2547"/>
                    <a:pt x="11598" y="2109"/>
                    <a:pt x="10544" y="2070"/>
                  </a:cubicBezTo>
                  <a:lnTo>
                    <a:pt x="10484" y="2070"/>
                  </a:lnTo>
                  <a:cubicBezTo>
                    <a:pt x="9271" y="2109"/>
                    <a:pt x="8595" y="2527"/>
                    <a:pt x="8137" y="2905"/>
                  </a:cubicBezTo>
                  <a:cubicBezTo>
                    <a:pt x="7680" y="2905"/>
                    <a:pt x="7321" y="3024"/>
                    <a:pt x="6963" y="3124"/>
                  </a:cubicBezTo>
                  <a:cubicBezTo>
                    <a:pt x="6665" y="3204"/>
                    <a:pt x="6386" y="3263"/>
                    <a:pt x="6148" y="3263"/>
                  </a:cubicBezTo>
                  <a:lnTo>
                    <a:pt x="5829" y="3263"/>
                  </a:lnTo>
                  <a:cubicBezTo>
                    <a:pt x="5531" y="3263"/>
                    <a:pt x="4059" y="2905"/>
                    <a:pt x="2865" y="2448"/>
                  </a:cubicBezTo>
                  <a:cubicBezTo>
                    <a:pt x="4656" y="1194"/>
                    <a:pt x="7242" y="399"/>
                    <a:pt x="10106" y="399"/>
                  </a:cubicBezTo>
                  <a:close/>
                  <a:moveTo>
                    <a:pt x="10544" y="2448"/>
                  </a:moveTo>
                  <a:cubicBezTo>
                    <a:pt x="11439" y="2448"/>
                    <a:pt x="12334" y="2845"/>
                    <a:pt x="12434" y="2905"/>
                  </a:cubicBezTo>
                  <a:cubicBezTo>
                    <a:pt x="13289" y="3303"/>
                    <a:pt x="14125" y="3522"/>
                    <a:pt x="15000" y="3522"/>
                  </a:cubicBezTo>
                  <a:cubicBezTo>
                    <a:pt x="15895" y="3522"/>
                    <a:pt x="16850" y="3303"/>
                    <a:pt x="17805" y="2845"/>
                  </a:cubicBezTo>
                  <a:cubicBezTo>
                    <a:pt x="18859" y="3701"/>
                    <a:pt x="19555" y="4735"/>
                    <a:pt x="19754" y="5869"/>
                  </a:cubicBezTo>
                  <a:cubicBezTo>
                    <a:pt x="17566" y="6366"/>
                    <a:pt x="15915" y="7043"/>
                    <a:pt x="15497" y="7222"/>
                  </a:cubicBezTo>
                  <a:cubicBezTo>
                    <a:pt x="14523" y="6386"/>
                    <a:pt x="12315" y="4477"/>
                    <a:pt x="11718" y="4019"/>
                  </a:cubicBezTo>
                  <a:cubicBezTo>
                    <a:pt x="11380" y="3780"/>
                    <a:pt x="11141" y="3621"/>
                    <a:pt x="10942" y="3581"/>
                  </a:cubicBezTo>
                  <a:cubicBezTo>
                    <a:pt x="10842" y="3542"/>
                    <a:pt x="10723" y="3522"/>
                    <a:pt x="10584" y="3522"/>
                  </a:cubicBezTo>
                  <a:cubicBezTo>
                    <a:pt x="10425" y="3522"/>
                    <a:pt x="10246" y="3542"/>
                    <a:pt x="10087" y="3601"/>
                  </a:cubicBezTo>
                  <a:cubicBezTo>
                    <a:pt x="9689" y="3721"/>
                    <a:pt x="9311" y="4019"/>
                    <a:pt x="8933" y="4318"/>
                  </a:cubicBezTo>
                  <a:lnTo>
                    <a:pt x="8913" y="4337"/>
                  </a:lnTo>
                  <a:cubicBezTo>
                    <a:pt x="8555" y="4616"/>
                    <a:pt x="8217" y="4914"/>
                    <a:pt x="7938" y="4974"/>
                  </a:cubicBezTo>
                  <a:cubicBezTo>
                    <a:pt x="7819" y="4994"/>
                    <a:pt x="7699" y="5014"/>
                    <a:pt x="7560" y="5014"/>
                  </a:cubicBezTo>
                  <a:cubicBezTo>
                    <a:pt x="7262" y="5014"/>
                    <a:pt x="7003" y="4914"/>
                    <a:pt x="6904" y="4795"/>
                  </a:cubicBezTo>
                  <a:cubicBezTo>
                    <a:pt x="6864" y="4775"/>
                    <a:pt x="6904" y="4735"/>
                    <a:pt x="6924" y="4695"/>
                  </a:cubicBezTo>
                  <a:lnTo>
                    <a:pt x="7759" y="3780"/>
                  </a:lnTo>
                  <a:cubicBezTo>
                    <a:pt x="8435" y="3104"/>
                    <a:pt x="9052" y="2487"/>
                    <a:pt x="10484" y="2448"/>
                  </a:cubicBezTo>
                  <a:close/>
                  <a:moveTo>
                    <a:pt x="2547" y="2706"/>
                  </a:moveTo>
                  <a:cubicBezTo>
                    <a:pt x="3781" y="3204"/>
                    <a:pt x="5272" y="3601"/>
                    <a:pt x="5750" y="3621"/>
                  </a:cubicBezTo>
                  <a:cubicBezTo>
                    <a:pt x="5869" y="3621"/>
                    <a:pt x="6028" y="3641"/>
                    <a:pt x="6168" y="3641"/>
                  </a:cubicBezTo>
                  <a:cubicBezTo>
                    <a:pt x="6506" y="3641"/>
                    <a:pt x="6804" y="3542"/>
                    <a:pt x="7103" y="3482"/>
                  </a:cubicBezTo>
                  <a:cubicBezTo>
                    <a:pt x="7262" y="3422"/>
                    <a:pt x="7461" y="3383"/>
                    <a:pt x="7660" y="3323"/>
                  </a:cubicBezTo>
                  <a:lnTo>
                    <a:pt x="7660" y="3323"/>
                  </a:lnTo>
                  <a:lnTo>
                    <a:pt x="7500" y="3502"/>
                  </a:lnTo>
                  <a:lnTo>
                    <a:pt x="6645" y="4417"/>
                  </a:lnTo>
                  <a:cubicBezTo>
                    <a:pt x="6566" y="4497"/>
                    <a:pt x="6426" y="4676"/>
                    <a:pt x="6526" y="4894"/>
                  </a:cubicBezTo>
                  <a:cubicBezTo>
                    <a:pt x="6566" y="4994"/>
                    <a:pt x="6645" y="5073"/>
                    <a:pt x="6745" y="5133"/>
                  </a:cubicBezTo>
                  <a:cubicBezTo>
                    <a:pt x="6943" y="5292"/>
                    <a:pt x="7321" y="5372"/>
                    <a:pt x="7660" y="5372"/>
                  </a:cubicBezTo>
                  <a:cubicBezTo>
                    <a:pt x="7799" y="5372"/>
                    <a:pt x="7918" y="5332"/>
                    <a:pt x="8038" y="5312"/>
                  </a:cubicBezTo>
                  <a:cubicBezTo>
                    <a:pt x="8396" y="5233"/>
                    <a:pt x="8793" y="4934"/>
                    <a:pt x="9191" y="4616"/>
                  </a:cubicBezTo>
                  <a:cubicBezTo>
                    <a:pt x="9510" y="4377"/>
                    <a:pt x="9947" y="4039"/>
                    <a:pt x="10305" y="3940"/>
                  </a:cubicBezTo>
                  <a:cubicBezTo>
                    <a:pt x="10405" y="3920"/>
                    <a:pt x="10524" y="3900"/>
                    <a:pt x="10624" y="3900"/>
                  </a:cubicBezTo>
                  <a:lnTo>
                    <a:pt x="10703" y="3900"/>
                  </a:lnTo>
                  <a:cubicBezTo>
                    <a:pt x="10922" y="3920"/>
                    <a:pt x="11141" y="3999"/>
                    <a:pt x="11539" y="4298"/>
                  </a:cubicBezTo>
                  <a:cubicBezTo>
                    <a:pt x="12235" y="4815"/>
                    <a:pt x="15358" y="7560"/>
                    <a:pt x="15398" y="7580"/>
                  </a:cubicBezTo>
                  <a:cubicBezTo>
                    <a:pt x="15398" y="7580"/>
                    <a:pt x="15597" y="7759"/>
                    <a:pt x="15597" y="8018"/>
                  </a:cubicBezTo>
                  <a:cubicBezTo>
                    <a:pt x="15597" y="8177"/>
                    <a:pt x="15497" y="8316"/>
                    <a:pt x="15358" y="8415"/>
                  </a:cubicBezTo>
                  <a:cubicBezTo>
                    <a:pt x="15219" y="8495"/>
                    <a:pt x="15080" y="8555"/>
                    <a:pt x="14960" y="8555"/>
                  </a:cubicBezTo>
                  <a:cubicBezTo>
                    <a:pt x="14761" y="8555"/>
                    <a:pt x="14602" y="8455"/>
                    <a:pt x="14582" y="8455"/>
                  </a:cubicBezTo>
                  <a:cubicBezTo>
                    <a:pt x="14582" y="8455"/>
                    <a:pt x="13508" y="7461"/>
                    <a:pt x="13110" y="7122"/>
                  </a:cubicBezTo>
                  <a:cubicBezTo>
                    <a:pt x="13031" y="7083"/>
                    <a:pt x="12991" y="7023"/>
                    <a:pt x="12931" y="7023"/>
                  </a:cubicBezTo>
                  <a:cubicBezTo>
                    <a:pt x="12911" y="7023"/>
                    <a:pt x="12891" y="7063"/>
                    <a:pt x="12871" y="7083"/>
                  </a:cubicBezTo>
                  <a:cubicBezTo>
                    <a:pt x="12812" y="7162"/>
                    <a:pt x="12871" y="7262"/>
                    <a:pt x="12971" y="7321"/>
                  </a:cubicBezTo>
                  <a:lnTo>
                    <a:pt x="14204" y="8575"/>
                  </a:lnTo>
                  <a:cubicBezTo>
                    <a:pt x="14204" y="8575"/>
                    <a:pt x="14363" y="8714"/>
                    <a:pt x="14383" y="8913"/>
                  </a:cubicBezTo>
                  <a:cubicBezTo>
                    <a:pt x="14383" y="9112"/>
                    <a:pt x="14284" y="9291"/>
                    <a:pt x="14085" y="9450"/>
                  </a:cubicBezTo>
                  <a:cubicBezTo>
                    <a:pt x="13926" y="9549"/>
                    <a:pt x="13787" y="9589"/>
                    <a:pt x="13627" y="9589"/>
                  </a:cubicBezTo>
                  <a:cubicBezTo>
                    <a:pt x="13428" y="9589"/>
                    <a:pt x="13309" y="9510"/>
                    <a:pt x="13289" y="9490"/>
                  </a:cubicBezTo>
                  <a:lnTo>
                    <a:pt x="13110" y="9311"/>
                  </a:lnTo>
                  <a:cubicBezTo>
                    <a:pt x="12792" y="8992"/>
                    <a:pt x="12434" y="8674"/>
                    <a:pt x="12195" y="8455"/>
                  </a:cubicBezTo>
                  <a:cubicBezTo>
                    <a:pt x="12135" y="8396"/>
                    <a:pt x="12076" y="8356"/>
                    <a:pt x="12016" y="8356"/>
                  </a:cubicBezTo>
                  <a:cubicBezTo>
                    <a:pt x="11996" y="8356"/>
                    <a:pt x="11976" y="8356"/>
                    <a:pt x="11937" y="8376"/>
                  </a:cubicBezTo>
                  <a:cubicBezTo>
                    <a:pt x="11917" y="8396"/>
                    <a:pt x="11897" y="8475"/>
                    <a:pt x="11976" y="8555"/>
                  </a:cubicBezTo>
                  <a:cubicBezTo>
                    <a:pt x="11996" y="8594"/>
                    <a:pt x="12036" y="8614"/>
                    <a:pt x="12036" y="8614"/>
                  </a:cubicBezTo>
                  <a:lnTo>
                    <a:pt x="12971" y="9649"/>
                  </a:lnTo>
                  <a:cubicBezTo>
                    <a:pt x="12971" y="9649"/>
                    <a:pt x="13170" y="9868"/>
                    <a:pt x="12991" y="10086"/>
                  </a:cubicBezTo>
                  <a:lnTo>
                    <a:pt x="12971" y="10146"/>
                  </a:lnTo>
                  <a:lnTo>
                    <a:pt x="12891" y="10206"/>
                  </a:lnTo>
                  <a:cubicBezTo>
                    <a:pt x="12732" y="10345"/>
                    <a:pt x="12513" y="10365"/>
                    <a:pt x="12434" y="10365"/>
                  </a:cubicBezTo>
                  <a:lnTo>
                    <a:pt x="12315" y="10365"/>
                  </a:lnTo>
                  <a:cubicBezTo>
                    <a:pt x="12215" y="10345"/>
                    <a:pt x="12175" y="10305"/>
                    <a:pt x="12135" y="10285"/>
                  </a:cubicBezTo>
                  <a:cubicBezTo>
                    <a:pt x="12096" y="10246"/>
                    <a:pt x="11638" y="9768"/>
                    <a:pt x="11240" y="9450"/>
                  </a:cubicBezTo>
                  <a:cubicBezTo>
                    <a:pt x="11201" y="9390"/>
                    <a:pt x="11121" y="9350"/>
                    <a:pt x="11081" y="9350"/>
                  </a:cubicBezTo>
                  <a:cubicBezTo>
                    <a:pt x="11041" y="9350"/>
                    <a:pt x="11021" y="9350"/>
                    <a:pt x="11002" y="9370"/>
                  </a:cubicBezTo>
                  <a:cubicBezTo>
                    <a:pt x="10922" y="9450"/>
                    <a:pt x="11041" y="9569"/>
                    <a:pt x="11081" y="9609"/>
                  </a:cubicBezTo>
                  <a:lnTo>
                    <a:pt x="11837" y="10464"/>
                  </a:lnTo>
                  <a:cubicBezTo>
                    <a:pt x="11837" y="10464"/>
                    <a:pt x="11837" y="10484"/>
                    <a:pt x="11817" y="10504"/>
                  </a:cubicBezTo>
                  <a:cubicBezTo>
                    <a:pt x="11797" y="10564"/>
                    <a:pt x="11698" y="10643"/>
                    <a:pt x="11419" y="10683"/>
                  </a:cubicBezTo>
                  <a:lnTo>
                    <a:pt x="11320" y="10683"/>
                  </a:lnTo>
                  <a:cubicBezTo>
                    <a:pt x="11021" y="10683"/>
                    <a:pt x="10723" y="10544"/>
                    <a:pt x="10544" y="10464"/>
                  </a:cubicBezTo>
                  <a:cubicBezTo>
                    <a:pt x="10624" y="10305"/>
                    <a:pt x="10644" y="10146"/>
                    <a:pt x="10644" y="9967"/>
                  </a:cubicBezTo>
                  <a:cubicBezTo>
                    <a:pt x="10644" y="9311"/>
                    <a:pt x="10126" y="8793"/>
                    <a:pt x="9510" y="8793"/>
                  </a:cubicBezTo>
                  <a:lnTo>
                    <a:pt x="9450" y="8793"/>
                  </a:lnTo>
                  <a:cubicBezTo>
                    <a:pt x="9490" y="8495"/>
                    <a:pt x="9430" y="7958"/>
                    <a:pt x="8853" y="7699"/>
                  </a:cubicBezTo>
                  <a:cubicBezTo>
                    <a:pt x="8694" y="7620"/>
                    <a:pt x="8535" y="7600"/>
                    <a:pt x="8396" y="7600"/>
                  </a:cubicBezTo>
                  <a:cubicBezTo>
                    <a:pt x="8256" y="7600"/>
                    <a:pt x="8137" y="7620"/>
                    <a:pt x="8038" y="7679"/>
                  </a:cubicBezTo>
                  <a:cubicBezTo>
                    <a:pt x="7918" y="7461"/>
                    <a:pt x="7719" y="7282"/>
                    <a:pt x="7461" y="7202"/>
                  </a:cubicBezTo>
                  <a:cubicBezTo>
                    <a:pt x="7321" y="7162"/>
                    <a:pt x="7202" y="7122"/>
                    <a:pt x="7043" y="7122"/>
                  </a:cubicBezTo>
                  <a:cubicBezTo>
                    <a:pt x="6824" y="7122"/>
                    <a:pt x="6605" y="7202"/>
                    <a:pt x="6406" y="7321"/>
                  </a:cubicBezTo>
                  <a:cubicBezTo>
                    <a:pt x="6227" y="7102"/>
                    <a:pt x="5929" y="6963"/>
                    <a:pt x="5631" y="6963"/>
                  </a:cubicBezTo>
                  <a:cubicBezTo>
                    <a:pt x="5372" y="6963"/>
                    <a:pt x="5133" y="7063"/>
                    <a:pt x="4934" y="7222"/>
                  </a:cubicBezTo>
                  <a:cubicBezTo>
                    <a:pt x="4676" y="7063"/>
                    <a:pt x="3741" y="6426"/>
                    <a:pt x="1175" y="5869"/>
                  </a:cubicBezTo>
                  <a:cubicBezTo>
                    <a:pt x="1055" y="5829"/>
                    <a:pt x="777" y="5770"/>
                    <a:pt x="598" y="5710"/>
                  </a:cubicBezTo>
                  <a:cubicBezTo>
                    <a:pt x="737" y="4616"/>
                    <a:pt x="1453" y="3581"/>
                    <a:pt x="2547" y="2706"/>
                  </a:cubicBezTo>
                  <a:close/>
                  <a:moveTo>
                    <a:pt x="5511" y="7361"/>
                  </a:moveTo>
                  <a:cubicBezTo>
                    <a:pt x="5810" y="7361"/>
                    <a:pt x="6068" y="7580"/>
                    <a:pt x="6108" y="7898"/>
                  </a:cubicBezTo>
                  <a:lnTo>
                    <a:pt x="6128" y="8077"/>
                  </a:lnTo>
                  <a:lnTo>
                    <a:pt x="6227" y="7918"/>
                  </a:lnTo>
                  <a:cubicBezTo>
                    <a:pt x="6227" y="7898"/>
                    <a:pt x="6466" y="7520"/>
                    <a:pt x="6943" y="7520"/>
                  </a:cubicBezTo>
                  <a:cubicBezTo>
                    <a:pt x="7023" y="7520"/>
                    <a:pt x="7123" y="7560"/>
                    <a:pt x="7222" y="7580"/>
                  </a:cubicBezTo>
                  <a:cubicBezTo>
                    <a:pt x="7600" y="7679"/>
                    <a:pt x="7640" y="8018"/>
                    <a:pt x="7660" y="8157"/>
                  </a:cubicBezTo>
                  <a:cubicBezTo>
                    <a:pt x="7660" y="8216"/>
                    <a:pt x="7739" y="8216"/>
                    <a:pt x="7739" y="8216"/>
                  </a:cubicBezTo>
                  <a:cubicBezTo>
                    <a:pt x="7759" y="8216"/>
                    <a:pt x="7799" y="8197"/>
                    <a:pt x="7819" y="8197"/>
                  </a:cubicBezTo>
                  <a:cubicBezTo>
                    <a:pt x="7898" y="8117"/>
                    <a:pt x="8038" y="7998"/>
                    <a:pt x="8256" y="7998"/>
                  </a:cubicBezTo>
                  <a:cubicBezTo>
                    <a:pt x="8356" y="7998"/>
                    <a:pt x="8495" y="8018"/>
                    <a:pt x="8614" y="8077"/>
                  </a:cubicBezTo>
                  <a:cubicBezTo>
                    <a:pt x="9191" y="8316"/>
                    <a:pt x="8933" y="9072"/>
                    <a:pt x="8933" y="9072"/>
                  </a:cubicBezTo>
                  <a:cubicBezTo>
                    <a:pt x="8893" y="9191"/>
                    <a:pt x="8893" y="9251"/>
                    <a:pt x="8933" y="9271"/>
                  </a:cubicBezTo>
                  <a:lnTo>
                    <a:pt x="8992" y="9271"/>
                  </a:lnTo>
                  <a:cubicBezTo>
                    <a:pt x="9012" y="9271"/>
                    <a:pt x="9032" y="9271"/>
                    <a:pt x="9112" y="9251"/>
                  </a:cubicBezTo>
                  <a:cubicBezTo>
                    <a:pt x="9191" y="9211"/>
                    <a:pt x="9311" y="9171"/>
                    <a:pt x="9410" y="9171"/>
                  </a:cubicBezTo>
                  <a:cubicBezTo>
                    <a:pt x="9848" y="9171"/>
                    <a:pt x="10206" y="9510"/>
                    <a:pt x="10206" y="9967"/>
                  </a:cubicBezTo>
                  <a:cubicBezTo>
                    <a:pt x="10206" y="10405"/>
                    <a:pt x="9848" y="10763"/>
                    <a:pt x="9410" y="10763"/>
                  </a:cubicBezTo>
                  <a:cubicBezTo>
                    <a:pt x="8992" y="10763"/>
                    <a:pt x="8634" y="10444"/>
                    <a:pt x="8614" y="10007"/>
                  </a:cubicBezTo>
                  <a:cubicBezTo>
                    <a:pt x="8614" y="9987"/>
                    <a:pt x="8614" y="9887"/>
                    <a:pt x="8535" y="9887"/>
                  </a:cubicBezTo>
                  <a:cubicBezTo>
                    <a:pt x="8515" y="9887"/>
                    <a:pt x="8455" y="9907"/>
                    <a:pt x="8435" y="9947"/>
                  </a:cubicBezTo>
                  <a:cubicBezTo>
                    <a:pt x="8336" y="10007"/>
                    <a:pt x="8217" y="10106"/>
                    <a:pt x="8038" y="10106"/>
                  </a:cubicBezTo>
                  <a:cubicBezTo>
                    <a:pt x="7958" y="10106"/>
                    <a:pt x="7859" y="10086"/>
                    <a:pt x="7799" y="10067"/>
                  </a:cubicBezTo>
                  <a:cubicBezTo>
                    <a:pt x="7341" y="9887"/>
                    <a:pt x="7341" y="9569"/>
                    <a:pt x="7341" y="9450"/>
                  </a:cubicBezTo>
                  <a:cubicBezTo>
                    <a:pt x="7321" y="9450"/>
                    <a:pt x="7321" y="9390"/>
                    <a:pt x="7302" y="9370"/>
                  </a:cubicBezTo>
                  <a:lnTo>
                    <a:pt x="7262" y="9350"/>
                  </a:lnTo>
                  <a:lnTo>
                    <a:pt x="7242" y="9350"/>
                  </a:lnTo>
                  <a:cubicBezTo>
                    <a:pt x="7222" y="9350"/>
                    <a:pt x="7202" y="9350"/>
                    <a:pt x="7162" y="9370"/>
                  </a:cubicBezTo>
                  <a:cubicBezTo>
                    <a:pt x="7043" y="9470"/>
                    <a:pt x="6924" y="9490"/>
                    <a:pt x="6804" y="9490"/>
                  </a:cubicBezTo>
                  <a:cubicBezTo>
                    <a:pt x="6725" y="9490"/>
                    <a:pt x="6645" y="9470"/>
                    <a:pt x="6566" y="9450"/>
                  </a:cubicBezTo>
                  <a:cubicBezTo>
                    <a:pt x="5969" y="9211"/>
                    <a:pt x="6028" y="8634"/>
                    <a:pt x="6048" y="8475"/>
                  </a:cubicBezTo>
                  <a:cubicBezTo>
                    <a:pt x="6048" y="8455"/>
                    <a:pt x="6048" y="8415"/>
                    <a:pt x="6028" y="8396"/>
                  </a:cubicBezTo>
                  <a:lnTo>
                    <a:pt x="5969" y="8376"/>
                  </a:lnTo>
                  <a:lnTo>
                    <a:pt x="5929" y="8415"/>
                  </a:lnTo>
                  <a:cubicBezTo>
                    <a:pt x="5810" y="8515"/>
                    <a:pt x="5650" y="8594"/>
                    <a:pt x="5511" y="8594"/>
                  </a:cubicBezTo>
                  <a:cubicBezTo>
                    <a:pt x="5153" y="8594"/>
                    <a:pt x="4875" y="8316"/>
                    <a:pt x="4875" y="7978"/>
                  </a:cubicBezTo>
                  <a:cubicBezTo>
                    <a:pt x="4875" y="7620"/>
                    <a:pt x="5153" y="7361"/>
                    <a:pt x="5511" y="7361"/>
                  </a:cubicBezTo>
                  <a:close/>
                  <a:moveTo>
                    <a:pt x="399" y="6168"/>
                  </a:moveTo>
                  <a:cubicBezTo>
                    <a:pt x="458" y="6187"/>
                    <a:pt x="876" y="6287"/>
                    <a:pt x="956" y="6287"/>
                  </a:cubicBezTo>
                  <a:cubicBezTo>
                    <a:pt x="3562" y="6864"/>
                    <a:pt x="4437" y="7480"/>
                    <a:pt x="4576" y="7580"/>
                  </a:cubicBezTo>
                  <a:cubicBezTo>
                    <a:pt x="4536" y="7699"/>
                    <a:pt x="4517" y="7819"/>
                    <a:pt x="4517" y="7958"/>
                  </a:cubicBezTo>
                  <a:cubicBezTo>
                    <a:pt x="4517" y="8495"/>
                    <a:pt x="4954" y="8913"/>
                    <a:pt x="5471" y="8913"/>
                  </a:cubicBezTo>
                  <a:cubicBezTo>
                    <a:pt x="5531" y="8913"/>
                    <a:pt x="5611" y="8913"/>
                    <a:pt x="5650" y="8893"/>
                  </a:cubicBezTo>
                  <a:cubicBezTo>
                    <a:pt x="5730" y="9291"/>
                    <a:pt x="6009" y="9589"/>
                    <a:pt x="6386" y="9748"/>
                  </a:cubicBezTo>
                  <a:cubicBezTo>
                    <a:pt x="6526" y="9788"/>
                    <a:pt x="6625" y="9808"/>
                    <a:pt x="6745" y="9808"/>
                  </a:cubicBezTo>
                  <a:cubicBezTo>
                    <a:pt x="6824" y="9808"/>
                    <a:pt x="6884" y="9808"/>
                    <a:pt x="6963" y="9788"/>
                  </a:cubicBezTo>
                  <a:cubicBezTo>
                    <a:pt x="7043" y="9987"/>
                    <a:pt x="7222" y="10206"/>
                    <a:pt x="7560" y="10365"/>
                  </a:cubicBezTo>
                  <a:cubicBezTo>
                    <a:pt x="7699" y="10405"/>
                    <a:pt x="7819" y="10425"/>
                    <a:pt x="7938" y="10425"/>
                  </a:cubicBezTo>
                  <a:cubicBezTo>
                    <a:pt x="8038" y="10425"/>
                    <a:pt x="8137" y="10405"/>
                    <a:pt x="8237" y="10385"/>
                  </a:cubicBezTo>
                  <a:cubicBezTo>
                    <a:pt x="8416" y="10803"/>
                    <a:pt x="8833" y="11101"/>
                    <a:pt x="9311" y="11101"/>
                  </a:cubicBezTo>
                  <a:cubicBezTo>
                    <a:pt x="9629" y="11101"/>
                    <a:pt x="9927" y="10982"/>
                    <a:pt x="10126" y="10763"/>
                  </a:cubicBezTo>
                  <a:cubicBezTo>
                    <a:pt x="10305" y="10862"/>
                    <a:pt x="10703" y="11061"/>
                    <a:pt x="11101" y="11061"/>
                  </a:cubicBezTo>
                  <a:lnTo>
                    <a:pt x="11240" y="11061"/>
                  </a:lnTo>
                  <a:cubicBezTo>
                    <a:pt x="11638" y="11001"/>
                    <a:pt x="11817" y="10862"/>
                    <a:pt x="11917" y="10723"/>
                  </a:cubicBezTo>
                  <a:cubicBezTo>
                    <a:pt x="11937" y="10703"/>
                    <a:pt x="11937" y="10683"/>
                    <a:pt x="11976" y="10663"/>
                  </a:cubicBezTo>
                  <a:cubicBezTo>
                    <a:pt x="12076" y="10683"/>
                    <a:pt x="12175" y="10703"/>
                    <a:pt x="12295" y="10703"/>
                  </a:cubicBezTo>
                  <a:cubicBezTo>
                    <a:pt x="12513" y="10703"/>
                    <a:pt x="12712" y="10643"/>
                    <a:pt x="12911" y="10484"/>
                  </a:cubicBezTo>
                  <a:cubicBezTo>
                    <a:pt x="13110" y="10345"/>
                    <a:pt x="13269" y="10106"/>
                    <a:pt x="13289" y="9947"/>
                  </a:cubicBezTo>
                  <a:cubicBezTo>
                    <a:pt x="13369" y="9967"/>
                    <a:pt x="13428" y="9967"/>
                    <a:pt x="13508" y="9967"/>
                  </a:cubicBezTo>
                  <a:cubicBezTo>
                    <a:pt x="13727" y="9967"/>
                    <a:pt x="13966" y="9887"/>
                    <a:pt x="14165" y="9768"/>
                  </a:cubicBezTo>
                  <a:cubicBezTo>
                    <a:pt x="14562" y="9490"/>
                    <a:pt x="14622" y="9151"/>
                    <a:pt x="14622" y="8913"/>
                  </a:cubicBezTo>
                  <a:cubicBezTo>
                    <a:pt x="14702" y="8953"/>
                    <a:pt x="14781" y="8953"/>
                    <a:pt x="14861" y="8953"/>
                  </a:cubicBezTo>
                  <a:cubicBezTo>
                    <a:pt x="15060" y="8953"/>
                    <a:pt x="15279" y="8873"/>
                    <a:pt x="15458" y="8754"/>
                  </a:cubicBezTo>
                  <a:cubicBezTo>
                    <a:pt x="15696" y="8594"/>
                    <a:pt x="15855" y="8356"/>
                    <a:pt x="15875" y="8057"/>
                  </a:cubicBezTo>
                  <a:cubicBezTo>
                    <a:pt x="15895" y="7858"/>
                    <a:pt x="15855" y="7659"/>
                    <a:pt x="15756" y="7500"/>
                  </a:cubicBezTo>
                  <a:cubicBezTo>
                    <a:pt x="16412" y="7202"/>
                    <a:pt x="17964" y="6665"/>
                    <a:pt x="19774" y="6227"/>
                  </a:cubicBezTo>
                  <a:lnTo>
                    <a:pt x="19774" y="6526"/>
                  </a:lnTo>
                  <a:cubicBezTo>
                    <a:pt x="19814" y="10047"/>
                    <a:pt x="15477" y="12792"/>
                    <a:pt x="10106" y="12792"/>
                  </a:cubicBezTo>
                  <a:cubicBezTo>
                    <a:pt x="4735" y="12792"/>
                    <a:pt x="379" y="10007"/>
                    <a:pt x="379" y="6585"/>
                  </a:cubicBezTo>
                  <a:cubicBezTo>
                    <a:pt x="379" y="6426"/>
                    <a:pt x="379" y="6307"/>
                    <a:pt x="399" y="6168"/>
                  </a:cubicBezTo>
                  <a:close/>
                  <a:moveTo>
                    <a:pt x="10106" y="1"/>
                  </a:moveTo>
                  <a:cubicBezTo>
                    <a:pt x="4536" y="1"/>
                    <a:pt x="1" y="2945"/>
                    <a:pt x="1" y="6605"/>
                  </a:cubicBezTo>
                  <a:lnTo>
                    <a:pt x="1" y="7003"/>
                  </a:lnTo>
                  <a:cubicBezTo>
                    <a:pt x="1" y="10862"/>
                    <a:pt x="3960" y="13985"/>
                    <a:pt x="10106" y="13985"/>
                  </a:cubicBezTo>
                  <a:cubicBezTo>
                    <a:pt x="16293" y="13985"/>
                    <a:pt x="20192" y="10862"/>
                    <a:pt x="20192" y="7003"/>
                  </a:cubicBezTo>
                  <a:lnTo>
                    <a:pt x="20192" y="6605"/>
                  </a:lnTo>
                  <a:cubicBezTo>
                    <a:pt x="20192" y="2945"/>
                    <a:pt x="15676" y="1"/>
                    <a:pt x="1010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41"/>
            <p:cNvGrpSpPr/>
            <p:nvPr/>
          </p:nvGrpSpPr>
          <p:grpSpPr>
            <a:xfrm>
              <a:off x="8204090" y="4581151"/>
              <a:ext cx="545829" cy="215183"/>
              <a:chOff x="831601" y="825076"/>
              <a:chExt cx="641322" cy="252829"/>
            </a:xfrm>
          </p:grpSpPr>
          <p:sp>
            <p:nvSpPr>
              <p:cNvPr id="294" name="Google Shape;294;p41"/>
              <p:cNvSpPr/>
              <p:nvPr/>
            </p:nvSpPr>
            <p:spPr>
              <a:xfrm>
                <a:off x="1384571" y="852097"/>
                <a:ext cx="88352" cy="92713"/>
              </a:xfrm>
              <a:custGeom>
                <a:rect b="b" l="l" r="r" t="t"/>
                <a:pathLst>
                  <a:path extrusionOk="0" h="4656" w="4437">
                    <a:moveTo>
                      <a:pt x="2189" y="976"/>
                    </a:moveTo>
                    <a:cubicBezTo>
                      <a:pt x="2507" y="976"/>
                      <a:pt x="2785" y="1095"/>
                      <a:pt x="2964" y="1314"/>
                    </a:cubicBezTo>
                    <a:cubicBezTo>
                      <a:pt x="3144" y="1533"/>
                      <a:pt x="3243" y="1891"/>
                      <a:pt x="3243" y="2328"/>
                    </a:cubicBezTo>
                    <a:cubicBezTo>
                      <a:pt x="3243" y="2786"/>
                      <a:pt x="3144" y="3104"/>
                      <a:pt x="2964" y="3363"/>
                    </a:cubicBezTo>
                    <a:cubicBezTo>
                      <a:pt x="2785" y="3602"/>
                      <a:pt x="2547" y="3701"/>
                      <a:pt x="2189" y="3701"/>
                    </a:cubicBezTo>
                    <a:cubicBezTo>
                      <a:pt x="1870" y="3701"/>
                      <a:pt x="1592" y="3582"/>
                      <a:pt x="1413" y="3363"/>
                    </a:cubicBezTo>
                    <a:cubicBezTo>
                      <a:pt x="1234" y="3104"/>
                      <a:pt x="1134" y="2786"/>
                      <a:pt x="1134" y="2328"/>
                    </a:cubicBezTo>
                    <a:cubicBezTo>
                      <a:pt x="1134" y="1891"/>
                      <a:pt x="1234" y="1572"/>
                      <a:pt x="1413" y="1314"/>
                    </a:cubicBezTo>
                    <a:cubicBezTo>
                      <a:pt x="1592" y="1095"/>
                      <a:pt x="1870" y="976"/>
                      <a:pt x="2189" y="976"/>
                    </a:cubicBezTo>
                    <a:close/>
                    <a:moveTo>
                      <a:pt x="2209" y="1"/>
                    </a:moveTo>
                    <a:cubicBezTo>
                      <a:pt x="1473" y="1"/>
                      <a:pt x="896" y="220"/>
                      <a:pt x="557" y="697"/>
                    </a:cubicBezTo>
                    <a:cubicBezTo>
                      <a:pt x="180" y="1175"/>
                      <a:pt x="0" y="1692"/>
                      <a:pt x="0" y="2328"/>
                    </a:cubicBezTo>
                    <a:cubicBezTo>
                      <a:pt x="0" y="2985"/>
                      <a:pt x="180" y="3522"/>
                      <a:pt x="557" y="3980"/>
                    </a:cubicBezTo>
                    <a:cubicBezTo>
                      <a:pt x="916" y="4417"/>
                      <a:pt x="1473" y="4656"/>
                      <a:pt x="2209" y="4656"/>
                    </a:cubicBezTo>
                    <a:cubicBezTo>
                      <a:pt x="2964" y="4656"/>
                      <a:pt x="3541" y="4417"/>
                      <a:pt x="3880" y="3980"/>
                    </a:cubicBezTo>
                    <a:cubicBezTo>
                      <a:pt x="4258" y="3522"/>
                      <a:pt x="4437" y="2985"/>
                      <a:pt x="4437" y="2328"/>
                    </a:cubicBezTo>
                    <a:cubicBezTo>
                      <a:pt x="4437" y="1712"/>
                      <a:pt x="4258" y="1175"/>
                      <a:pt x="3880" y="697"/>
                    </a:cubicBezTo>
                    <a:cubicBezTo>
                      <a:pt x="3502" y="220"/>
                      <a:pt x="2964" y="1"/>
                      <a:pt x="22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1207908" y="852894"/>
                <a:ext cx="77659" cy="92414"/>
              </a:xfrm>
              <a:custGeom>
                <a:rect b="b" l="l" r="r" t="t"/>
                <a:pathLst>
                  <a:path extrusionOk="0" h="4641" w="3900">
                    <a:moveTo>
                      <a:pt x="2726" y="2368"/>
                    </a:moveTo>
                    <a:lnTo>
                      <a:pt x="2726" y="2766"/>
                    </a:lnTo>
                    <a:lnTo>
                      <a:pt x="2765" y="2766"/>
                    </a:lnTo>
                    <a:cubicBezTo>
                      <a:pt x="2765" y="3144"/>
                      <a:pt x="2626" y="3422"/>
                      <a:pt x="2427" y="3562"/>
                    </a:cubicBezTo>
                    <a:cubicBezTo>
                      <a:pt x="2228" y="3721"/>
                      <a:pt x="1990" y="3780"/>
                      <a:pt x="1731" y="3780"/>
                    </a:cubicBezTo>
                    <a:cubicBezTo>
                      <a:pt x="1592" y="3780"/>
                      <a:pt x="1433" y="3741"/>
                      <a:pt x="1333" y="3661"/>
                    </a:cubicBezTo>
                    <a:cubicBezTo>
                      <a:pt x="1234" y="3581"/>
                      <a:pt x="1154" y="3442"/>
                      <a:pt x="1154" y="3243"/>
                    </a:cubicBezTo>
                    <a:cubicBezTo>
                      <a:pt x="1154" y="3024"/>
                      <a:pt x="1254" y="2865"/>
                      <a:pt x="1433" y="2746"/>
                    </a:cubicBezTo>
                    <a:cubicBezTo>
                      <a:pt x="1532" y="2686"/>
                      <a:pt x="1711" y="2627"/>
                      <a:pt x="1970" y="2587"/>
                    </a:cubicBezTo>
                    <a:lnTo>
                      <a:pt x="2208" y="2547"/>
                    </a:lnTo>
                    <a:cubicBezTo>
                      <a:pt x="2328" y="2527"/>
                      <a:pt x="2427" y="2487"/>
                      <a:pt x="2507" y="2467"/>
                    </a:cubicBezTo>
                    <a:cubicBezTo>
                      <a:pt x="2586" y="2448"/>
                      <a:pt x="2666" y="2388"/>
                      <a:pt x="2726" y="2368"/>
                    </a:cubicBezTo>
                    <a:close/>
                    <a:moveTo>
                      <a:pt x="2029" y="1"/>
                    </a:moveTo>
                    <a:cubicBezTo>
                      <a:pt x="1293" y="1"/>
                      <a:pt x="776" y="200"/>
                      <a:pt x="478" y="578"/>
                    </a:cubicBezTo>
                    <a:cubicBezTo>
                      <a:pt x="279" y="836"/>
                      <a:pt x="179" y="1155"/>
                      <a:pt x="140" y="1532"/>
                    </a:cubicBezTo>
                    <a:lnTo>
                      <a:pt x="1234" y="1532"/>
                    </a:lnTo>
                    <a:cubicBezTo>
                      <a:pt x="1273" y="1353"/>
                      <a:pt x="1313" y="1234"/>
                      <a:pt x="1413" y="1135"/>
                    </a:cubicBezTo>
                    <a:cubicBezTo>
                      <a:pt x="1532" y="995"/>
                      <a:pt x="1711" y="936"/>
                      <a:pt x="1990" y="936"/>
                    </a:cubicBezTo>
                    <a:cubicBezTo>
                      <a:pt x="2228" y="936"/>
                      <a:pt x="2407" y="956"/>
                      <a:pt x="2527" y="1035"/>
                    </a:cubicBezTo>
                    <a:cubicBezTo>
                      <a:pt x="2646" y="1095"/>
                      <a:pt x="2726" y="1234"/>
                      <a:pt x="2726" y="1393"/>
                    </a:cubicBezTo>
                    <a:cubicBezTo>
                      <a:pt x="2726" y="1552"/>
                      <a:pt x="2646" y="1652"/>
                      <a:pt x="2487" y="1731"/>
                    </a:cubicBezTo>
                    <a:cubicBezTo>
                      <a:pt x="2387" y="1771"/>
                      <a:pt x="2228" y="1791"/>
                      <a:pt x="2029" y="1831"/>
                    </a:cubicBezTo>
                    <a:lnTo>
                      <a:pt x="1632" y="1871"/>
                    </a:lnTo>
                    <a:cubicBezTo>
                      <a:pt x="1194" y="1930"/>
                      <a:pt x="856" y="2030"/>
                      <a:pt x="617" y="2149"/>
                    </a:cubicBezTo>
                    <a:cubicBezTo>
                      <a:pt x="199" y="2388"/>
                      <a:pt x="0" y="2766"/>
                      <a:pt x="0" y="3323"/>
                    </a:cubicBezTo>
                    <a:cubicBezTo>
                      <a:pt x="0" y="3741"/>
                      <a:pt x="120" y="4059"/>
                      <a:pt x="398" y="4278"/>
                    </a:cubicBezTo>
                    <a:cubicBezTo>
                      <a:pt x="637" y="4516"/>
                      <a:pt x="995" y="4616"/>
                      <a:pt x="1393" y="4636"/>
                    </a:cubicBezTo>
                    <a:cubicBezTo>
                      <a:pt x="1478" y="4639"/>
                      <a:pt x="1560" y="4641"/>
                      <a:pt x="1639" y="4641"/>
                    </a:cubicBezTo>
                    <a:cubicBezTo>
                      <a:pt x="3895" y="4641"/>
                      <a:pt x="3841" y="3313"/>
                      <a:pt x="3879" y="3024"/>
                    </a:cubicBezTo>
                    <a:lnTo>
                      <a:pt x="3879" y="1373"/>
                    </a:lnTo>
                    <a:cubicBezTo>
                      <a:pt x="3899" y="836"/>
                      <a:pt x="3700" y="458"/>
                      <a:pt x="3322" y="279"/>
                    </a:cubicBezTo>
                    <a:cubicBezTo>
                      <a:pt x="2964" y="80"/>
                      <a:pt x="2527" y="1"/>
                      <a:pt x="20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1117186" y="853690"/>
                <a:ext cx="84409" cy="91518"/>
              </a:xfrm>
              <a:custGeom>
                <a:rect b="b" l="l" r="r" t="t"/>
                <a:pathLst>
                  <a:path extrusionOk="0" h="4596" w="4239">
                    <a:moveTo>
                      <a:pt x="2169" y="1"/>
                    </a:moveTo>
                    <a:cubicBezTo>
                      <a:pt x="1493" y="1"/>
                      <a:pt x="956" y="199"/>
                      <a:pt x="578" y="617"/>
                    </a:cubicBezTo>
                    <a:cubicBezTo>
                      <a:pt x="180" y="1035"/>
                      <a:pt x="1" y="1612"/>
                      <a:pt x="1" y="2348"/>
                    </a:cubicBezTo>
                    <a:cubicBezTo>
                      <a:pt x="1" y="3024"/>
                      <a:pt x="180" y="3541"/>
                      <a:pt x="518" y="3979"/>
                    </a:cubicBezTo>
                    <a:cubicBezTo>
                      <a:pt x="876" y="4397"/>
                      <a:pt x="1413" y="4596"/>
                      <a:pt x="2169" y="4596"/>
                    </a:cubicBezTo>
                    <a:cubicBezTo>
                      <a:pt x="2905" y="4596"/>
                      <a:pt x="3462" y="4337"/>
                      <a:pt x="3840" y="3840"/>
                    </a:cubicBezTo>
                    <a:cubicBezTo>
                      <a:pt x="4079" y="3541"/>
                      <a:pt x="4198" y="3203"/>
                      <a:pt x="4238" y="2845"/>
                    </a:cubicBezTo>
                    <a:lnTo>
                      <a:pt x="2985" y="2845"/>
                    </a:lnTo>
                    <a:cubicBezTo>
                      <a:pt x="2965" y="3084"/>
                      <a:pt x="2885" y="3283"/>
                      <a:pt x="2766" y="3422"/>
                    </a:cubicBezTo>
                    <a:cubicBezTo>
                      <a:pt x="2647" y="3581"/>
                      <a:pt x="2448" y="3641"/>
                      <a:pt x="2169" y="3641"/>
                    </a:cubicBezTo>
                    <a:cubicBezTo>
                      <a:pt x="1771" y="3641"/>
                      <a:pt x="1493" y="3482"/>
                      <a:pt x="1354" y="3104"/>
                    </a:cubicBezTo>
                    <a:cubicBezTo>
                      <a:pt x="1274" y="2905"/>
                      <a:pt x="1214" y="2646"/>
                      <a:pt x="1214" y="2328"/>
                    </a:cubicBezTo>
                    <a:cubicBezTo>
                      <a:pt x="1214" y="2010"/>
                      <a:pt x="1274" y="1731"/>
                      <a:pt x="1354" y="1532"/>
                    </a:cubicBezTo>
                    <a:cubicBezTo>
                      <a:pt x="1493" y="1115"/>
                      <a:pt x="1791" y="935"/>
                      <a:pt x="2189" y="935"/>
                    </a:cubicBezTo>
                    <a:cubicBezTo>
                      <a:pt x="2468" y="935"/>
                      <a:pt x="2686" y="1035"/>
                      <a:pt x="2806" y="1214"/>
                    </a:cubicBezTo>
                    <a:cubicBezTo>
                      <a:pt x="2905" y="1333"/>
                      <a:pt x="2965" y="1473"/>
                      <a:pt x="2985" y="1652"/>
                    </a:cubicBezTo>
                    <a:lnTo>
                      <a:pt x="4238" y="1652"/>
                    </a:lnTo>
                    <a:cubicBezTo>
                      <a:pt x="4158" y="1035"/>
                      <a:pt x="3960" y="617"/>
                      <a:pt x="3582" y="359"/>
                    </a:cubicBezTo>
                    <a:cubicBezTo>
                      <a:pt x="3204" y="120"/>
                      <a:pt x="2746" y="1"/>
                      <a:pt x="216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>
                <a:off x="1059759" y="852894"/>
                <a:ext cx="53107" cy="90343"/>
              </a:xfrm>
              <a:custGeom>
                <a:rect b="b" l="l" r="r" t="t"/>
                <a:pathLst>
                  <a:path extrusionOk="0" h="4537" w="2667">
                    <a:moveTo>
                      <a:pt x="2547" y="1"/>
                    </a:moveTo>
                    <a:cubicBezTo>
                      <a:pt x="0" y="1"/>
                      <a:pt x="160" y="2249"/>
                      <a:pt x="160" y="2249"/>
                    </a:cubicBezTo>
                    <a:lnTo>
                      <a:pt x="160" y="4536"/>
                    </a:lnTo>
                    <a:lnTo>
                      <a:pt x="1294" y="4536"/>
                    </a:lnTo>
                    <a:lnTo>
                      <a:pt x="1294" y="2388"/>
                    </a:lnTo>
                    <a:cubicBezTo>
                      <a:pt x="1294" y="2050"/>
                      <a:pt x="1353" y="1791"/>
                      <a:pt x="1413" y="1632"/>
                    </a:cubicBezTo>
                    <a:cubicBezTo>
                      <a:pt x="1572" y="1334"/>
                      <a:pt x="1890" y="1174"/>
                      <a:pt x="2348" y="1174"/>
                    </a:cubicBezTo>
                    <a:lnTo>
                      <a:pt x="2467" y="1174"/>
                    </a:lnTo>
                    <a:cubicBezTo>
                      <a:pt x="2507" y="1174"/>
                      <a:pt x="2587" y="1174"/>
                      <a:pt x="2666" y="1194"/>
                    </a:cubicBezTo>
                    <a:lnTo>
                      <a:pt x="2666" y="41"/>
                    </a:lnTo>
                    <a:lnTo>
                      <a:pt x="2567" y="41"/>
                    </a:lnTo>
                    <a:cubicBezTo>
                      <a:pt x="2567" y="1"/>
                      <a:pt x="2567" y="1"/>
                      <a:pt x="254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>
                <a:off x="965871" y="852894"/>
                <a:ext cx="85982" cy="92314"/>
              </a:xfrm>
              <a:custGeom>
                <a:rect b="b" l="l" r="r" t="t"/>
                <a:pathLst>
                  <a:path extrusionOk="0" h="4636" w="4318">
                    <a:moveTo>
                      <a:pt x="2149" y="956"/>
                    </a:moveTo>
                    <a:cubicBezTo>
                      <a:pt x="2428" y="956"/>
                      <a:pt x="2647" y="1035"/>
                      <a:pt x="2826" y="1174"/>
                    </a:cubicBezTo>
                    <a:cubicBezTo>
                      <a:pt x="3005" y="1334"/>
                      <a:pt x="3104" y="1572"/>
                      <a:pt x="3124" y="1871"/>
                    </a:cubicBezTo>
                    <a:lnTo>
                      <a:pt x="1155" y="1871"/>
                    </a:lnTo>
                    <a:cubicBezTo>
                      <a:pt x="1214" y="1572"/>
                      <a:pt x="1334" y="1353"/>
                      <a:pt x="1473" y="1194"/>
                    </a:cubicBezTo>
                    <a:cubicBezTo>
                      <a:pt x="1652" y="1035"/>
                      <a:pt x="1891" y="956"/>
                      <a:pt x="2149" y="956"/>
                    </a:cubicBezTo>
                    <a:close/>
                    <a:moveTo>
                      <a:pt x="2149" y="1"/>
                    </a:moveTo>
                    <a:cubicBezTo>
                      <a:pt x="1513" y="1"/>
                      <a:pt x="996" y="200"/>
                      <a:pt x="598" y="598"/>
                    </a:cubicBezTo>
                    <a:cubicBezTo>
                      <a:pt x="200" y="995"/>
                      <a:pt x="1" y="1592"/>
                      <a:pt x="1" y="2348"/>
                    </a:cubicBezTo>
                    <a:cubicBezTo>
                      <a:pt x="1" y="3144"/>
                      <a:pt x="220" y="3741"/>
                      <a:pt x="657" y="4079"/>
                    </a:cubicBezTo>
                    <a:cubicBezTo>
                      <a:pt x="1115" y="4437"/>
                      <a:pt x="1612" y="4636"/>
                      <a:pt x="2209" y="4636"/>
                    </a:cubicBezTo>
                    <a:cubicBezTo>
                      <a:pt x="2905" y="4636"/>
                      <a:pt x="3442" y="4397"/>
                      <a:pt x="3840" y="3979"/>
                    </a:cubicBezTo>
                    <a:cubicBezTo>
                      <a:pt x="4039" y="3760"/>
                      <a:pt x="4198" y="3542"/>
                      <a:pt x="4238" y="3323"/>
                    </a:cubicBezTo>
                    <a:lnTo>
                      <a:pt x="3025" y="3323"/>
                    </a:lnTo>
                    <a:lnTo>
                      <a:pt x="3025" y="3343"/>
                    </a:lnTo>
                    <a:cubicBezTo>
                      <a:pt x="2985" y="3422"/>
                      <a:pt x="2925" y="3462"/>
                      <a:pt x="2885" y="3502"/>
                    </a:cubicBezTo>
                    <a:cubicBezTo>
                      <a:pt x="2706" y="3641"/>
                      <a:pt x="2507" y="3681"/>
                      <a:pt x="2229" y="3681"/>
                    </a:cubicBezTo>
                    <a:cubicBezTo>
                      <a:pt x="1970" y="3681"/>
                      <a:pt x="1771" y="3661"/>
                      <a:pt x="1612" y="3542"/>
                    </a:cubicBezTo>
                    <a:cubicBezTo>
                      <a:pt x="1314" y="3363"/>
                      <a:pt x="1155" y="3064"/>
                      <a:pt x="1135" y="2627"/>
                    </a:cubicBezTo>
                    <a:lnTo>
                      <a:pt x="4318" y="2627"/>
                    </a:lnTo>
                    <a:cubicBezTo>
                      <a:pt x="4318" y="2249"/>
                      <a:pt x="4318" y="1950"/>
                      <a:pt x="4278" y="1751"/>
                    </a:cubicBezTo>
                    <a:cubicBezTo>
                      <a:pt x="4218" y="1393"/>
                      <a:pt x="4099" y="1095"/>
                      <a:pt x="3920" y="856"/>
                    </a:cubicBezTo>
                    <a:cubicBezTo>
                      <a:pt x="3721" y="558"/>
                      <a:pt x="3482" y="359"/>
                      <a:pt x="3184" y="200"/>
                    </a:cubicBezTo>
                    <a:cubicBezTo>
                      <a:pt x="2885" y="80"/>
                      <a:pt x="2527" y="1"/>
                      <a:pt x="214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831999" y="852894"/>
                <a:ext cx="124393" cy="90343"/>
              </a:xfrm>
              <a:custGeom>
                <a:rect b="b" l="l" r="r" t="t"/>
                <a:pathLst>
                  <a:path extrusionOk="0" h="4537" w="6247">
                    <a:moveTo>
                      <a:pt x="1850" y="1"/>
                    </a:moveTo>
                    <a:cubicBezTo>
                      <a:pt x="716" y="1"/>
                      <a:pt x="0" y="836"/>
                      <a:pt x="0" y="1930"/>
                    </a:cubicBezTo>
                    <a:lnTo>
                      <a:pt x="0" y="4536"/>
                    </a:lnTo>
                    <a:lnTo>
                      <a:pt x="1054" y="4536"/>
                    </a:lnTo>
                    <a:lnTo>
                      <a:pt x="1054" y="1891"/>
                    </a:lnTo>
                    <a:cubicBezTo>
                      <a:pt x="1054" y="1393"/>
                      <a:pt x="1373" y="1075"/>
                      <a:pt x="1850" y="1075"/>
                    </a:cubicBezTo>
                    <a:cubicBezTo>
                      <a:pt x="2546" y="1075"/>
                      <a:pt x="2606" y="1652"/>
                      <a:pt x="2606" y="1891"/>
                    </a:cubicBezTo>
                    <a:lnTo>
                      <a:pt x="2606" y="4536"/>
                    </a:lnTo>
                    <a:lnTo>
                      <a:pt x="3660" y="4536"/>
                    </a:lnTo>
                    <a:lnTo>
                      <a:pt x="3660" y="1891"/>
                    </a:lnTo>
                    <a:cubicBezTo>
                      <a:pt x="3660" y="1393"/>
                      <a:pt x="3979" y="1075"/>
                      <a:pt x="4456" y="1075"/>
                    </a:cubicBezTo>
                    <a:cubicBezTo>
                      <a:pt x="5152" y="1075"/>
                      <a:pt x="5232" y="1652"/>
                      <a:pt x="5232" y="1891"/>
                    </a:cubicBezTo>
                    <a:lnTo>
                      <a:pt x="5232" y="4536"/>
                    </a:lnTo>
                    <a:lnTo>
                      <a:pt x="6246" y="4536"/>
                    </a:lnTo>
                    <a:lnTo>
                      <a:pt x="6246" y="1930"/>
                    </a:lnTo>
                    <a:cubicBezTo>
                      <a:pt x="6246" y="796"/>
                      <a:pt x="5570" y="1"/>
                      <a:pt x="4436" y="1"/>
                    </a:cubicBezTo>
                    <a:cubicBezTo>
                      <a:pt x="3899" y="1"/>
                      <a:pt x="3442" y="239"/>
                      <a:pt x="3143" y="598"/>
                    </a:cubicBezTo>
                    <a:cubicBezTo>
                      <a:pt x="2865" y="239"/>
                      <a:pt x="2387" y="1"/>
                      <a:pt x="185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>
                <a:off x="1292675" y="825076"/>
                <a:ext cx="85186" cy="120132"/>
              </a:xfrm>
              <a:custGeom>
                <a:rect b="b" l="l" r="r" t="t"/>
                <a:pathLst>
                  <a:path extrusionOk="0" h="6033" w="4278">
                    <a:moveTo>
                      <a:pt x="2109" y="2372"/>
                    </a:moveTo>
                    <a:cubicBezTo>
                      <a:pt x="2328" y="2372"/>
                      <a:pt x="2527" y="2452"/>
                      <a:pt x="2686" y="2571"/>
                    </a:cubicBezTo>
                    <a:cubicBezTo>
                      <a:pt x="2944" y="2790"/>
                      <a:pt x="3084" y="3228"/>
                      <a:pt x="3084" y="3745"/>
                    </a:cubicBezTo>
                    <a:cubicBezTo>
                      <a:pt x="3124" y="4163"/>
                      <a:pt x="3024" y="4461"/>
                      <a:pt x="2845" y="4720"/>
                    </a:cubicBezTo>
                    <a:cubicBezTo>
                      <a:pt x="2686" y="4959"/>
                      <a:pt x="2427" y="5058"/>
                      <a:pt x="2109" y="5058"/>
                    </a:cubicBezTo>
                    <a:cubicBezTo>
                      <a:pt x="1791" y="5058"/>
                      <a:pt x="1532" y="4939"/>
                      <a:pt x="1393" y="4680"/>
                    </a:cubicBezTo>
                    <a:cubicBezTo>
                      <a:pt x="1234" y="4441"/>
                      <a:pt x="1134" y="4083"/>
                      <a:pt x="1134" y="3685"/>
                    </a:cubicBezTo>
                    <a:cubicBezTo>
                      <a:pt x="1134" y="3327"/>
                      <a:pt x="1214" y="2989"/>
                      <a:pt x="1353" y="2750"/>
                    </a:cubicBezTo>
                    <a:cubicBezTo>
                      <a:pt x="1512" y="2492"/>
                      <a:pt x="1751" y="2372"/>
                      <a:pt x="2109" y="2372"/>
                    </a:cubicBezTo>
                    <a:close/>
                    <a:moveTo>
                      <a:pt x="4110" y="0"/>
                    </a:moveTo>
                    <a:cubicBezTo>
                      <a:pt x="3809" y="0"/>
                      <a:pt x="3084" y="75"/>
                      <a:pt x="3084" y="801"/>
                    </a:cubicBezTo>
                    <a:lnTo>
                      <a:pt x="3084" y="2054"/>
                    </a:lnTo>
                    <a:cubicBezTo>
                      <a:pt x="2944" y="1855"/>
                      <a:pt x="2785" y="1676"/>
                      <a:pt x="2586" y="1577"/>
                    </a:cubicBezTo>
                    <a:cubicBezTo>
                      <a:pt x="2388" y="1457"/>
                      <a:pt x="2129" y="1398"/>
                      <a:pt x="1890" y="1398"/>
                    </a:cubicBezTo>
                    <a:cubicBezTo>
                      <a:pt x="1313" y="1398"/>
                      <a:pt x="856" y="1636"/>
                      <a:pt x="518" y="2054"/>
                    </a:cubicBezTo>
                    <a:cubicBezTo>
                      <a:pt x="160" y="2472"/>
                      <a:pt x="0" y="3089"/>
                      <a:pt x="0" y="3845"/>
                    </a:cubicBezTo>
                    <a:cubicBezTo>
                      <a:pt x="0" y="4481"/>
                      <a:pt x="160" y="4998"/>
                      <a:pt x="518" y="5436"/>
                    </a:cubicBezTo>
                    <a:cubicBezTo>
                      <a:pt x="856" y="5854"/>
                      <a:pt x="1532" y="6033"/>
                      <a:pt x="2149" y="6033"/>
                    </a:cubicBezTo>
                    <a:cubicBezTo>
                      <a:pt x="4277" y="6033"/>
                      <a:pt x="4238" y="4203"/>
                      <a:pt x="4238" y="4203"/>
                    </a:cubicBezTo>
                    <a:lnTo>
                      <a:pt x="4238" y="5"/>
                    </a:lnTo>
                    <a:cubicBezTo>
                      <a:pt x="4238" y="5"/>
                      <a:pt x="4188" y="0"/>
                      <a:pt x="411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>
                <a:off x="1055398" y="985591"/>
                <a:ext cx="85584" cy="91140"/>
              </a:xfrm>
              <a:custGeom>
                <a:rect b="b" l="l" r="r" t="t"/>
                <a:pathLst>
                  <a:path extrusionOk="0" h="4577" w="4298">
                    <a:moveTo>
                      <a:pt x="2129" y="976"/>
                    </a:moveTo>
                    <a:cubicBezTo>
                      <a:pt x="2408" y="976"/>
                      <a:pt x="2626" y="1055"/>
                      <a:pt x="2806" y="1194"/>
                    </a:cubicBezTo>
                    <a:cubicBezTo>
                      <a:pt x="2985" y="1354"/>
                      <a:pt x="3084" y="1572"/>
                      <a:pt x="3104" y="1871"/>
                    </a:cubicBezTo>
                    <a:lnTo>
                      <a:pt x="1154" y="1871"/>
                    </a:lnTo>
                    <a:cubicBezTo>
                      <a:pt x="1194" y="1632"/>
                      <a:pt x="1294" y="1393"/>
                      <a:pt x="1473" y="1234"/>
                    </a:cubicBezTo>
                    <a:cubicBezTo>
                      <a:pt x="1612" y="1055"/>
                      <a:pt x="1831" y="976"/>
                      <a:pt x="2129" y="976"/>
                    </a:cubicBezTo>
                    <a:close/>
                    <a:moveTo>
                      <a:pt x="2129" y="1"/>
                    </a:moveTo>
                    <a:cubicBezTo>
                      <a:pt x="1493" y="1"/>
                      <a:pt x="995" y="200"/>
                      <a:pt x="597" y="598"/>
                    </a:cubicBezTo>
                    <a:cubicBezTo>
                      <a:pt x="200" y="995"/>
                      <a:pt x="1" y="1572"/>
                      <a:pt x="1" y="2328"/>
                    </a:cubicBezTo>
                    <a:cubicBezTo>
                      <a:pt x="1" y="3124"/>
                      <a:pt x="219" y="3681"/>
                      <a:pt x="677" y="4059"/>
                    </a:cubicBezTo>
                    <a:cubicBezTo>
                      <a:pt x="1115" y="4417"/>
                      <a:pt x="1612" y="4576"/>
                      <a:pt x="2189" y="4576"/>
                    </a:cubicBezTo>
                    <a:cubicBezTo>
                      <a:pt x="2885" y="4576"/>
                      <a:pt x="3422" y="4377"/>
                      <a:pt x="3800" y="3959"/>
                    </a:cubicBezTo>
                    <a:cubicBezTo>
                      <a:pt x="3999" y="3741"/>
                      <a:pt x="4158" y="3522"/>
                      <a:pt x="4198" y="3323"/>
                    </a:cubicBezTo>
                    <a:lnTo>
                      <a:pt x="2985" y="3323"/>
                    </a:lnTo>
                    <a:lnTo>
                      <a:pt x="2985" y="3343"/>
                    </a:lnTo>
                    <a:cubicBezTo>
                      <a:pt x="2925" y="3422"/>
                      <a:pt x="2885" y="3462"/>
                      <a:pt x="2825" y="3522"/>
                    </a:cubicBezTo>
                    <a:cubicBezTo>
                      <a:pt x="2686" y="3641"/>
                      <a:pt x="2428" y="3681"/>
                      <a:pt x="2189" y="3681"/>
                    </a:cubicBezTo>
                    <a:cubicBezTo>
                      <a:pt x="1930" y="3681"/>
                      <a:pt x="1771" y="3661"/>
                      <a:pt x="1592" y="3542"/>
                    </a:cubicBezTo>
                    <a:cubicBezTo>
                      <a:pt x="1314" y="3363"/>
                      <a:pt x="1135" y="3064"/>
                      <a:pt x="1135" y="2627"/>
                    </a:cubicBezTo>
                    <a:lnTo>
                      <a:pt x="4297" y="2627"/>
                    </a:lnTo>
                    <a:cubicBezTo>
                      <a:pt x="4297" y="2249"/>
                      <a:pt x="4297" y="1950"/>
                      <a:pt x="4258" y="1751"/>
                    </a:cubicBezTo>
                    <a:cubicBezTo>
                      <a:pt x="4198" y="1393"/>
                      <a:pt x="4079" y="1095"/>
                      <a:pt x="3900" y="856"/>
                    </a:cubicBezTo>
                    <a:cubicBezTo>
                      <a:pt x="3701" y="558"/>
                      <a:pt x="3462" y="359"/>
                      <a:pt x="3164" y="200"/>
                    </a:cubicBezTo>
                    <a:cubicBezTo>
                      <a:pt x="2865" y="80"/>
                      <a:pt x="2507" y="1"/>
                      <a:pt x="21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>
                <a:off x="910415" y="958530"/>
                <a:ext cx="85186" cy="119375"/>
              </a:xfrm>
              <a:custGeom>
                <a:rect b="b" l="l" r="r" t="t"/>
                <a:pathLst>
                  <a:path extrusionOk="0" h="5995" w="4278">
                    <a:moveTo>
                      <a:pt x="2110" y="2434"/>
                    </a:moveTo>
                    <a:cubicBezTo>
                      <a:pt x="2428" y="2434"/>
                      <a:pt x="2686" y="2553"/>
                      <a:pt x="2846" y="2812"/>
                    </a:cubicBezTo>
                    <a:cubicBezTo>
                      <a:pt x="3005" y="3051"/>
                      <a:pt x="3084" y="3389"/>
                      <a:pt x="3084" y="3747"/>
                    </a:cubicBezTo>
                    <a:cubicBezTo>
                      <a:pt x="3084" y="4125"/>
                      <a:pt x="3005" y="4443"/>
                      <a:pt x="2846" y="4702"/>
                    </a:cubicBezTo>
                    <a:cubicBezTo>
                      <a:pt x="2706" y="4940"/>
                      <a:pt x="2448" y="5080"/>
                      <a:pt x="2129" y="5080"/>
                    </a:cubicBezTo>
                    <a:cubicBezTo>
                      <a:pt x="1811" y="5080"/>
                      <a:pt x="1553" y="4940"/>
                      <a:pt x="1393" y="4722"/>
                    </a:cubicBezTo>
                    <a:cubicBezTo>
                      <a:pt x="1214" y="4483"/>
                      <a:pt x="1135" y="4185"/>
                      <a:pt x="1135" y="3787"/>
                    </a:cubicBezTo>
                    <a:cubicBezTo>
                      <a:pt x="1135" y="3250"/>
                      <a:pt x="1254" y="2852"/>
                      <a:pt x="1533" y="2633"/>
                    </a:cubicBezTo>
                    <a:cubicBezTo>
                      <a:pt x="1712" y="2494"/>
                      <a:pt x="1891" y="2434"/>
                      <a:pt x="2110" y="2434"/>
                    </a:cubicBezTo>
                    <a:close/>
                    <a:moveTo>
                      <a:pt x="1042" y="0"/>
                    </a:moveTo>
                    <a:cubicBezTo>
                      <a:pt x="724" y="0"/>
                      <a:pt x="21" y="83"/>
                      <a:pt x="21" y="823"/>
                    </a:cubicBezTo>
                    <a:lnTo>
                      <a:pt x="21" y="4185"/>
                    </a:lnTo>
                    <a:cubicBezTo>
                      <a:pt x="21" y="4185"/>
                      <a:pt x="1" y="5995"/>
                      <a:pt x="2110" y="5995"/>
                    </a:cubicBezTo>
                    <a:cubicBezTo>
                      <a:pt x="2706" y="5995"/>
                      <a:pt x="3403" y="5816"/>
                      <a:pt x="3741" y="5398"/>
                    </a:cubicBezTo>
                    <a:cubicBezTo>
                      <a:pt x="4099" y="4980"/>
                      <a:pt x="4278" y="4443"/>
                      <a:pt x="4278" y="3807"/>
                    </a:cubicBezTo>
                    <a:cubicBezTo>
                      <a:pt x="4278" y="3051"/>
                      <a:pt x="4099" y="2454"/>
                      <a:pt x="3741" y="2036"/>
                    </a:cubicBezTo>
                    <a:cubicBezTo>
                      <a:pt x="3403" y="1638"/>
                      <a:pt x="2945" y="1419"/>
                      <a:pt x="2388" y="1419"/>
                    </a:cubicBezTo>
                    <a:cubicBezTo>
                      <a:pt x="2110" y="1419"/>
                      <a:pt x="1891" y="1459"/>
                      <a:pt x="1692" y="1599"/>
                    </a:cubicBezTo>
                    <a:cubicBezTo>
                      <a:pt x="1493" y="1718"/>
                      <a:pt x="1314" y="1857"/>
                      <a:pt x="1194" y="2056"/>
                    </a:cubicBezTo>
                    <a:lnTo>
                      <a:pt x="1194" y="7"/>
                    </a:lnTo>
                    <a:cubicBezTo>
                      <a:pt x="1194" y="7"/>
                      <a:pt x="1135" y="0"/>
                      <a:pt x="104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>
                <a:off x="999543" y="986786"/>
                <a:ext cx="52708" cy="89148"/>
              </a:xfrm>
              <a:custGeom>
                <a:rect b="b" l="l" r="r" t="t"/>
                <a:pathLst>
                  <a:path extrusionOk="0" h="4477" w="2647">
                    <a:moveTo>
                      <a:pt x="2527" y="0"/>
                    </a:moveTo>
                    <a:cubicBezTo>
                      <a:pt x="1" y="0"/>
                      <a:pt x="140" y="2228"/>
                      <a:pt x="140" y="2228"/>
                    </a:cubicBezTo>
                    <a:lnTo>
                      <a:pt x="140" y="4476"/>
                    </a:lnTo>
                    <a:lnTo>
                      <a:pt x="1294" y="4476"/>
                    </a:lnTo>
                    <a:lnTo>
                      <a:pt x="1294" y="2388"/>
                    </a:lnTo>
                    <a:cubicBezTo>
                      <a:pt x="1294" y="2030"/>
                      <a:pt x="1334" y="1771"/>
                      <a:pt x="1413" y="1612"/>
                    </a:cubicBezTo>
                    <a:cubicBezTo>
                      <a:pt x="1552" y="1313"/>
                      <a:pt x="1891" y="1174"/>
                      <a:pt x="2328" y="1174"/>
                    </a:cubicBezTo>
                    <a:lnTo>
                      <a:pt x="2448" y="1174"/>
                    </a:lnTo>
                    <a:cubicBezTo>
                      <a:pt x="2507" y="1174"/>
                      <a:pt x="2587" y="1174"/>
                      <a:pt x="2647" y="1194"/>
                    </a:cubicBezTo>
                    <a:lnTo>
                      <a:pt x="2647" y="20"/>
                    </a:lnTo>
                    <a:cubicBezTo>
                      <a:pt x="2627" y="0"/>
                      <a:pt x="2587" y="0"/>
                      <a:pt x="25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>
                <a:off x="831601" y="957793"/>
                <a:ext cx="21406" cy="117743"/>
              </a:xfrm>
              <a:custGeom>
                <a:rect b="b" l="l" r="r" t="t"/>
                <a:pathLst>
                  <a:path extrusionOk="0" h="5913" w="1075">
                    <a:moveTo>
                      <a:pt x="1074" y="4"/>
                    </a:moveTo>
                    <a:lnTo>
                      <a:pt x="1074" y="6"/>
                    </a:lnTo>
                    <a:lnTo>
                      <a:pt x="1074" y="6"/>
                    </a:lnTo>
                    <a:cubicBezTo>
                      <a:pt x="1075" y="6"/>
                      <a:pt x="1075" y="5"/>
                      <a:pt x="1074" y="4"/>
                    </a:cubicBezTo>
                    <a:close/>
                    <a:moveTo>
                      <a:pt x="1074" y="6"/>
                    </a:moveTo>
                    <a:lnTo>
                      <a:pt x="1074" y="6"/>
                    </a:lnTo>
                    <a:cubicBezTo>
                      <a:pt x="1055" y="42"/>
                      <a:pt x="0" y="0"/>
                      <a:pt x="0" y="860"/>
                    </a:cubicBezTo>
                    <a:lnTo>
                      <a:pt x="0" y="5912"/>
                    </a:lnTo>
                    <a:lnTo>
                      <a:pt x="1074" y="5912"/>
                    </a:lnTo>
                    <a:lnTo>
                      <a:pt x="1074" y="6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>
                <a:off x="870809" y="958669"/>
                <a:ext cx="22601" cy="22581"/>
              </a:xfrm>
              <a:custGeom>
                <a:rect b="b" l="l" r="r" t="t"/>
                <a:pathLst>
                  <a:path extrusionOk="0" h="1134" w="1135">
                    <a:moveTo>
                      <a:pt x="1" y="0"/>
                    </a:moveTo>
                    <a:lnTo>
                      <a:pt x="1" y="1134"/>
                    </a:lnTo>
                    <a:lnTo>
                      <a:pt x="1135" y="1134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>
                <a:off x="870809" y="989155"/>
                <a:ext cx="22999" cy="87177"/>
              </a:xfrm>
              <a:custGeom>
                <a:rect b="b" l="l" r="r" t="t"/>
                <a:pathLst>
                  <a:path extrusionOk="0" h="4378" w="1155">
                    <a:moveTo>
                      <a:pt x="1" y="1"/>
                    </a:moveTo>
                    <a:lnTo>
                      <a:pt x="1" y="4377"/>
                    </a:lnTo>
                    <a:lnTo>
                      <a:pt x="1154" y="4377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" name="Google Shape;307;p41"/>
          <p:cNvSpPr/>
          <p:nvPr/>
        </p:nvSpPr>
        <p:spPr>
          <a:xfrm>
            <a:off x="4564800" y="1339200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7441200" y="1339200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9" name="Google Shape;309;p41"/>
          <p:cNvPicPr preferRelativeResize="0"/>
          <p:nvPr/>
        </p:nvPicPr>
        <p:blipFill rotWithShape="1">
          <a:blip r:embed="rId3">
            <a:alphaModFix/>
          </a:blip>
          <a:srcRect b="1063" l="1366" r="1053" t="1356"/>
          <a:stretch/>
        </p:blipFill>
        <p:spPr>
          <a:xfrm>
            <a:off x="3358800" y="1857600"/>
            <a:ext cx="2707200" cy="2019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41"/>
          <p:cNvPicPr preferRelativeResize="0"/>
          <p:nvPr/>
        </p:nvPicPr>
        <p:blipFill rotWithShape="1">
          <a:blip r:embed="rId4">
            <a:alphaModFix/>
          </a:blip>
          <a:srcRect b="1501" l="883" r="981" t="1023"/>
          <a:stretch/>
        </p:blipFill>
        <p:spPr>
          <a:xfrm>
            <a:off x="6224400" y="1857600"/>
            <a:ext cx="2707200" cy="2019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/>
          <p:nvPr/>
        </p:nvSpPr>
        <p:spPr>
          <a:xfrm>
            <a:off x="4132750" y="0"/>
            <a:ext cx="5011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/>
          <p:nvPr/>
        </p:nvSpPr>
        <p:spPr>
          <a:xfrm>
            <a:off x="438325" y="212775"/>
            <a:ext cx="1341000" cy="239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 N T E R N A  L   S Y  S T E M S</a:t>
            </a:r>
            <a:endParaRPr i="0" sz="7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465950" y="1139450"/>
            <a:ext cx="57963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Continua con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el proceso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478600" y="698650"/>
            <a:ext cx="922500" cy="222300"/>
          </a:xfrm>
          <a:prstGeom prst="roundRect">
            <a:avLst>
              <a:gd fmla="val 50000" name="adj"/>
            </a:avLst>
          </a:prstGeom>
          <a:solidFill>
            <a:srgbClr val="FFE40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Configuración</a:t>
            </a:r>
            <a:endParaRPr sz="13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319" name="Google Shape;319;p42"/>
          <p:cNvCxnSpPr>
            <a:stCxn id="316" idx="3"/>
          </p:cNvCxnSpPr>
          <p:nvPr/>
        </p:nvCxnSpPr>
        <p:spPr>
          <a:xfrm>
            <a:off x="1779325" y="332625"/>
            <a:ext cx="199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2"/>
          <p:cNvSpPr txBox="1"/>
          <p:nvPr/>
        </p:nvSpPr>
        <p:spPr>
          <a:xfrm>
            <a:off x="465951" y="299577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1.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Colocaremos nuestro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y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contraseña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(Estos los recibimos al whatsapp)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Le daremos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Next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465953" y="355982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Nos va a indicar que se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está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conectando con el servidor y se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instalarán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las configuraciones de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MELI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en el equipo</a:t>
            </a:r>
            <a:endParaRPr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2" name="Google Shape;322;p42"/>
          <p:cNvCxnSpPr/>
          <p:nvPr/>
        </p:nvCxnSpPr>
        <p:spPr>
          <a:xfrm>
            <a:off x="478600" y="3404725"/>
            <a:ext cx="27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3" name="Google Shape;323;p42"/>
          <p:cNvGrpSpPr/>
          <p:nvPr/>
        </p:nvGrpSpPr>
        <p:grpSpPr>
          <a:xfrm>
            <a:off x="7879945" y="4662567"/>
            <a:ext cx="869616" cy="222381"/>
            <a:chOff x="7812125" y="4568824"/>
            <a:chExt cx="937794" cy="239790"/>
          </a:xfrm>
        </p:grpSpPr>
        <p:sp>
          <p:nvSpPr>
            <p:cNvPr id="324" name="Google Shape;324;p42"/>
            <p:cNvSpPr/>
            <p:nvPr/>
          </p:nvSpPr>
          <p:spPr>
            <a:xfrm>
              <a:off x="7812125" y="4568824"/>
              <a:ext cx="346242" cy="239790"/>
            </a:xfrm>
            <a:custGeom>
              <a:rect b="b" l="l" r="r" t="t"/>
              <a:pathLst>
                <a:path extrusionOk="0" h="13986" w="20192">
                  <a:moveTo>
                    <a:pt x="10106" y="399"/>
                  </a:moveTo>
                  <a:cubicBezTo>
                    <a:pt x="13070" y="399"/>
                    <a:pt x="15716" y="1234"/>
                    <a:pt x="17487" y="2567"/>
                  </a:cubicBezTo>
                  <a:cubicBezTo>
                    <a:pt x="16611" y="2945"/>
                    <a:pt x="15796" y="3144"/>
                    <a:pt x="15020" y="3144"/>
                  </a:cubicBezTo>
                  <a:cubicBezTo>
                    <a:pt x="14204" y="3144"/>
                    <a:pt x="13409" y="2945"/>
                    <a:pt x="12613" y="2567"/>
                  </a:cubicBezTo>
                  <a:cubicBezTo>
                    <a:pt x="12573" y="2547"/>
                    <a:pt x="11598" y="2109"/>
                    <a:pt x="10544" y="2070"/>
                  </a:cubicBezTo>
                  <a:lnTo>
                    <a:pt x="10484" y="2070"/>
                  </a:lnTo>
                  <a:cubicBezTo>
                    <a:pt x="9271" y="2109"/>
                    <a:pt x="8595" y="2527"/>
                    <a:pt x="8137" y="2905"/>
                  </a:cubicBezTo>
                  <a:cubicBezTo>
                    <a:pt x="7680" y="2905"/>
                    <a:pt x="7321" y="3024"/>
                    <a:pt x="6963" y="3124"/>
                  </a:cubicBezTo>
                  <a:cubicBezTo>
                    <a:pt x="6665" y="3204"/>
                    <a:pt x="6386" y="3263"/>
                    <a:pt x="6148" y="3263"/>
                  </a:cubicBezTo>
                  <a:lnTo>
                    <a:pt x="5829" y="3263"/>
                  </a:lnTo>
                  <a:cubicBezTo>
                    <a:pt x="5531" y="3263"/>
                    <a:pt x="4059" y="2905"/>
                    <a:pt x="2865" y="2448"/>
                  </a:cubicBezTo>
                  <a:cubicBezTo>
                    <a:pt x="4656" y="1194"/>
                    <a:pt x="7242" y="399"/>
                    <a:pt x="10106" y="399"/>
                  </a:cubicBezTo>
                  <a:close/>
                  <a:moveTo>
                    <a:pt x="10544" y="2448"/>
                  </a:moveTo>
                  <a:cubicBezTo>
                    <a:pt x="11439" y="2448"/>
                    <a:pt x="12334" y="2845"/>
                    <a:pt x="12434" y="2905"/>
                  </a:cubicBezTo>
                  <a:cubicBezTo>
                    <a:pt x="13289" y="3303"/>
                    <a:pt x="14125" y="3522"/>
                    <a:pt x="15000" y="3522"/>
                  </a:cubicBezTo>
                  <a:cubicBezTo>
                    <a:pt x="15895" y="3522"/>
                    <a:pt x="16850" y="3303"/>
                    <a:pt x="17805" y="2845"/>
                  </a:cubicBezTo>
                  <a:cubicBezTo>
                    <a:pt x="18859" y="3701"/>
                    <a:pt x="19555" y="4735"/>
                    <a:pt x="19754" y="5869"/>
                  </a:cubicBezTo>
                  <a:cubicBezTo>
                    <a:pt x="17566" y="6366"/>
                    <a:pt x="15915" y="7043"/>
                    <a:pt x="15497" y="7222"/>
                  </a:cubicBezTo>
                  <a:cubicBezTo>
                    <a:pt x="14523" y="6386"/>
                    <a:pt x="12315" y="4477"/>
                    <a:pt x="11718" y="4019"/>
                  </a:cubicBezTo>
                  <a:cubicBezTo>
                    <a:pt x="11380" y="3780"/>
                    <a:pt x="11141" y="3621"/>
                    <a:pt x="10942" y="3581"/>
                  </a:cubicBezTo>
                  <a:cubicBezTo>
                    <a:pt x="10842" y="3542"/>
                    <a:pt x="10723" y="3522"/>
                    <a:pt x="10584" y="3522"/>
                  </a:cubicBezTo>
                  <a:cubicBezTo>
                    <a:pt x="10425" y="3522"/>
                    <a:pt x="10246" y="3542"/>
                    <a:pt x="10087" y="3601"/>
                  </a:cubicBezTo>
                  <a:cubicBezTo>
                    <a:pt x="9689" y="3721"/>
                    <a:pt x="9311" y="4019"/>
                    <a:pt x="8933" y="4318"/>
                  </a:cubicBezTo>
                  <a:lnTo>
                    <a:pt x="8913" y="4337"/>
                  </a:lnTo>
                  <a:cubicBezTo>
                    <a:pt x="8555" y="4616"/>
                    <a:pt x="8217" y="4914"/>
                    <a:pt x="7938" y="4974"/>
                  </a:cubicBezTo>
                  <a:cubicBezTo>
                    <a:pt x="7819" y="4994"/>
                    <a:pt x="7699" y="5014"/>
                    <a:pt x="7560" y="5014"/>
                  </a:cubicBezTo>
                  <a:cubicBezTo>
                    <a:pt x="7262" y="5014"/>
                    <a:pt x="7003" y="4914"/>
                    <a:pt x="6904" y="4795"/>
                  </a:cubicBezTo>
                  <a:cubicBezTo>
                    <a:pt x="6864" y="4775"/>
                    <a:pt x="6904" y="4735"/>
                    <a:pt x="6924" y="4695"/>
                  </a:cubicBezTo>
                  <a:lnTo>
                    <a:pt x="7759" y="3780"/>
                  </a:lnTo>
                  <a:cubicBezTo>
                    <a:pt x="8435" y="3104"/>
                    <a:pt x="9052" y="2487"/>
                    <a:pt x="10484" y="2448"/>
                  </a:cubicBezTo>
                  <a:close/>
                  <a:moveTo>
                    <a:pt x="2547" y="2706"/>
                  </a:moveTo>
                  <a:cubicBezTo>
                    <a:pt x="3781" y="3204"/>
                    <a:pt x="5272" y="3601"/>
                    <a:pt x="5750" y="3621"/>
                  </a:cubicBezTo>
                  <a:cubicBezTo>
                    <a:pt x="5869" y="3621"/>
                    <a:pt x="6028" y="3641"/>
                    <a:pt x="6168" y="3641"/>
                  </a:cubicBezTo>
                  <a:cubicBezTo>
                    <a:pt x="6506" y="3641"/>
                    <a:pt x="6804" y="3542"/>
                    <a:pt x="7103" y="3482"/>
                  </a:cubicBezTo>
                  <a:cubicBezTo>
                    <a:pt x="7262" y="3422"/>
                    <a:pt x="7461" y="3383"/>
                    <a:pt x="7660" y="3323"/>
                  </a:cubicBezTo>
                  <a:lnTo>
                    <a:pt x="7660" y="3323"/>
                  </a:lnTo>
                  <a:lnTo>
                    <a:pt x="7500" y="3502"/>
                  </a:lnTo>
                  <a:lnTo>
                    <a:pt x="6645" y="4417"/>
                  </a:lnTo>
                  <a:cubicBezTo>
                    <a:pt x="6566" y="4497"/>
                    <a:pt x="6426" y="4676"/>
                    <a:pt x="6526" y="4894"/>
                  </a:cubicBezTo>
                  <a:cubicBezTo>
                    <a:pt x="6566" y="4994"/>
                    <a:pt x="6645" y="5073"/>
                    <a:pt x="6745" y="5133"/>
                  </a:cubicBezTo>
                  <a:cubicBezTo>
                    <a:pt x="6943" y="5292"/>
                    <a:pt x="7321" y="5372"/>
                    <a:pt x="7660" y="5372"/>
                  </a:cubicBezTo>
                  <a:cubicBezTo>
                    <a:pt x="7799" y="5372"/>
                    <a:pt x="7918" y="5332"/>
                    <a:pt x="8038" y="5312"/>
                  </a:cubicBezTo>
                  <a:cubicBezTo>
                    <a:pt x="8396" y="5233"/>
                    <a:pt x="8793" y="4934"/>
                    <a:pt x="9191" y="4616"/>
                  </a:cubicBezTo>
                  <a:cubicBezTo>
                    <a:pt x="9510" y="4377"/>
                    <a:pt x="9947" y="4039"/>
                    <a:pt x="10305" y="3940"/>
                  </a:cubicBezTo>
                  <a:cubicBezTo>
                    <a:pt x="10405" y="3920"/>
                    <a:pt x="10524" y="3900"/>
                    <a:pt x="10624" y="3900"/>
                  </a:cubicBezTo>
                  <a:lnTo>
                    <a:pt x="10703" y="3900"/>
                  </a:lnTo>
                  <a:cubicBezTo>
                    <a:pt x="10922" y="3920"/>
                    <a:pt x="11141" y="3999"/>
                    <a:pt x="11539" y="4298"/>
                  </a:cubicBezTo>
                  <a:cubicBezTo>
                    <a:pt x="12235" y="4815"/>
                    <a:pt x="15358" y="7560"/>
                    <a:pt x="15398" y="7580"/>
                  </a:cubicBezTo>
                  <a:cubicBezTo>
                    <a:pt x="15398" y="7580"/>
                    <a:pt x="15597" y="7759"/>
                    <a:pt x="15597" y="8018"/>
                  </a:cubicBezTo>
                  <a:cubicBezTo>
                    <a:pt x="15597" y="8177"/>
                    <a:pt x="15497" y="8316"/>
                    <a:pt x="15358" y="8415"/>
                  </a:cubicBezTo>
                  <a:cubicBezTo>
                    <a:pt x="15219" y="8495"/>
                    <a:pt x="15080" y="8555"/>
                    <a:pt x="14960" y="8555"/>
                  </a:cubicBezTo>
                  <a:cubicBezTo>
                    <a:pt x="14761" y="8555"/>
                    <a:pt x="14602" y="8455"/>
                    <a:pt x="14582" y="8455"/>
                  </a:cubicBezTo>
                  <a:cubicBezTo>
                    <a:pt x="14582" y="8455"/>
                    <a:pt x="13508" y="7461"/>
                    <a:pt x="13110" y="7122"/>
                  </a:cubicBezTo>
                  <a:cubicBezTo>
                    <a:pt x="13031" y="7083"/>
                    <a:pt x="12991" y="7023"/>
                    <a:pt x="12931" y="7023"/>
                  </a:cubicBezTo>
                  <a:cubicBezTo>
                    <a:pt x="12911" y="7023"/>
                    <a:pt x="12891" y="7063"/>
                    <a:pt x="12871" y="7083"/>
                  </a:cubicBezTo>
                  <a:cubicBezTo>
                    <a:pt x="12812" y="7162"/>
                    <a:pt x="12871" y="7262"/>
                    <a:pt x="12971" y="7321"/>
                  </a:cubicBezTo>
                  <a:lnTo>
                    <a:pt x="14204" y="8575"/>
                  </a:lnTo>
                  <a:cubicBezTo>
                    <a:pt x="14204" y="8575"/>
                    <a:pt x="14363" y="8714"/>
                    <a:pt x="14383" y="8913"/>
                  </a:cubicBezTo>
                  <a:cubicBezTo>
                    <a:pt x="14383" y="9112"/>
                    <a:pt x="14284" y="9291"/>
                    <a:pt x="14085" y="9450"/>
                  </a:cubicBezTo>
                  <a:cubicBezTo>
                    <a:pt x="13926" y="9549"/>
                    <a:pt x="13787" y="9589"/>
                    <a:pt x="13627" y="9589"/>
                  </a:cubicBezTo>
                  <a:cubicBezTo>
                    <a:pt x="13428" y="9589"/>
                    <a:pt x="13309" y="9510"/>
                    <a:pt x="13289" y="9490"/>
                  </a:cubicBezTo>
                  <a:lnTo>
                    <a:pt x="13110" y="9311"/>
                  </a:lnTo>
                  <a:cubicBezTo>
                    <a:pt x="12792" y="8992"/>
                    <a:pt x="12434" y="8674"/>
                    <a:pt x="12195" y="8455"/>
                  </a:cubicBezTo>
                  <a:cubicBezTo>
                    <a:pt x="12135" y="8396"/>
                    <a:pt x="12076" y="8356"/>
                    <a:pt x="12016" y="8356"/>
                  </a:cubicBezTo>
                  <a:cubicBezTo>
                    <a:pt x="11996" y="8356"/>
                    <a:pt x="11976" y="8356"/>
                    <a:pt x="11937" y="8376"/>
                  </a:cubicBezTo>
                  <a:cubicBezTo>
                    <a:pt x="11917" y="8396"/>
                    <a:pt x="11897" y="8475"/>
                    <a:pt x="11976" y="8555"/>
                  </a:cubicBezTo>
                  <a:cubicBezTo>
                    <a:pt x="11996" y="8594"/>
                    <a:pt x="12036" y="8614"/>
                    <a:pt x="12036" y="8614"/>
                  </a:cubicBezTo>
                  <a:lnTo>
                    <a:pt x="12971" y="9649"/>
                  </a:lnTo>
                  <a:cubicBezTo>
                    <a:pt x="12971" y="9649"/>
                    <a:pt x="13170" y="9868"/>
                    <a:pt x="12991" y="10086"/>
                  </a:cubicBezTo>
                  <a:lnTo>
                    <a:pt x="12971" y="10146"/>
                  </a:lnTo>
                  <a:lnTo>
                    <a:pt x="12891" y="10206"/>
                  </a:lnTo>
                  <a:cubicBezTo>
                    <a:pt x="12732" y="10345"/>
                    <a:pt x="12513" y="10365"/>
                    <a:pt x="12434" y="10365"/>
                  </a:cubicBezTo>
                  <a:lnTo>
                    <a:pt x="12315" y="10365"/>
                  </a:lnTo>
                  <a:cubicBezTo>
                    <a:pt x="12215" y="10345"/>
                    <a:pt x="12175" y="10305"/>
                    <a:pt x="12135" y="10285"/>
                  </a:cubicBezTo>
                  <a:cubicBezTo>
                    <a:pt x="12096" y="10246"/>
                    <a:pt x="11638" y="9768"/>
                    <a:pt x="11240" y="9450"/>
                  </a:cubicBezTo>
                  <a:cubicBezTo>
                    <a:pt x="11201" y="9390"/>
                    <a:pt x="11121" y="9350"/>
                    <a:pt x="11081" y="9350"/>
                  </a:cubicBezTo>
                  <a:cubicBezTo>
                    <a:pt x="11041" y="9350"/>
                    <a:pt x="11021" y="9350"/>
                    <a:pt x="11002" y="9370"/>
                  </a:cubicBezTo>
                  <a:cubicBezTo>
                    <a:pt x="10922" y="9450"/>
                    <a:pt x="11041" y="9569"/>
                    <a:pt x="11081" y="9609"/>
                  </a:cubicBezTo>
                  <a:lnTo>
                    <a:pt x="11837" y="10464"/>
                  </a:lnTo>
                  <a:cubicBezTo>
                    <a:pt x="11837" y="10464"/>
                    <a:pt x="11837" y="10484"/>
                    <a:pt x="11817" y="10504"/>
                  </a:cubicBezTo>
                  <a:cubicBezTo>
                    <a:pt x="11797" y="10564"/>
                    <a:pt x="11698" y="10643"/>
                    <a:pt x="11419" y="10683"/>
                  </a:cubicBezTo>
                  <a:lnTo>
                    <a:pt x="11320" y="10683"/>
                  </a:lnTo>
                  <a:cubicBezTo>
                    <a:pt x="11021" y="10683"/>
                    <a:pt x="10723" y="10544"/>
                    <a:pt x="10544" y="10464"/>
                  </a:cubicBezTo>
                  <a:cubicBezTo>
                    <a:pt x="10624" y="10305"/>
                    <a:pt x="10644" y="10146"/>
                    <a:pt x="10644" y="9967"/>
                  </a:cubicBezTo>
                  <a:cubicBezTo>
                    <a:pt x="10644" y="9311"/>
                    <a:pt x="10126" y="8793"/>
                    <a:pt x="9510" y="8793"/>
                  </a:cubicBezTo>
                  <a:lnTo>
                    <a:pt x="9450" y="8793"/>
                  </a:lnTo>
                  <a:cubicBezTo>
                    <a:pt x="9490" y="8495"/>
                    <a:pt x="9430" y="7958"/>
                    <a:pt x="8853" y="7699"/>
                  </a:cubicBezTo>
                  <a:cubicBezTo>
                    <a:pt x="8694" y="7620"/>
                    <a:pt x="8535" y="7600"/>
                    <a:pt x="8396" y="7600"/>
                  </a:cubicBezTo>
                  <a:cubicBezTo>
                    <a:pt x="8256" y="7600"/>
                    <a:pt x="8137" y="7620"/>
                    <a:pt x="8038" y="7679"/>
                  </a:cubicBezTo>
                  <a:cubicBezTo>
                    <a:pt x="7918" y="7461"/>
                    <a:pt x="7719" y="7282"/>
                    <a:pt x="7461" y="7202"/>
                  </a:cubicBezTo>
                  <a:cubicBezTo>
                    <a:pt x="7321" y="7162"/>
                    <a:pt x="7202" y="7122"/>
                    <a:pt x="7043" y="7122"/>
                  </a:cubicBezTo>
                  <a:cubicBezTo>
                    <a:pt x="6824" y="7122"/>
                    <a:pt x="6605" y="7202"/>
                    <a:pt x="6406" y="7321"/>
                  </a:cubicBezTo>
                  <a:cubicBezTo>
                    <a:pt x="6227" y="7102"/>
                    <a:pt x="5929" y="6963"/>
                    <a:pt x="5631" y="6963"/>
                  </a:cubicBezTo>
                  <a:cubicBezTo>
                    <a:pt x="5372" y="6963"/>
                    <a:pt x="5133" y="7063"/>
                    <a:pt x="4934" y="7222"/>
                  </a:cubicBezTo>
                  <a:cubicBezTo>
                    <a:pt x="4676" y="7063"/>
                    <a:pt x="3741" y="6426"/>
                    <a:pt x="1175" y="5869"/>
                  </a:cubicBezTo>
                  <a:cubicBezTo>
                    <a:pt x="1055" y="5829"/>
                    <a:pt x="777" y="5770"/>
                    <a:pt x="598" y="5710"/>
                  </a:cubicBezTo>
                  <a:cubicBezTo>
                    <a:pt x="737" y="4616"/>
                    <a:pt x="1453" y="3581"/>
                    <a:pt x="2547" y="2706"/>
                  </a:cubicBezTo>
                  <a:close/>
                  <a:moveTo>
                    <a:pt x="5511" y="7361"/>
                  </a:moveTo>
                  <a:cubicBezTo>
                    <a:pt x="5810" y="7361"/>
                    <a:pt x="6068" y="7580"/>
                    <a:pt x="6108" y="7898"/>
                  </a:cubicBezTo>
                  <a:lnTo>
                    <a:pt x="6128" y="8077"/>
                  </a:lnTo>
                  <a:lnTo>
                    <a:pt x="6227" y="7918"/>
                  </a:lnTo>
                  <a:cubicBezTo>
                    <a:pt x="6227" y="7898"/>
                    <a:pt x="6466" y="7520"/>
                    <a:pt x="6943" y="7520"/>
                  </a:cubicBezTo>
                  <a:cubicBezTo>
                    <a:pt x="7023" y="7520"/>
                    <a:pt x="7123" y="7560"/>
                    <a:pt x="7222" y="7580"/>
                  </a:cubicBezTo>
                  <a:cubicBezTo>
                    <a:pt x="7600" y="7679"/>
                    <a:pt x="7640" y="8018"/>
                    <a:pt x="7660" y="8157"/>
                  </a:cubicBezTo>
                  <a:cubicBezTo>
                    <a:pt x="7660" y="8216"/>
                    <a:pt x="7739" y="8216"/>
                    <a:pt x="7739" y="8216"/>
                  </a:cubicBezTo>
                  <a:cubicBezTo>
                    <a:pt x="7759" y="8216"/>
                    <a:pt x="7799" y="8197"/>
                    <a:pt x="7819" y="8197"/>
                  </a:cubicBezTo>
                  <a:cubicBezTo>
                    <a:pt x="7898" y="8117"/>
                    <a:pt x="8038" y="7998"/>
                    <a:pt x="8256" y="7998"/>
                  </a:cubicBezTo>
                  <a:cubicBezTo>
                    <a:pt x="8356" y="7998"/>
                    <a:pt x="8495" y="8018"/>
                    <a:pt x="8614" y="8077"/>
                  </a:cubicBezTo>
                  <a:cubicBezTo>
                    <a:pt x="9191" y="8316"/>
                    <a:pt x="8933" y="9072"/>
                    <a:pt x="8933" y="9072"/>
                  </a:cubicBezTo>
                  <a:cubicBezTo>
                    <a:pt x="8893" y="9191"/>
                    <a:pt x="8893" y="9251"/>
                    <a:pt x="8933" y="9271"/>
                  </a:cubicBezTo>
                  <a:lnTo>
                    <a:pt x="8992" y="9271"/>
                  </a:lnTo>
                  <a:cubicBezTo>
                    <a:pt x="9012" y="9271"/>
                    <a:pt x="9032" y="9271"/>
                    <a:pt x="9112" y="9251"/>
                  </a:cubicBezTo>
                  <a:cubicBezTo>
                    <a:pt x="9191" y="9211"/>
                    <a:pt x="9311" y="9171"/>
                    <a:pt x="9410" y="9171"/>
                  </a:cubicBezTo>
                  <a:cubicBezTo>
                    <a:pt x="9848" y="9171"/>
                    <a:pt x="10206" y="9510"/>
                    <a:pt x="10206" y="9967"/>
                  </a:cubicBezTo>
                  <a:cubicBezTo>
                    <a:pt x="10206" y="10405"/>
                    <a:pt x="9848" y="10763"/>
                    <a:pt x="9410" y="10763"/>
                  </a:cubicBezTo>
                  <a:cubicBezTo>
                    <a:pt x="8992" y="10763"/>
                    <a:pt x="8634" y="10444"/>
                    <a:pt x="8614" y="10007"/>
                  </a:cubicBezTo>
                  <a:cubicBezTo>
                    <a:pt x="8614" y="9987"/>
                    <a:pt x="8614" y="9887"/>
                    <a:pt x="8535" y="9887"/>
                  </a:cubicBezTo>
                  <a:cubicBezTo>
                    <a:pt x="8515" y="9887"/>
                    <a:pt x="8455" y="9907"/>
                    <a:pt x="8435" y="9947"/>
                  </a:cubicBezTo>
                  <a:cubicBezTo>
                    <a:pt x="8336" y="10007"/>
                    <a:pt x="8217" y="10106"/>
                    <a:pt x="8038" y="10106"/>
                  </a:cubicBezTo>
                  <a:cubicBezTo>
                    <a:pt x="7958" y="10106"/>
                    <a:pt x="7859" y="10086"/>
                    <a:pt x="7799" y="10067"/>
                  </a:cubicBezTo>
                  <a:cubicBezTo>
                    <a:pt x="7341" y="9887"/>
                    <a:pt x="7341" y="9569"/>
                    <a:pt x="7341" y="9450"/>
                  </a:cubicBezTo>
                  <a:cubicBezTo>
                    <a:pt x="7321" y="9450"/>
                    <a:pt x="7321" y="9390"/>
                    <a:pt x="7302" y="9370"/>
                  </a:cubicBezTo>
                  <a:lnTo>
                    <a:pt x="7262" y="9350"/>
                  </a:lnTo>
                  <a:lnTo>
                    <a:pt x="7242" y="9350"/>
                  </a:lnTo>
                  <a:cubicBezTo>
                    <a:pt x="7222" y="9350"/>
                    <a:pt x="7202" y="9350"/>
                    <a:pt x="7162" y="9370"/>
                  </a:cubicBezTo>
                  <a:cubicBezTo>
                    <a:pt x="7043" y="9470"/>
                    <a:pt x="6924" y="9490"/>
                    <a:pt x="6804" y="9490"/>
                  </a:cubicBezTo>
                  <a:cubicBezTo>
                    <a:pt x="6725" y="9490"/>
                    <a:pt x="6645" y="9470"/>
                    <a:pt x="6566" y="9450"/>
                  </a:cubicBezTo>
                  <a:cubicBezTo>
                    <a:pt x="5969" y="9211"/>
                    <a:pt x="6028" y="8634"/>
                    <a:pt x="6048" y="8475"/>
                  </a:cubicBezTo>
                  <a:cubicBezTo>
                    <a:pt x="6048" y="8455"/>
                    <a:pt x="6048" y="8415"/>
                    <a:pt x="6028" y="8396"/>
                  </a:cubicBezTo>
                  <a:lnTo>
                    <a:pt x="5969" y="8376"/>
                  </a:lnTo>
                  <a:lnTo>
                    <a:pt x="5929" y="8415"/>
                  </a:lnTo>
                  <a:cubicBezTo>
                    <a:pt x="5810" y="8515"/>
                    <a:pt x="5650" y="8594"/>
                    <a:pt x="5511" y="8594"/>
                  </a:cubicBezTo>
                  <a:cubicBezTo>
                    <a:pt x="5153" y="8594"/>
                    <a:pt x="4875" y="8316"/>
                    <a:pt x="4875" y="7978"/>
                  </a:cubicBezTo>
                  <a:cubicBezTo>
                    <a:pt x="4875" y="7620"/>
                    <a:pt x="5153" y="7361"/>
                    <a:pt x="5511" y="7361"/>
                  </a:cubicBezTo>
                  <a:close/>
                  <a:moveTo>
                    <a:pt x="399" y="6168"/>
                  </a:moveTo>
                  <a:cubicBezTo>
                    <a:pt x="458" y="6187"/>
                    <a:pt x="876" y="6287"/>
                    <a:pt x="956" y="6287"/>
                  </a:cubicBezTo>
                  <a:cubicBezTo>
                    <a:pt x="3562" y="6864"/>
                    <a:pt x="4437" y="7480"/>
                    <a:pt x="4576" y="7580"/>
                  </a:cubicBezTo>
                  <a:cubicBezTo>
                    <a:pt x="4536" y="7699"/>
                    <a:pt x="4517" y="7819"/>
                    <a:pt x="4517" y="7958"/>
                  </a:cubicBezTo>
                  <a:cubicBezTo>
                    <a:pt x="4517" y="8495"/>
                    <a:pt x="4954" y="8913"/>
                    <a:pt x="5471" y="8913"/>
                  </a:cubicBezTo>
                  <a:cubicBezTo>
                    <a:pt x="5531" y="8913"/>
                    <a:pt x="5611" y="8913"/>
                    <a:pt x="5650" y="8893"/>
                  </a:cubicBezTo>
                  <a:cubicBezTo>
                    <a:pt x="5730" y="9291"/>
                    <a:pt x="6009" y="9589"/>
                    <a:pt x="6386" y="9748"/>
                  </a:cubicBezTo>
                  <a:cubicBezTo>
                    <a:pt x="6526" y="9788"/>
                    <a:pt x="6625" y="9808"/>
                    <a:pt x="6745" y="9808"/>
                  </a:cubicBezTo>
                  <a:cubicBezTo>
                    <a:pt x="6824" y="9808"/>
                    <a:pt x="6884" y="9808"/>
                    <a:pt x="6963" y="9788"/>
                  </a:cubicBezTo>
                  <a:cubicBezTo>
                    <a:pt x="7043" y="9987"/>
                    <a:pt x="7222" y="10206"/>
                    <a:pt x="7560" y="10365"/>
                  </a:cubicBezTo>
                  <a:cubicBezTo>
                    <a:pt x="7699" y="10405"/>
                    <a:pt x="7819" y="10425"/>
                    <a:pt x="7938" y="10425"/>
                  </a:cubicBezTo>
                  <a:cubicBezTo>
                    <a:pt x="8038" y="10425"/>
                    <a:pt x="8137" y="10405"/>
                    <a:pt x="8237" y="10385"/>
                  </a:cubicBezTo>
                  <a:cubicBezTo>
                    <a:pt x="8416" y="10803"/>
                    <a:pt x="8833" y="11101"/>
                    <a:pt x="9311" y="11101"/>
                  </a:cubicBezTo>
                  <a:cubicBezTo>
                    <a:pt x="9629" y="11101"/>
                    <a:pt x="9927" y="10982"/>
                    <a:pt x="10126" y="10763"/>
                  </a:cubicBezTo>
                  <a:cubicBezTo>
                    <a:pt x="10305" y="10862"/>
                    <a:pt x="10703" y="11061"/>
                    <a:pt x="11101" y="11061"/>
                  </a:cubicBezTo>
                  <a:lnTo>
                    <a:pt x="11240" y="11061"/>
                  </a:lnTo>
                  <a:cubicBezTo>
                    <a:pt x="11638" y="11001"/>
                    <a:pt x="11817" y="10862"/>
                    <a:pt x="11917" y="10723"/>
                  </a:cubicBezTo>
                  <a:cubicBezTo>
                    <a:pt x="11937" y="10703"/>
                    <a:pt x="11937" y="10683"/>
                    <a:pt x="11976" y="10663"/>
                  </a:cubicBezTo>
                  <a:cubicBezTo>
                    <a:pt x="12076" y="10683"/>
                    <a:pt x="12175" y="10703"/>
                    <a:pt x="12295" y="10703"/>
                  </a:cubicBezTo>
                  <a:cubicBezTo>
                    <a:pt x="12513" y="10703"/>
                    <a:pt x="12712" y="10643"/>
                    <a:pt x="12911" y="10484"/>
                  </a:cubicBezTo>
                  <a:cubicBezTo>
                    <a:pt x="13110" y="10345"/>
                    <a:pt x="13269" y="10106"/>
                    <a:pt x="13289" y="9947"/>
                  </a:cubicBezTo>
                  <a:cubicBezTo>
                    <a:pt x="13369" y="9967"/>
                    <a:pt x="13428" y="9967"/>
                    <a:pt x="13508" y="9967"/>
                  </a:cubicBezTo>
                  <a:cubicBezTo>
                    <a:pt x="13727" y="9967"/>
                    <a:pt x="13966" y="9887"/>
                    <a:pt x="14165" y="9768"/>
                  </a:cubicBezTo>
                  <a:cubicBezTo>
                    <a:pt x="14562" y="9490"/>
                    <a:pt x="14622" y="9151"/>
                    <a:pt x="14622" y="8913"/>
                  </a:cubicBezTo>
                  <a:cubicBezTo>
                    <a:pt x="14702" y="8953"/>
                    <a:pt x="14781" y="8953"/>
                    <a:pt x="14861" y="8953"/>
                  </a:cubicBezTo>
                  <a:cubicBezTo>
                    <a:pt x="15060" y="8953"/>
                    <a:pt x="15279" y="8873"/>
                    <a:pt x="15458" y="8754"/>
                  </a:cubicBezTo>
                  <a:cubicBezTo>
                    <a:pt x="15696" y="8594"/>
                    <a:pt x="15855" y="8356"/>
                    <a:pt x="15875" y="8057"/>
                  </a:cubicBezTo>
                  <a:cubicBezTo>
                    <a:pt x="15895" y="7858"/>
                    <a:pt x="15855" y="7659"/>
                    <a:pt x="15756" y="7500"/>
                  </a:cubicBezTo>
                  <a:cubicBezTo>
                    <a:pt x="16412" y="7202"/>
                    <a:pt x="17964" y="6665"/>
                    <a:pt x="19774" y="6227"/>
                  </a:cubicBezTo>
                  <a:lnTo>
                    <a:pt x="19774" y="6526"/>
                  </a:lnTo>
                  <a:cubicBezTo>
                    <a:pt x="19814" y="10047"/>
                    <a:pt x="15477" y="12792"/>
                    <a:pt x="10106" y="12792"/>
                  </a:cubicBezTo>
                  <a:cubicBezTo>
                    <a:pt x="4735" y="12792"/>
                    <a:pt x="379" y="10007"/>
                    <a:pt x="379" y="6585"/>
                  </a:cubicBezTo>
                  <a:cubicBezTo>
                    <a:pt x="379" y="6426"/>
                    <a:pt x="379" y="6307"/>
                    <a:pt x="399" y="6168"/>
                  </a:cubicBezTo>
                  <a:close/>
                  <a:moveTo>
                    <a:pt x="10106" y="1"/>
                  </a:moveTo>
                  <a:cubicBezTo>
                    <a:pt x="4536" y="1"/>
                    <a:pt x="1" y="2945"/>
                    <a:pt x="1" y="6605"/>
                  </a:cubicBezTo>
                  <a:lnTo>
                    <a:pt x="1" y="7003"/>
                  </a:lnTo>
                  <a:cubicBezTo>
                    <a:pt x="1" y="10862"/>
                    <a:pt x="3960" y="13985"/>
                    <a:pt x="10106" y="13985"/>
                  </a:cubicBezTo>
                  <a:cubicBezTo>
                    <a:pt x="16293" y="13985"/>
                    <a:pt x="20192" y="10862"/>
                    <a:pt x="20192" y="7003"/>
                  </a:cubicBezTo>
                  <a:lnTo>
                    <a:pt x="20192" y="6605"/>
                  </a:lnTo>
                  <a:cubicBezTo>
                    <a:pt x="20192" y="2945"/>
                    <a:pt x="15676" y="1"/>
                    <a:pt x="1010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" name="Google Shape;325;p42"/>
            <p:cNvGrpSpPr/>
            <p:nvPr/>
          </p:nvGrpSpPr>
          <p:grpSpPr>
            <a:xfrm>
              <a:off x="8204090" y="4581151"/>
              <a:ext cx="545829" cy="215183"/>
              <a:chOff x="831601" y="825076"/>
              <a:chExt cx="641322" cy="252829"/>
            </a:xfrm>
          </p:grpSpPr>
          <p:sp>
            <p:nvSpPr>
              <p:cNvPr id="326" name="Google Shape;326;p42"/>
              <p:cNvSpPr/>
              <p:nvPr/>
            </p:nvSpPr>
            <p:spPr>
              <a:xfrm>
                <a:off x="1384571" y="852097"/>
                <a:ext cx="88352" cy="92713"/>
              </a:xfrm>
              <a:custGeom>
                <a:rect b="b" l="l" r="r" t="t"/>
                <a:pathLst>
                  <a:path extrusionOk="0" h="4656" w="4437">
                    <a:moveTo>
                      <a:pt x="2189" y="976"/>
                    </a:moveTo>
                    <a:cubicBezTo>
                      <a:pt x="2507" y="976"/>
                      <a:pt x="2785" y="1095"/>
                      <a:pt x="2964" y="1314"/>
                    </a:cubicBezTo>
                    <a:cubicBezTo>
                      <a:pt x="3144" y="1533"/>
                      <a:pt x="3243" y="1891"/>
                      <a:pt x="3243" y="2328"/>
                    </a:cubicBezTo>
                    <a:cubicBezTo>
                      <a:pt x="3243" y="2786"/>
                      <a:pt x="3144" y="3104"/>
                      <a:pt x="2964" y="3363"/>
                    </a:cubicBezTo>
                    <a:cubicBezTo>
                      <a:pt x="2785" y="3602"/>
                      <a:pt x="2547" y="3701"/>
                      <a:pt x="2189" y="3701"/>
                    </a:cubicBezTo>
                    <a:cubicBezTo>
                      <a:pt x="1870" y="3701"/>
                      <a:pt x="1592" y="3582"/>
                      <a:pt x="1413" y="3363"/>
                    </a:cubicBezTo>
                    <a:cubicBezTo>
                      <a:pt x="1234" y="3104"/>
                      <a:pt x="1134" y="2786"/>
                      <a:pt x="1134" y="2328"/>
                    </a:cubicBezTo>
                    <a:cubicBezTo>
                      <a:pt x="1134" y="1891"/>
                      <a:pt x="1234" y="1572"/>
                      <a:pt x="1413" y="1314"/>
                    </a:cubicBezTo>
                    <a:cubicBezTo>
                      <a:pt x="1592" y="1095"/>
                      <a:pt x="1870" y="976"/>
                      <a:pt x="2189" y="976"/>
                    </a:cubicBezTo>
                    <a:close/>
                    <a:moveTo>
                      <a:pt x="2209" y="1"/>
                    </a:moveTo>
                    <a:cubicBezTo>
                      <a:pt x="1473" y="1"/>
                      <a:pt x="896" y="220"/>
                      <a:pt x="557" y="697"/>
                    </a:cubicBezTo>
                    <a:cubicBezTo>
                      <a:pt x="180" y="1175"/>
                      <a:pt x="0" y="1692"/>
                      <a:pt x="0" y="2328"/>
                    </a:cubicBezTo>
                    <a:cubicBezTo>
                      <a:pt x="0" y="2985"/>
                      <a:pt x="180" y="3522"/>
                      <a:pt x="557" y="3980"/>
                    </a:cubicBezTo>
                    <a:cubicBezTo>
                      <a:pt x="916" y="4417"/>
                      <a:pt x="1473" y="4656"/>
                      <a:pt x="2209" y="4656"/>
                    </a:cubicBezTo>
                    <a:cubicBezTo>
                      <a:pt x="2964" y="4656"/>
                      <a:pt x="3541" y="4417"/>
                      <a:pt x="3880" y="3980"/>
                    </a:cubicBezTo>
                    <a:cubicBezTo>
                      <a:pt x="4258" y="3522"/>
                      <a:pt x="4437" y="2985"/>
                      <a:pt x="4437" y="2328"/>
                    </a:cubicBezTo>
                    <a:cubicBezTo>
                      <a:pt x="4437" y="1712"/>
                      <a:pt x="4258" y="1175"/>
                      <a:pt x="3880" y="697"/>
                    </a:cubicBezTo>
                    <a:cubicBezTo>
                      <a:pt x="3502" y="220"/>
                      <a:pt x="2964" y="1"/>
                      <a:pt x="22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2"/>
              <p:cNvSpPr/>
              <p:nvPr/>
            </p:nvSpPr>
            <p:spPr>
              <a:xfrm>
                <a:off x="1207908" y="852894"/>
                <a:ext cx="77659" cy="92414"/>
              </a:xfrm>
              <a:custGeom>
                <a:rect b="b" l="l" r="r" t="t"/>
                <a:pathLst>
                  <a:path extrusionOk="0" h="4641" w="3900">
                    <a:moveTo>
                      <a:pt x="2726" y="2368"/>
                    </a:moveTo>
                    <a:lnTo>
                      <a:pt x="2726" y="2766"/>
                    </a:lnTo>
                    <a:lnTo>
                      <a:pt x="2765" y="2766"/>
                    </a:lnTo>
                    <a:cubicBezTo>
                      <a:pt x="2765" y="3144"/>
                      <a:pt x="2626" y="3422"/>
                      <a:pt x="2427" y="3562"/>
                    </a:cubicBezTo>
                    <a:cubicBezTo>
                      <a:pt x="2228" y="3721"/>
                      <a:pt x="1990" y="3780"/>
                      <a:pt x="1731" y="3780"/>
                    </a:cubicBezTo>
                    <a:cubicBezTo>
                      <a:pt x="1592" y="3780"/>
                      <a:pt x="1433" y="3741"/>
                      <a:pt x="1333" y="3661"/>
                    </a:cubicBezTo>
                    <a:cubicBezTo>
                      <a:pt x="1234" y="3581"/>
                      <a:pt x="1154" y="3442"/>
                      <a:pt x="1154" y="3243"/>
                    </a:cubicBezTo>
                    <a:cubicBezTo>
                      <a:pt x="1154" y="3024"/>
                      <a:pt x="1254" y="2865"/>
                      <a:pt x="1433" y="2746"/>
                    </a:cubicBezTo>
                    <a:cubicBezTo>
                      <a:pt x="1532" y="2686"/>
                      <a:pt x="1711" y="2627"/>
                      <a:pt x="1970" y="2587"/>
                    </a:cubicBezTo>
                    <a:lnTo>
                      <a:pt x="2208" y="2547"/>
                    </a:lnTo>
                    <a:cubicBezTo>
                      <a:pt x="2328" y="2527"/>
                      <a:pt x="2427" y="2487"/>
                      <a:pt x="2507" y="2467"/>
                    </a:cubicBezTo>
                    <a:cubicBezTo>
                      <a:pt x="2586" y="2448"/>
                      <a:pt x="2666" y="2388"/>
                      <a:pt x="2726" y="2368"/>
                    </a:cubicBezTo>
                    <a:close/>
                    <a:moveTo>
                      <a:pt x="2029" y="1"/>
                    </a:moveTo>
                    <a:cubicBezTo>
                      <a:pt x="1293" y="1"/>
                      <a:pt x="776" y="200"/>
                      <a:pt x="478" y="578"/>
                    </a:cubicBezTo>
                    <a:cubicBezTo>
                      <a:pt x="279" y="836"/>
                      <a:pt x="179" y="1155"/>
                      <a:pt x="140" y="1532"/>
                    </a:cubicBezTo>
                    <a:lnTo>
                      <a:pt x="1234" y="1532"/>
                    </a:lnTo>
                    <a:cubicBezTo>
                      <a:pt x="1273" y="1353"/>
                      <a:pt x="1313" y="1234"/>
                      <a:pt x="1413" y="1135"/>
                    </a:cubicBezTo>
                    <a:cubicBezTo>
                      <a:pt x="1532" y="995"/>
                      <a:pt x="1711" y="936"/>
                      <a:pt x="1990" y="936"/>
                    </a:cubicBezTo>
                    <a:cubicBezTo>
                      <a:pt x="2228" y="936"/>
                      <a:pt x="2407" y="956"/>
                      <a:pt x="2527" y="1035"/>
                    </a:cubicBezTo>
                    <a:cubicBezTo>
                      <a:pt x="2646" y="1095"/>
                      <a:pt x="2726" y="1234"/>
                      <a:pt x="2726" y="1393"/>
                    </a:cubicBezTo>
                    <a:cubicBezTo>
                      <a:pt x="2726" y="1552"/>
                      <a:pt x="2646" y="1652"/>
                      <a:pt x="2487" y="1731"/>
                    </a:cubicBezTo>
                    <a:cubicBezTo>
                      <a:pt x="2387" y="1771"/>
                      <a:pt x="2228" y="1791"/>
                      <a:pt x="2029" y="1831"/>
                    </a:cubicBezTo>
                    <a:lnTo>
                      <a:pt x="1632" y="1871"/>
                    </a:lnTo>
                    <a:cubicBezTo>
                      <a:pt x="1194" y="1930"/>
                      <a:pt x="856" y="2030"/>
                      <a:pt x="617" y="2149"/>
                    </a:cubicBezTo>
                    <a:cubicBezTo>
                      <a:pt x="199" y="2388"/>
                      <a:pt x="0" y="2766"/>
                      <a:pt x="0" y="3323"/>
                    </a:cubicBezTo>
                    <a:cubicBezTo>
                      <a:pt x="0" y="3741"/>
                      <a:pt x="120" y="4059"/>
                      <a:pt x="398" y="4278"/>
                    </a:cubicBezTo>
                    <a:cubicBezTo>
                      <a:pt x="637" y="4516"/>
                      <a:pt x="995" y="4616"/>
                      <a:pt x="1393" y="4636"/>
                    </a:cubicBezTo>
                    <a:cubicBezTo>
                      <a:pt x="1478" y="4639"/>
                      <a:pt x="1560" y="4641"/>
                      <a:pt x="1639" y="4641"/>
                    </a:cubicBezTo>
                    <a:cubicBezTo>
                      <a:pt x="3895" y="4641"/>
                      <a:pt x="3841" y="3313"/>
                      <a:pt x="3879" y="3024"/>
                    </a:cubicBezTo>
                    <a:lnTo>
                      <a:pt x="3879" y="1373"/>
                    </a:lnTo>
                    <a:cubicBezTo>
                      <a:pt x="3899" y="836"/>
                      <a:pt x="3700" y="458"/>
                      <a:pt x="3322" y="279"/>
                    </a:cubicBezTo>
                    <a:cubicBezTo>
                      <a:pt x="2964" y="80"/>
                      <a:pt x="2527" y="1"/>
                      <a:pt x="20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2"/>
              <p:cNvSpPr/>
              <p:nvPr/>
            </p:nvSpPr>
            <p:spPr>
              <a:xfrm>
                <a:off x="1117186" y="853690"/>
                <a:ext cx="84409" cy="91518"/>
              </a:xfrm>
              <a:custGeom>
                <a:rect b="b" l="l" r="r" t="t"/>
                <a:pathLst>
                  <a:path extrusionOk="0" h="4596" w="4239">
                    <a:moveTo>
                      <a:pt x="2169" y="1"/>
                    </a:moveTo>
                    <a:cubicBezTo>
                      <a:pt x="1493" y="1"/>
                      <a:pt x="956" y="199"/>
                      <a:pt x="578" y="617"/>
                    </a:cubicBezTo>
                    <a:cubicBezTo>
                      <a:pt x="180" y="1035"/>
                      <a:pt x="1" y="1612"/>
                      <a:pt x="1" y="2348"/>
                    </a:cubicBezTo>
                    <a:cubicBezTo>
                      <a:pt x="1" y="3024"/>
                      <a:pt x="180" y="3541"/>
                      <a:pt x="518" y="3979"/>
                    </a:cubicBezTo>
                    <a:cubicBezTo>
                      <a:pt x="876" y="4397"/>
                      <a:pt x="1413" y="4596"/>
                      <a:pt x="2169" y="4596"/>
                    </a:cubicBezTo>
                    <a:cubicBezTo>
                      <a:pt x="2905" y="4596"/>
                      <a:pt x="3462" y="4337"/>
                      <a:pt x="3840" y="3840"/>
                    </a:cubicBezTo>
                    <a:cubicBezTo>
                      <a:pt x="4079" y="3541"/>
                      <a:pt x="4198" y="3203"/>
                      <a:pt x="4238" y="2845"/>
                    </a:cubicBezTo>
                    <a:lnTo>
                      <a:pt x="2985" y="2845"/>
                    </a:lnTo>
                    <a:cubicBezTo>
                      <a:pt x="2965" y="3084"/>
                      <a:pt x="2885" y="3283"/>
                      <a:pt x="2766" y="3422"/>
                    </a:cubicBezTo>
                    <a:cubicBezTo>
                      <a:pt x="2647" y="3581"/>
                      <a:pt x="2448" y="3641"/>
                      <a:pt x="2169" y="3641"/>
                    </a:cubicBezTo>
                    <a:cubicBezTo>
                      <a:pt x="1771" y="3641"/>
                      <a:pt x="1493" y="3482"/>
                      <a:pt x="1354" y="3104"/>
                    </a:cubicBezTo>
                    <a:cubicBezTo>
                      <a:pt x="1274" y="2905"/>
                      <a:pt x="1214" y="2646"/>
                      <a:pt x="1214" y="2328"/>
                    </a:cubicBezTo>
                    <a:cubicBezTo>
                      <a:pt x="1214" y="2010"/>
                      <a:pt x="1274" y="1731"/>
                      <a:pt x="1354" y="1532"/>
                    </a:cubicBezTo>
                    <a:cubicBezTo>
                      <a:pt x="1493" y="1115"/>
                      <a:pt x="1791" y="935"/>
                      <a:pt x="2189" y="935"/>
                    </a:cubicBezTo>
                    <a:cubicBezTo>
                      <a:pt x="2468" y="935"/>
                      <a:pt x="2686" y="1035"/>
                      <a:pt x="2806" y="1214"/>
                    </a:cubicBezTo>
                    <a:cubicBezTo>
                      <a:pt x="2905" y="1333"/>
                      <a:pt x="2965" y="1473"/>
                      <a:pt x="2985" y="1652"/>
                    </a:cubicBezTo>
                    <a:lnTo>
                      <a:pt x="4238" y="1652"/>
                    </a:lnTo>
                    <a:cubicBezTo>
                      <a:pt x="4158" y="1035"/>
                      <a:pt x="3960" y="617"/>
                      <a:pt x="3582" y="359"/>
                    </a:cubicBezTo>
                    <a:cubicBezTo>
                      <a:pt x="3204" y="120"/>
                      <a:pt x="2746" y="1"/>
                      <a:pt x="216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42"/>
              <p:cNvSpPr/>
              <p:nvPr/>
            </p:nvSpPr>
            <p:spPr>
              <a:xfrm>
                <a:off x="1059759" y="852894"/>
                <a:ext cx="53107" cy="90343"/>
              </a:xfrm>
              <a:custGeom>
                <a:rect b="b" l="l" r="r" t="t"/>
                <a:pathLst>
                  <a:path extrusionOk="0" h="4537" w="2667">
                    <a:moveTo>
                      <a:pt x="2547" y="1"/>
                    </a:moveTo>
                    <a:cubicBezTo>
                      <a:pt x="0" y="1"/>
                      <a:pt x="160" y="2249"/>
                      <a:pt x="160" y="2249"/>
                    </a:cubicBezTo>
                    <a:lnTo>
                      <a:pt x="160" y="4536"/>
                    </a:lnTo>
                    <a:lnTo>
                      <a:pt x="1294" y="4536"/>
                    </a:lnTo>
                    <a:lnTo>
                      <a:pt x="1294" y="2388"/>
                    </a:lnTo>
                    <a:cubicBezTo>
                      <a:pt x="1294" y="2050"/>
                      <a:pt x="1353" y="1791"/>
                      <a:pt x="1413" y="1632"/>
                    </a:cubicBezTo>
                    <a:cubicBezTo>
                      <a:pt x="1572" y="1334"/>
                      <a:pt x="1890" y="1174"/>
                      <a:pt x="2348" y="1174"/>
                    </a:cubicBezTo>
                    <a:lnTo>
                      <a:pt x="2467" y="1174"/>
                    </a:lnTo>
                    <a:cubicBezTo>
                      <a:pt x="2507" y="1174"/>
                      <a:pt x="2587" y="1174"/>
                      <a:pt x="2666" y="1194"/>
                    </a:cubicBezTo>
                    <a:lnTo>
                      <a:pt x="2666" y="41"/>
                    </a:lnTo>
                    <a:lnTo>
                      <a:pt x="2567" y="41"/>
                    </a:lnTo>
                    <a:cubicBezTo>
                      <a:pt x="2567" y="1"/>
                      <a:pt x="2567" y="1"/>
                      <a:pt x="254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2"/>
              <p:cNvSpPr/>
              <p:nvPr/>
            </p:nvSpPr>
            <p:spPr>
              <a:xfrm>
                <a:off x="965871" y="852894"/>
                <a:ext cx="85982" cy="92314"/>
              </a:xfrm>
              <a:custGeom>
                <a:rect b="b" l="l" r="r" t="t"/>
                <a:pathLst>
                  <a:path extrusionOk="0" h="4636" w="4318">
                    <a:moveTo>
                      <a:pt x="2149" y="956"/>
                    </a:moveTo>
                    <a:cubicBezTo>
                      <a:pt x="2428" y="956"/>
                      <a:pt x="2647" y="1035"/>
                      <a:pt x="2826" y="1174"/>
                    </a:cubicBezTo>
                    <a:cubicBezTo>
                      <a:pt x="3005" y="1334"/>
                      <a:pt x="3104" y="1572"/>
                      <a:pt x="3124" y="1871"/>
                    </a:cubicBezTo>
                    <a:lnTo>
                      <a:pt x="1155" y="1871"/>
                    </a:lnTo>
                    <a:cubicBezTo>
                      <a:pt x="1214" y="1572"/>
                      <a:pt x="1334" y="1353"/>
                      <a:pt x="1473" y="1194"/>
                    </a:cubicBezTo>
                    <a:cubicBezTo>
                      <a:pt x="1652" y="1035"/>
                      <a:pt x="1891" y="956"/>
                      <a:pt x="2149" y="956"/>
                    </a:cubicBezTo>
                    <a:close/>
                    <a:moveTo>
                      <a:pt x="2149" y="1"/>
                    </a:moveTo>
                    <a:cubicBezTo>
                      <a:pt x="1513" y="1"/>
                      <a:pt x="996" y="200"/>
                      <a:pt x="598" y="598"/>
                    </a:cubicBezTo>
                    <a:cubicBezTo>
                      <a:pt x="200" y="995"/>
                      <a:pt x="1" y="1592"/>
                      <a:pt x="1" y="2348"/>
                    </a:cubicBezTo>
                    <a:cubicBezTo>
                      <a:pt x="1" y="3144"/>
                      <a:pt x="220" y="3741"/>
                      <a:pt x="657" y="4079"/>
                    </a:cubicBezTo>
                    <a:cubicBezTo>
                      <a:pt x="1115" y="4437"/>
                      <a:pt x="1612" y="4636"/>
                      <a:pt x="2209" y="4636"/>
                    </a:cubicBezTo>
                    <a:cubicBezTo>
                      <a:pt x="2905" y="4636"/>
                      <a:pt x="3442" y="4397"/>
                      <a:pt x="3840" y="3979"/>
                    </a:cubicBezTo>
                    <a:cubicBezTo>
                      <a:pt x="4039" y="3760"/>
                      <a:pt x="4198" y="3542"/>
                      <a:pt x="4238" y="3323"/>
                    </a:cubicBezTo>
                    <a:lnTo>
                      <a:pt x="3025" y="3323"/>
                    </a:lnTo>
                    <a:lnTo>
                      <a:pt x="3025" y="3343"/>
                    </a:lnTo>
                    <a:cubicBezTo>
                      <a:pt x="2985" y="3422"/>
                      <a:pt x="2925" y="3462"/>
                      <a:pt x="2885" y="3502"/>
                    </a:cubicBezTo>
                    <a:cubicBezTo>
                      <a:pt x="2706" y="3641"/>
                      <a:pt x="2507" y="3681"/>
                      <a:pt x="2229" y="3681"/>
                    </a:cubicBezTo>
                    <a:cubicBezTo>
                      <a:pt x="1970" y="3681"/>
                      <a:pt x="1771" y="3661"/>
                      <a:pt x="1612" y="3542"/>
                    </a:cubicBezTo>
                    <a:cubicBezTo>
                      <a:pt x="1314" y="3363"/>
                      <a:pt x="1155" y="3064"/>
                      <a:pt x="1135" y="2627"/>
                    </a:cubicBezTo>
                    <a:lnTo>
                      <a:pt x="4318" y="2627"/>
                    </a:lnTo>
                    <a:cubicBezTo>
                      <a:pt x="4318" y="2249"/>
                      <a:pt x="4318" y="1950"/>
                      <a:pt x="4278" y="1751"/>
                    </a:cubicBezTo>
                    <a:cubicBezTo>
                      <a:pt x="4218" y="1393"/>
                      <a:pt x="4099" y="1095"/>
                      <a:pt x="3920" y="856"/>
                    </a:cubicBezTo>
                    <a:cubicBezTo>
                      <a:pt x="3721" y="558"/>
                      <a:pt x="3482" y="359"/>
                      <a:pt x="3184" y="200"/>
                    </a:cubicBezTo>
                    <a:cubicBezTo>
                      <a:pt x="2885" y="80"/>
                      <a:pt x="2527" y="1"/>
                      <a:pt x="214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2"/>
              <p:cNvSpPr/>
              <p:nvPr/>
            </p:nvSpPr>
            <p:spPr>
              <a:xfrm>
                <a:off x="831999" y="852894"/>
                <a:ext cx="124393" cy="90343"/>
              </a:xfrm>
              <a:custGeom>
                <a:rect b="b" l="l" r="r" t="t"/>
                <a:pathLst>
                  <a:path extrusionOk="0" h="4537" w="6247">
                    <a:moveTo>
                      <a:pt x="1850" y="1"/>
                    </a:moveTo>
                    <a:cubicBezTo>
                      <a:pt x="716" y="1"/>
                      <a:pt x="0" y="836"/>
                      <a:pt x="0" y="1930"/>
                    </a:cubicBezTo>
                    <a:lnTo>
                      <a:pt x="0" y="4536"/>
                    </a:lnTo>
                    <a:lnTo>
                      <a:pt x="1054" y="4536"/>
                    </a:lnTo>
                    <a:lnTo>
                      <a:pt x="1054" y="1891"/>
                    </a:lnTo>
                    <a:cubicBezTo>
                      <a:pt x="1054" y="1393"/>
                      <a:pt x="1373" y="1075"/>
                      <a:pt x="1850" y="1075"/>
                    </a:cubicBezTo>
                    <a:cubicBezTo>
                      <a:pt x="2546" y="1075"/>
                      <a:pt x="2606" y="1652"/>
                      <a:pt x="2606" y="1891"/>
                    </a:cubicBezTo>
                    <a:lnTo>
                      <a:pt x="2606" y="4536"/>
                    </a:lnTo>
                    <a:lnTo>
                      <a:pt x="3660" y="4536"/>
                    </a:lnTo>
                    <a:lnTo>
                      <a:pt x="3660" y="1891"/>
                    </a:lnTo>
                    <a:cubicBezTo>
                      <a:pt x="3660" y="1393"/>
                      <a:pt x="3979" y="1075"/>
                      <a:pt x="4456" y="1075"/>
                    </a:cubicBezTo>
                    <a:cubicBezTo>
                      <a:pt x="5152" y="1075"/>
                      <a:pt x="5232" y="1652"/>
                      <a:pt x="5232" y="1891"/>
                    </a:cubicBezTo>
                    <a:lnTo>
                      <a:pt x="5232" y="4536"/>
                    </a:lnTo>
                    <a:lnTo>
                      <a:pt x="6246" y="4536"/>
                    </a:lnTo>
                    <a:lnTo>
                      <a:pt x="6246" y="1930"/>
                    </a:lnTo>
                    <a:cubicBezTo>
                      <a:pt x="6246" y="796"/>
                      <a:pt x="5570" y="1"/>
                      <a:pt x="4436" y="1"/>
                    </a:cubicBezTo>
                    <a:cubicBezTo>
                      <a:pt x="3899" y="1"/>
                      <a:pt x="3442" y="239"/>
                      <a:pt x="3143" y="598"/>
                    </a:cubicBezTo>
                    <a:cubicBezTo>
                      <a:pt x="2865" y="239"/>
                      <a:pt x="2387" y="1"/>
                      <a:pt x="185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42"/>
              <p:cNvSpPr/>
              <p:nvPr/>
            </p:nvSpPr>
            <p:spPr>
              <a:xfrm>
                <a:off x="1292675" y="825076"/>
                <a:ext cx="85186" cy="120132"/>
              </a:xfrm>
              <a:custGeom>
                <a:rect b="b" l="l" r="r" t="t"/>
                <a:pathLst>
                  <a:path extrusionOk="0" h="6033" w="4278">
                    <a:moveTo>
                      <a:pt x="2109" y="2372"/>
                    </a:moveTo>
                    <a:cubicBezTo>
                      <a:pt x="2328" y="2372"/>
                      <a:pt x="2527" y="2452"/>
                      <a:pt x="2686" y="2571"/>
                    </a:cubicBezTo>
                    <a:cubicBezTo>
                      <a:pt x="2944" y="2790"/>
                      <a:pt x="3084" y="3228"/>
                      <a:pt x="3084" y="3745"/>
                    </a:cubicBezTo>
                    <a:cubicBezTo>
                      <a:pt x="3124" y="4163"/>
                      <a:pt x="3024" y="4461"/>
                      <a:pt x="2845" y="4720"/>
                    </a:cubicBezTo>
                    <a:cubicBezTo>
                      <a:pt x="2686" y="4959"/>
                      <a:pt x="2427" y="5058"/>
                      <a:pt x="2109" y="5058"/>
                    </a:cubicBezTo>
                    <a:cubicBezTo>
                      <a:pt x="1791" y="5058"/>
                      <a:pt x="1532" y="4939"/>
                      <a:pt x="1393" y="4680"/>
                    </a:cubicBezTo>
                    <a:cubicBezTo>
                      <a:pt x="1234" y="4441"/>
                      <a:pt x="1134" y="4083"/>
                      <a:pt x="1134" y="3685"/>
                    </a:cubicBezTo>
                    <a:cubicBezTo>
                      <a:pt x="1134" y="3327"/>
                      <a:pt x="1214" y="2989"/>
                      <a:pt x="1353" y="2750"/>
                    </a:cubicBezTo>
                    <a:cubicBezTo>
                      <a:pt x="1512" y="2492"/>
                      <a:pt x="1751" y="2372"/>
                      <a:pt x="2109" y="2372"/>
                    </a:cubicBezTo>
                    <a:close/>
                    <a:moveTo>
                      <a:pt x="4110" y="0"/>
                    </a:moveTo>
                    <a:cubicBezTo>
                      <a:pt x="3809" y="0"/>
                      <a:pt x="3084" y="75"/>
                      <a:pt x="3084" y="801"/>
                    </a:cubicBezTo>
                    <a:lnTo>
                      <a:pt x="3084" y="2054"/>
                    </a:lnTo>
                    <a:cubicBezTo>
                      <a:pt x="2944" y="1855"/>
                      <a:pt x="2785" y="1676"/>
                      <a:pt x="2586" y="1577"/>
                    </a:cubicBezTo>
                    <a:cubicBezTo>
                      <a:pt x="2388" y="1457"/>
                      <a:pt x="2129" y="1398"/>
                      <a:pt x="1890" y="1398"/>
                    </a:cubicBezTo>
                    <a:cubicBezTo>
                      <a:pt x="1313" y="1398"/>
                      <a:pt x="856" y="1636"/>
                      <a:pt x="518" y="2054"/>
                    </a:cubicBezTo>
                    <a:cubicBezTo>
                      <a:pt x="160" y="2472"/>
                      <a:pt x="0" y="3089"/>
                      <a:pt x="0" y="3845"/>
                    </a:cubicBezTo>
                    <a:cubicBezTo>
                      <a:pt x="0" y="4481"/>
                      <a:pt x="160" y="4998"/>
                      <a:pt x="518" y="5436"/>
                    </a:cubicBezTo>
                    <a:cubicBezTo>
                      <a:pt x="856" y="5854"/>
                      <a:pt x="1532" y="6033"/>
                      <a:pt x="2149" y="6033"/>
                    </a:cubicBezTo>
                    <a:cubicBezTo>
                      <a:pt x="4277" y="6033"/>
                      <a:pt x="4238" y="4203"/>
                      <a:pt x="4238" y="4203"/>
                    </a:cubicBezTo>
                    <a:lnTo>
                      <a:pt x="4238" y="5"/>
                    </a:lnTo>
                    <a:cubicBezTo>
                      <a:pt x="4238" y="5"/>
                      <a:pt x="4188" y="0"/>
                      <a:pt x="411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42"/>
              <p:cNvSpPr/>
              <p:nvPr/>
            </p:nvSpPr>
            <p:spPr>
              <a:xfrm>
                <a:off x="1055398" y="985591"/>
                <a:ext cx="85584" cy="91140"/>
              </a:xfrm>
              <a:custGeom>
                <a:rect b="b" l="l" r="r" t="t"/>
                <a:pathLst>
                  <a:path extrusionOk="0" h="4577" w="4298">
                    <a:moveTo>
                      <a:pt x="2129" y="976"/>
                    </a:moveTo>
                    <a:cubicBezTo>
                      <a:pt x="2408" y="976"/>
                      <a:pt x="2626" y="1055"/>
                      <a:pt x="2806" y="1194"/>
                    </a:cubicBezTo>
                    <a:cubicBezTo>
                      <a:pt x="2985" y="1354"/>
                      <a:pt x="3084" y="1572"/>
                      <a:pt x="3104" y="1871"/>
                    </a:cubicBezTo>
                    <a:lnTo>
                      <a:pt x="1154" y="1871"/>
                    </a:lnTo>
                    <a:cubicBezTo>
                      <a:pt x="1194" y="1632"/>
                      <a:pt x="1294" y="1393"/>
                      <a:pt x="1473" y="1234"/>
                    </a:cubicBezTo>
                    <a:cubicBezTo>
                      <a:pt x="1612" y="1055"/>
                      <a:pt x="1831" y="976"/>
                      <a:pt x="2129" y="976"/>
                    </a:cubicBezTo>
                    <a:close/>
                    <a:moveTo>
                      <a:pt x="2129" y="1"/>
                    </a:moveTo>
                    <a:cubicBezTo>
                      <a:pt x="1493" y="1"/>
                      <a:pt x="995" y="200"/>
                      <a:pt x="597" y="598"/>
                    </a:cubicBezTo>
                    <a:cubicBezTo>
                      <a:pt x="200" y="995"/>
                      <a:pt x="1" y="1572"/>
                      <a:pt x="1" y="2328"/>
                    </a:cubicBezTo>
                    <a:cubicBezTo>
                      <a:pt x="1" y="3124"/>
                      <a:pt x="219" y="3681"/>
                      <a:pt x="677" y="4059"/>
                    </a:cubicBezTo>
                    <a:cubicBezTo>
                      <a:pt x="1115" y="4417"/>
                      <a:pt x="1612" y="4576"/>
                      <a:pt x="2189" y="4576"/>
                    </a:cubicBezTo>
                    <a:cubicBezTo>
                      <a:pt x="2885" y="4576"/>
                      <a:pt x="3422" y="4377"/>
                      <a:pt x="3800" y="3959"/>
                    </a:cubicBezTo>
                    <a:cubicBezTo>
                      <a:pt x="3999" y="3741"/>
                      <a:pt x="4158" y="3522"/>
                      <a:pt x="4198" y="3323"/>
                    </a:cubicBezTo>
                    <a:lnTo>
                      <a:pt x="2985" y="3323"/>
                    </a:lnTo>
                    <a:lnTo>
                      <a:pt x="2985" y="3343"/>
                    </a:lnTo>
                    <a:cubicBezTo>
                      <a:pt x="2925" y="3422"/>
                      <a:pt x="2885" y="3462"/>
                      <a:pt x="2825" y="3522"/>
                    </a:cubicBezTo>
                    <a:cubicBezTo>
                      <a:pt x="2686" y="3641"/>
                      <a:pt x="2428" y="3681"/>
                      <a:pt x="2189" y="3681"/>
                    </a:cubicBezTo>
                    <a:cubicBezTo>
                      <a:pt x="1930" y="3681"/>
                      <a:pt x="1771" y="3661"/>
                      <a:pt x="1592" y="3542"/>
                    </a:cubicBezTo>
                    <a:cubicBezTo>
                      <a:pt x="1314" y="3363"/>
                      <a:pt x="1135" y="3064"/>
                      <a:pt x="1135" y="2627"/>
                    </a:cubicBezTo>
                    <a:lnTo>
                      <a:pt x="4297" y="2627"/>
                    </a:lnTo>
                    <a:cubicBezTo>
                      <a:pt x="4297" y="2249"/>
                      <a:pt x="4297" y="1950"/>
                      <a:pt x="4258" y="1751"/>
                    </a:cubicBezTo>
                    <a:cubicBezTo>
                      <a:pt x="4198" y="1393"/>
                      <a:pt x="4079" y="1095"/>
                      <a:pt x="3900" y="856"/>
                    </a:cubicBezTo>
                    <a:cubicBezTo>
                      <a:pt x="3701" y="558"/>
                      <a:pt x="3462" y="359"/>
                      <a:pt x="3164" y="200"/>
                    </a:cubicBezTo>
                    <a:cubicBezTo>
                      <a:pt x="2865" y="80"/>
                      <a:pt x="2507" y="1"/>
                      <a:pt x="21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2"/>
              <p:cNvSpPr/>
              <p:nvPr/>
            </p:nvSpPr>
            <p:spPr>
              <a:xfrm>
                <a:off x="910415" y="958530"/>
                <a:ext cx="85186" cy="119375"/>
              </a:xfrm>
              <a:custGeom>
                <a:rect b="b" l="l" r="r" t="t"/>
                <a:pathLst>
                  <a:path extrusionOk="0" h="5995" w="4278">
                    <a:moveTo>
                      <a:pt x="2110" y="2434"/>
                    </a:moveTo>
                    <a:cubicBezTo>
                      <a:pt x="2428" y="2434"/>
                      <a:pt x="2686" y="2553"/>
                      <a:pt x="2846" y="2812"/>
                    </a:cubicBezTo>
                    <a:cubicBezTo>
                      <a:pt x="3005" y="3051"/>
                      <a:pt x="3084" y="3389"/>
                      <a:pt x="3084" y="3747"/>
                    </a:cubicBezTo>
                    <a:cubicBezTo>
                      <a:pt x="3084" y="4125"/>
                      <a:pt x="3005" y="4443"/>
                      <a:pt x="2846" y="4702"/>
                    </a:cubicBezTo>
                    <a:cubicBezTo>
                      <a:pt x="2706" y="4940"/>
                      <a:pt x="2448" y="5080"/>
                      <a:pt x="2129" y="5080"/>
                    </a:cubicBezTo>
                    <a:cubicBezTo>
                      <a:pt x="1811" y="5080"/>
                      <a:pt x="1553" y="4940"/>
                      <a:pt x="1393" y="4722"/>
                    </a:cubicBezTo>
                    <a:cubicBezTo>
                      <a:pt x="1214" y="4483"/>
                      <a:pt x="1135" y="4185"/>
                      <a:pt x="1135" y="3787"/>
                    </a:cubicBezTo>
                    <a:cubicBezTo>
                      <a:pt x="1135" y="3250"/>
                      <a:pt x="1254" y="2852"/>
                      <a:pt x="1533" y="2633"/>
                    </a:cubicBezTo>
                    <a:cubicBezTo>
                      <a:pt x="1712" y="2494"/>
                      <a:pt x="1891" y="2434"/>
                      <a:pt x="2110" y="2434"/>
                    </a:cubicBezTo>
                    <a:close/>
                    <a:moveTo>
                      <a:pt x="1042" y="0"/>
                    </a:moveTo>
                    <a:cubicBezTo>
                      <a:pt x="724" y="0"/>
                      <a:pt x="21" y="83"/>
                      <a:pt x="21" y="823"/>
                    </a:cubicBezTo>
                    <a:lnTo>
                      <a:pt x="21" y="4185"/>
                    </a:lnTo>
                    <a:cubicBezTo>
                      <a:pt x="21" y="4185"/>
                      <a:pt x="1" y="5995"/>
                      <a:pt x="2110" y="5995"/>
                    </a:cubicBezTo>
                    <a:cubicBezTo>
                      <a:pt x="2706" y="5995"/>
                      <a:pt x="3403" y="5816"/>
                      <a:pt x="3741" y="5398"/>
                    </a:cubicBezTo>
                    <a:cubicBezTo>
                      <a:pt x="4099" y="4980"/>
                      <a:pt x="4278" y="4443"/>
                      <a:pt x="4278" y="3807"/>
                    </a:cubicBezTo>
                    <a:cubicBezTo>
                      <a:pt x="4278" y="3051"/>
                      <a:pt x="4099" y="2454"/>
                      <a:pt x="3741" y="2036"/>
                    </a:cubicBezTo>
                    <a:cubicBezTo>
                      <a:pt x="3403" y="1638"/>
                      <a:pt x="2945" y="1419"/>
                      <a:pt x="2388" y="1419"/>
                    </a:cubicBezTo>
                    <a:cubicBezTo>
                      <a:pt x="2110" y="1419"/>
                      <a:pt x="1891" y="1459"/>
                      <a:pt x="1692" y="1599"/>
                    </a:cubicBezTo>
                    <a:cubicBezTo>
                      <a:pt x="1493" y="1718"/>
                      <a:pt x="1314" y="1857"/>
                      <a:pt x="1194" y="2056"/>
                    </a:cubicBezTo>
                    <a:lnTo>
                      <a:pt x="1194" y="7"/>
                    </a:lnTo>
                    <a:cubicBezTo>
                      <a:pt x="1194" y="7"/>
                      <a:pt x="1135" y="0"/>
                      <a:pt x="104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42"/>
              <p:cNvSpPr/>
              <p:nvPr/>
            </p:nvSpPr>
            <p:spPr>
              <a:xfrm>
                <a:off x="999543" y="986786"/>
                <a:ext cx="52708" cy="89148"/>
              </a:xfrm>
              <a:custGeom>
                <a:rect b="b" l="l" r="r" t="t"/>
                <a:pathLst>
                  <a:path extrusionOk="0" h="4477" w="2647">
                    <a:moveTo>
                      <a:pt x="2527" y="0"/>
                    </a:moveTo>
                    <a:cubicBezTo>
                      <a:pt x="1" y="0"/>
                      <a:pt x="140" y="2228"/>
                      <a:pt x="140" y="2228"/>
                    </a:cubicBezTo>
                    <a:lnTo>
                      <a:pt x="140" y="4476"/>
                    </a:lnTo>
                    <a:lnTo>
                      <a:pt x="1294" y="4476"/>
                    </a:lnTo>
                    <a:lnTo>
                      <a:pt x="1294" y="2388"/>
                    </a:lnTo>
                    <a:cubicBezTo>
                      <a:pt x="1294" y="2030"/>
                      <a:pt x="1334" y="1771"/>
                      <a:pt x="1413" y="1612"/>
                    </a:cubicBezTo>
                    <a:cubicBezTo>
                      <a:pt x="1552" y="1313"/>
                      <a:pt x="1891" y="1174"/>
                      <a:pt x="2328" y="1174"/>
                    </a:cubicBezTo>
                    <a:lnTo>
                      <a:pt x="2448" y="1174"/>
                    </a:lnTo>
                    <a:cubicBezTo>
                      <a:pt x="2507" y="1174"/>
                      <a:pt x="2587" y="1174"/>
                      <a:pt x="2647" y="1194"/>
                    </a:cubicBezTo>
                    <a:lnTo>
                      <a:pt x="2647" y="20"/>
                    </a:lnTo>
                    <a:cubicBezTo>
                      <a:pt x="2627" y="0"/>
                      <a:pt x="2587" y="0"/>
                      <a:pt x="25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42"/>
              <p:cNvSpPr/>
              <p:nvPr/>
            </p:nvSpPr>
            <p:spPr>
              <a:xfrm>
                <a:off x="831601" y="957793"/>
                <a:ext cx="21406" cy="117743"/>
              </a:xfrm>
              <a:custGeom>
                <a:rect b="b" l="l" r="r" t="t"/>
                <a:pathLst>
                  <a:path extrusionOk="0" h="5913" w="1075">
                    <a:moveTo>
                      <a:pt x="1074" y="4"/>
                    </a:moveTo>
                    <a:lnTo>
                      <a:pt x="1074" y="6"/>
                    </a:lnTo>
                    <a:lnTo>
                      <a:pt x="1074" y="6"/>
                    </a:lnTo>
                    <a:cubicBezTo>
                      <a:pt x="1075" y="6"/>
                      <a:pt x="1075" y="5"/>
                      <a:pt x="1074" y="4"/>
                    </a:cubicBezTo>
                    <a:close/>
                    <a:moveTo>
                      <a:pt x="1074" y="6"/>
                    </a:moveTo>
                    <a:lnTo>
                      <a:pt x="1074" y="6"/>
                    </a:lnTo>
                    <a:cubicBezTo>
                      <a:pt x="1055" y="42"/>
                      <a:pt x="0" y="0"/>
                      <a:pt x="0" y="860"/>
                    </a:cubicBezTo>
                    <a:lnTo>
                      <a:pt x="0" y="5912"/>
                    </a:lnTo>
                    <a:lnTo>
                      <a:pt x="1074" y="5912"/>
                    </a:lnTo>
                    <a:lnTo>
                      <a:pt x="1074" y="6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870809" y="958669"/>
                <a:ext cx="22601" cy="22581"/>
              </a:xfrm>
              <a:custGeom>
                <a:rect b="b" l="l" r="r" t="t"/>
                <a:pathLst>
                  <a:path extrusionOk="0" h="1134" w="1135">
                    <a:moveTo>
                      <a:pt x="1" y="0"/>
                    </a:moveTo>
                    <a:lnTo>
                      <a:pt x="1" y="1134"/>
                    </a:lnTo>
                    <a:lnTo>
                      <a:pt x="1135" y="1134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870809" y="989155"/>
                <a:ext cx="22999" cy="87177"/>
              </a:xfrm>
              <a:custGeom>
                <a:rect b="b" l="l" r="r" t="t"/>
                <a:pathLst>
                  <a:path extrusionOk="0" h="4378" w="1155">
                    <a:moveTo>
                      <a:pt x="1" y="1"/>
                    </a:moveTo>
                    <a:lnTo>
                      <a:pt x="1" y="4377"/>
                    </a:lnTo>
                    <a:lnTo>
                      <a:pt x="1154" y="4377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9" name="Google Shape;339;p42"/>
          <p:cNvSpPr/>
          <p:nvPr/>
        </p:nvSpPr>
        <p:spPr>
          <a:xfrm>
            <a:off x="4564800" y="1339200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7441200" y="1339200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1" name="Google Shape;341;p42"/>
          <p:cNvPicPr preferRelativeResize="0"/>
          <p:nvPr/>
        </p:nvPicPr>
        <p:blipFill rotWithShape="1">
          <a:blip r:embed="rId3">
            <a:alphaModFix/>
          </a:blip>
          <a:srcRect b="1587" l="9573" r="9573" t="1616"/>
          <a:stretch/>
        </p:blipFill>
        <p:spPr>
          <a:xfrm>
            <a:off x="3833677" y="1857600"/>
            <a:ext cx="2237923" cy="2019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2" name="Google Shape;342;p42"/>
          <p:cNvPicPr preferRelativeResize="0"/>
          <p:nvPr/>
        </p:nvPicPr>
        <p:blipFill rotWithShape="1">
          <a:blip r:embed="rId4">
            <a:alphaModFix/>
          </a:blip>
          <a:srcRect b="1107" l="1107" r="901" t="901"/>
          <a:stretch/>
        </p:blipFill>
        <p:spPr>
          <a:xfrm>
            <a:off x="6224400" y="1857600"/>
            <a:ext cx="2707200" cy="2019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/>
          <p:nvPr/>
        </p:nvSpPr>
        <p:spPr>
          <a:xfrm>
            <a:off x="4132750" y="0"/>
            <a:ext cx="5011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3"/>
          <p:cNvSpPr/>
          <p:nvPr/>
        </p:nvSpPr>
        <p:spPr>
          <a:xfrm>
            <a:off x="438325" y="212775"/>
            <a:ext cx="1341000" cy="239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 N T E R N A  L   S Y  S T E M S</a:t>
            </a:r>
            <a:endParaRPr i="0" sz="7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465950" y="1139450"/>
            <a:ext cx="57963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Continua con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el proceso</a:t>
            </a:r>
            <a:endParaRPr sz="36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478600" y="698650"/>
            <a:ext cx="922500" cy="222300"/>
          </a:xfrm>
          <a:prstGeom prst="roundRect">
            <a:avLst>
              <a:gd fmla="val 50000" name="adj"/>
            </a:avLst>
          </a:prstGeom>
          <a:solidFill>
            <a:srgbClr val="FFE40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Login</a:t>
            </a:r>
            <a:endParaRPr sz="13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351" name="Google Shape;351;p43"/>
          <p:cNvCxnSpPr>
            <a:stCxn id="348" idx="3"/>
          </p:cNvCxnSpPr>
          <p:nvPr/>
        </p:nvCxnSpPr>
        <p:spPr>
          <a:xfrm>
            <a:off x="1779325" y="332625"/>
            <a:ext cx="199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3"/>
          <p:cNvSpPr txBox="1"/>
          <p:nvPr/>
        </p:nvSpPr>
        <p:spPr>
          <a:xfrm>
            <a:off x="465951" y="299577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1.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Seleccionaremos la zona de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Residencia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465953" y="3636025"/>
            <a:ext cx="2730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483FA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Volvemos a colocar nuestro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y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contraseña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Luego nos saldra un cartel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diciéndonos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your account on this Mac.</a:t>
            </a:r>
            <a:endParaRPr sz="11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4" name="Google Shape;354;p43"/>
          <p:cNvCxnSpPr/>
          <p:nvPr/>
        </p:nvCxnSpPr>
        <p:spPr>
          <a:xfrm>
            <a:off x="478600" y="3404725"/>
            <a:ext cx="27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43"/>
          <p:cNvGrpSpPr/>
          <p:nvPr/>
        </p:nvGrpSpPr>
        <p:grpSpPr>
          <a:xfrm>
            <a:off x="7879945" y="4662567"/>
            <a:ext cx="869616" cy="222381"/>
            <a:chOff x="7812125" y="4568824"/>
            <a:chExt cx="937794" cy="239790"/>
          </a:xfrm>
        </p:grpSpPr>
        <p:sp>
          <p:nvSpPr>
            <p:cNvPr id="356" name="Google Shape;356;p43"/>
            <p:cNvSpPr/>
            <p:nvPr/>
          </p:nvSpPr>
          <p:spPr>
            <a:xfrm>
              <a:off x="7812125" y="4568824"/>
              <a:ext cx="346242" cy="239790"/>
            </a:xfrm>
            <a:custGeom>
              <a:rect b="b" l="l" r="r" t="t"/>
              <a:pathLst>
                <a:path extrusionOk="0" h="13986" w="20192">
                  <a:moveTo>
                    <a:pt x="10106" y="399"/>
                  </a:moveTo>
                  <a:cubicBezTo>
                    <a:pt x="13070" y="399"/>
                    <a:pt x="15716" y="1234"/>
                    <a:pt x="17487" y="2567"/>
                  </a:cubicBezTo>
                  <a:cubicBezTo>
                    <a:pt x="16611" y="2945"/>
                    <a:pt x="15796" y="3144"/>
                    <a:pt x="15020" y="3144"/>
                  </a:cubicBezTo>
                  <a:cubicBezTo>
                    <a:pt x="14204" y="3144"/>
                    <a:pt x="13409" y="2945"/>
                    <a:pt x="12613" y="2567"/>
                  </a:cubicBezTo>
                  <a:cubicBezTo>
                    <a:pt x="12573" y="2547"/>
                    <a:pt x="11598" y="2109"/>
                    <a:pt x="10544" y="2070"/>
                  </a:cubicBezTo>
                  <a:lnTo>
                    <a:pt x="10484" y="2070"/>
                  </a:lnTo>
                  <a:cubicBezTo>
                    <a:pt x="9271" y="2109"/>
                    <a:pt x="8595" y="2527"/>
                    <a:pt x="8137" y="2905"/>
                  </a:cubicBezTo>
                  <a:cubicBezTo>
                    <a:pt x="7680" y="2905"/>
                    <a:pt x="7321" y="3024"/>
                    <a:pt x="6963" y="3124"/>
                  </a:cubicBezTo>
                  <a:cubicBezTo>
                    <a:pt x="6665" y="3204"/>
                    <a:pt x="6386" y="3263"/>
                    <a:pt x="6148" y="3263"/>
                  </a:cubicBezTo>
                  <a:lnTo>
                    <a:pt x="5829" y="3263"/>
                  </a:lnTo>
                  <a:cubicBezTo>
                    <a:pt x="5531" y="3263"/>
                    <a:pt x="4059" y="2905"/>
                    <a:pt x="2865" y="2448"/>
                  </a:cubicBezTo>
                  <a:cubicBezTo>
                    <a:pt x="4656" y="1194"/>
                    <a:pt x="7242" y="399"/>
                    <a:pt x="10106" y="399"/>
                  </a:cubicBezTo>
                  <a:close/>
                  <a:moveTo>
                    <a:pt x="10544" y="2448"/>
                  </a:moveTo>
                  <a:cubicBezTo>
                    <a:pt x="11439" y="2448"/>
                    <a:pt x="12334" y="2845"/>
                    <a:pt x="12434" y="2905"/>
                  </a:cubicBezTo>
                  <a:cubicBezTo>
                    <a:pt x="13289" y="3303"/>
                    <a:pt x="14125" y="3522"/>
                    <a:pt x="15000" y="3522"/>
                  </a:cubicBezTo>
                  <a:cubicBezTo>
                    <a:pt x="15895" y="3522"/>
                    <a:pt x="16850" y="3303"/>
                    <a:pt x="17805" y="2845"/>
                  </a:cubicBezTo>
                  <a:cubicBezTo>
                    <a:pt x="18859" y="3701"/>
                    <a:pt x="19555" y="4735"/>
                    <a:pt x="19754" y="5869"/>
                  </a:cubicBezTo>
                  <a:cubicBezTo>
                    <a:pt x="17566" y="6366"/>
                    <a:pt x="15915" y="7043"/>
                    <a:pt x="15497" y="7222"/>
                  </a:cubicBezTo>
                  <a:cubicBezTo>
                    <a:pt x="14523" y="6386"/>
                    <a:pt x="12315" y="4477"/>
                    <a:pt x="11718" y="4019"/>
                  </a:cubicBezTo>
                  <a:cubicBezTo>
                    <a:pt x="11380" y="3780"/>
                    <a:pt x="11141" y="3621"/>
                    <a:pt x="10942" y="3581"/>
                  </a:cubicBezTo>
                  <a:cubicBezTo>
                    <a:pt x="10842" y="3542"/>
                    <a:pt x="10723" y="3522"/>
                    <a:pt x="10584" y="3522"/>
                  </a:cubicBezTo>
                  <a:cubicBezTo>
                    <a:pt x="10425" y="3522"/>
                    <a:pt x="10246" y="3542"/>
                    <a:pt x="10087" y="3601"/>
                  </a:cubicBezTo>
                  <a:cubicBezTo>
                    <a:pt x="9689" y="3721"/>
                    <a:pt x="9311" y="4019"/>
                    <a:pt x="8933" y="4318"/>
                  </a:cubicBezTo>
                  <a:lnTo>
                    <a:pt x="8913" y="4337"/>
                  </a:lnTo>
                  <a:cubicBezTo>
                    <a:pt x="8555" y="4616"/>
                    <a:pt x="8217" y="4914"/>
                    <a:pt x="7938" y="4974"/>
                  </a:cubicBezTo>
                  <a:cubicBezTo>
                    <a:pt x="7819" y="4994"/>
                    <a:pt x="7699" y="5014"/>
                    <a:pt x="7560" y="5014"/>
                  </a:cubicBezTo>
                  <a:cubicBezTo>
                    <a:pt x="7262" y="5014"/>
                    <a:pt x="7003" y="4914"/>
                    <a:pt x="6904" y="4795"/>
                  </a:cubicBezTo>
                  <a:cubicBezTo>
                    <a:pt x="6864" y="4775"/>
                    <a:pt x="6904" y="4735"/>
                    <a:pt x="6924" y="4695"/>
                  </a:cubicBezTo>
                  <a:lnTo>
                    <a:pt x="7759" y="3780"/>
                  </a:lnTo>
                  <a:cubicBezTo>
                    <a:pt x="8435" y="3104"/>
                    <a:pt x="9052" y="2487"/>
                    <a:pt x="10484" y="2448"/>
                  </a:cubicBezTo>
                  <a:close/>
                  <a:moveTo>
                    <a:pt x="2547" y="2706"/>
                  </a:moveTo>
                  <a:cubicBezTo>
                    <a:pt x="3781" y="3204"/>
                    <a:pt x="5272" y="3601"/>
                    <a:pt x="5750" y="3621"/>
                  </a:cubicBezTo>
                  <a:cubicBezTo>
                    <a:pt x="5869" y="3621"/>
                    <a:pt x="6028" y="3641"/>
                    <a:pt x="6168" y="3641"/>
                  </a:cubicBezTo>
                  <a:cubicBezTo>
                    <a:pt x="6506" y="3641"/>
                    <a:pt x="6804" y="3542"/>
                    <a:pt x="7103" y="3482"/>
                  </a:cubicBezTo>
                  <a:cubicBezTo>
                    <a:pt x="7262" y="3422"/>
                    <a:pt x="7461" y="3383"/>
                    <a:pt x="7660" y="3323"/>
                  </a:cubicBezTo>
                  <a:lnTo>
                    <a:pt x="7660" y="3323"/>
                  </a:lnTo>
                  <a:lnTo>
                    <a:pt x="7500" y="3502"/>
                  </a:lnTo>
                  <a:lnTo>
                    <a:pt x="6645" y="4417"/>
                  </a:lnTo>
                  <a:cubicBezTo>
                    <a:pt x="6566" y="4497"/>
                    <a:pt x="6426" y="4676"/>
                    <a:pt x="6526" y="4894"/>
                  </a:cubicBezTo>
                  <a:cubicBezTo>
                    <a:pt x="6566" y="4994"/>
                    <a:pt x="6645" y="5073"/>
                    <a:pt x="6745" y="5133"/>
                  </a:cubicBezTo>
                  <a:cubicBezTo>
                    <a:pt x="6943" y="5292"/>
                    <a:pt x="7321" y="5372"/>
                    <a:pt x="7660" y="5372"/>
                  </a:cubicBezTo>
                  <a:cubicBezTo>
                    <a:pt x="7799" y="5372"/>
                    <a:pt x="7918" y="5332"/>
                    <a:pt x="8038" y="5312"/>
                  </a:cubicBezTo>
                  <a:cubicBezTo>
                    <a:pt x="8396" y="5233"/>
                    <a:pt x="8793" y="4934"/>
                    <a:pt x="9191" y="4616"/>
                  </a:cubicBezTo>
                  <a:cubicBezTo>
                    <a:pt x="9510" y="4377"/>
                    <a:pt x="9947" y="4039"/>
                    <a:pt x="10305" y="3940"/>
                  </a:cubicBezTo>
                  <a:cubicBezTo>
                    <a:pt x="10405" y="3920"/>
                    <a:pt x="10524" y="3900"/>
                    <a:pt x="10624" y="3900"/>
                  </a:cubicBezTo>
                  <a:lnTo>
                    <a:pt x="10703" y="3900"/>
                  </a:lnTo>
                  <a:cubicBezTo>
                    <a:pt x="10922" y="3920"/>
                    <a:pt x="11141" y="3999"/>
                    <a:pt x="11539" y="4298"/>
                  </a:cubicBezTo>
                  <a:cubicBezTo>
                    <a:pt x="12235" y="4815"/>
                    <a:pt x="15358" y="7560"/>
                    <a:pt x="15398" y="7580"/>
                  </a:cubicBezTo>
                  <a:cubicBezTo>
                    <a:pt x="15398" y="7580"/>
                    <a:pt x="15597" y="7759"/>
                    <a:pt x="15597" y="8018"/>
                  </a:cubicBezTo>
                  <a:cubicBezTo>
                    <a:pt x="15597" y="8177"/>
                    <a:pt x="15497" y="8316"/>
                    <a:pt x="15358" y="8415"/>
                  </a:cubicBezTo>
                  <a:cubicBezTo>
                    <a:pt x="15219" y="8495"/>
                    <a:pt x="15080" y="8555"/>
                    <a:pt x="14960" y="8555"/>
                  </a:cubicBezTo>
                  <a:cubicBezTo>
                    <a:pt x="14761" y="8555"/>
                    <a:pt x="14602" y="8455"/>
                    <a:pt x="14582" y="8455"/>
                  </a:cubicBezTo>
                  <a:cubicBezTo>
                    <a:pt x="14582" y="8455"/>
                    <a:pt x="13508" y="7461"/>
                    <a:pt x="13110" y="7122"/>
                  </a:cubicBezTo>
                  <a:cubicBezTo>
                    <a:pt x="13031" y="7083"/>
                    <a:pt x="12991" y="7023"/>
                    <a:pt x="12931" y="7023"/>
                  </a:cubicBezTo>
                  <a:cubicBezTo>
                    <a:pt x="12911" y="7023"/>
                    <a:pt x="12891" y="7063"/>
                    <a:pt x="12871" y="7083"/>
                  </a:cubicBezTo>
                  <a:cubicBezTo>
                    <a:pt x="12812" y="7162"/>
                    <a:pt x="12871" y="7262"/>
                    <a:pt x="12971" y="7321"/>
                  </a:cubicBezTo>
                  <a:lnTo>
                    <a:pt x="14204" y="8575"/>
                  </a:lnTo>
                  <a:cubicBezTo>
                    <a:pt x="14204" y="8575"/>
                    <a:pt x="14363" y="8714"/>
                    <a:pt x="14383" y="8913"/>
                  </a:cubicBezTo>
                  <a:cubicBezTo>
                    <a:pt x="14383" y="9112"/>
                    <a:pt x="14284" y="9291"/>
                    <a:pt x="14085" y="9450"/>
                  </a:cubicBezTo>
                  <a:cubicBezTo>
                    <a:pt x="13926" y="9549"/>
                    <a:pt x="13787" y="9589"/>
                    <a:pt x="13627" y="9589"/>
                  </a:cubicBezTo>
                  <a:cubicBezTo>
                    <a:pt x="13428" y="9589"/>
                    <a:pt x="13309" y="9510"/>
                    <a:pt x="13289" y="9490"/>
                  </a:cubicBezTo>
                  <a:lnTo>
                    <a:pt x="13110" y="9311"/>
                  </a:lnTo>
                  <a:cubicBezTo>
                    <a:pt x="12792" y="8992"/>
                    <a:pt x="12434" y="8674"/>
                    <a:pt x="12195" y="8455"/>
                  </a:cubicBezTo>
                  <a:cubicBezTo>
                    <a:pt x="12135" y="8396"/>
                    <a:pt x="12076" y="8356"/>
                    <a:pt x="12016" y="8356"/>
                  </a:cubicBezTo>
                  <a:cubicBezTo>
                    <a:pt x="11996" y="8356"/>
                    <a:pt x="11976" y="8356"/>
                    <a:pt x="11937" y="8376"/>
                  </a:cubicBezTo>
                  <a:cubicBezTo>
                    <a:pt x="11917" y="8396"/>
                    <a:pt x="11897" y="8475"/>
                    <a:pt x="11976" y="8555"/>
                  </a:cubicBezTo>
                  <a:cubicBezTo>
                    <a:pt x="11996" y="8594"/>
                    <a:pt x="12036" y="8614"/>
                    <a:pt x="12036" y="8614"/>
                  </a:cubicBezTo>
                  <a:lnTo>
                    <a:pt x="12971" y="9649"/>
                  </a:lnTo>
                  <a:cubicBezTo>
                    <a:pt x="12971" y="9649"/>
                    <a:pt x="13170" y="9868"/>
                    <a:pt x="12991" y="10086"/>
                  </a:cubicBezTo>
                  <a:lnTo>
                    <a:pt x="12971" y="10146"/>
                  </a:lnTo>
                  <a:lnTo>
                    <a:pt x="12891" y="10206"/>
                  </a:lnTo>
                  <a:cubicBezTo>
                    <a:pt x="12732" y="10345"/>
                    <a:pt x="12513" y="10365"/>
                    <a:pt x="12434" y="10365"/>
                  </a:cubicBezTo>
                  <a:lnTo>
                    <a:pt x="12315" y="10365"/>
                  </a:lnTo>
                  <a:cubicBezTo>
                    <a:pt x="12215" y="10345"/>
                    <a:pt x="12175" y="10305"/>
                    <a:pt x="12135" y="10285"/>
                  </a:cubicBezTo>
                  <a:cubicBezTo>
                    <a:pt x="12096" y="10246"/>
                    <a:pt x="11638" y="9768"/>
                    <a:pt x="11240" y="9450"/>
                  </a:cubicBezTo>
                  <a:cubicBezTo>
                    <a:pt x="11201" y="9390"/>
                    <a:pt x="11121" y="9350"/>
                    <a:pt x="11081" y="9350"/>
                  </a:cubicBezTo>
                  <a:cubicBezTo>
                    <a:pt x="11041" y="9350"/>
                    <a:pt x="11021" y="9350"/>
                    <a:pt x="11002" y="9370"/>
                  </a:cubicBezTo>
                  <a:cubicBezTo>
                    <a:pt x="10922" y="9450"/>
                    <a:pt x="11041" y="9569"/>
                    <a:pt x="11081" y="9609"/>
                  </a:cubicBezTo>
                  <a:lnTo>
                    <a:pt x="11837" y="10464"/>
                  </a:lnTo>
                  <a:cubicBezTo>
                    <a:pt x="11837" y="10464"/>
                    <a:pt x="11837" y="10484"/>
                    <a:pt x="11817" y="10504"/>
                  </a:cubicBezTo>
                  <a:cubicBezTo>
                    <a:pt x="11797" y="10564"/>
                    <a:pt x="11698" y="10643"/>
                    <a:pt x="11419" y="10683"/>
                  </a:cubicBezTo>
                  <a:lnTo>
                    <a:pt x="11320" y="10683"/>
                  </a:lnTo>
                  <a:cubicBezTo>
                    <a:pt x="11021" y="10683"/>
                    <a:pt x="10723" y="10544"/>
                    <a:pt x="10544" y="10464"/>
                  </a:cubicBezTo>
                  <a:cubicBezTo>
                    <a:pt x="10624" y="10305"/>
                    <a:pt x="10644" y="10146"/>
                    <a:pt x="10644" y="9967"/>
                  </a:cubicBezTo>
                  <a:cubicBezTo>
                    <a:pt x="10644" y="9311"/>
                    <a:pt x="10126" y="8793"/>
                    <a:pt x="9510" y="8793"/>
                  </a:cubicBezTo>
                  <a:lnTo>
                    <a:pt x="9450" y="8793"/>
                  </a:lnTo>
                  <a:cubicBezTo>
                    <a:pt x="9490" y="8495"/>
                    <a:pt x="9430" y="7958"/>
                    <a:pt x="8853" y="7699"/>
                  </a:cubicBezTo>
                  <a:cubicBezTo>
                    <a:pt x="8694" y="7620"/>
                    <a:pt x="8535" y="7600"/>
                    <a:pt x="8396" y="7600"/>
                  </a:cubicBezTo>
                  <a:cubicBezTo>
                    <a:pt x="8256" y="7600"/>
                    <a:pt x="8137" y="7620"/>
                    <a:pt x="8038" y="7679"/>
                  </a:cubicBezTo>
                  <a:cubicBezTo>
                    <a:pt x="7918" y="7461"/>
                    <a:pt x="7719" y="7282"/>
                    <a:pt x="7461" y="7202"/>
                  </a:cubicBezTo>
                  <a:cubicBezTo>
                    <a:pt x="7321" y="7162"/>
                    <a:pt x="7202" y="7122"/>
                    <a:pt x="7043" y="7122"/>
                  </a:cubicBezTo>
                  <a:cubicBezTo>
                    <a:pt x="6824" y="7122"/>
                    <a:pt x="6605" y="7202"/>
                    <a:pt x="6406" y="7321"/>
                  </a:cubicBezTo>
                  <a:cubicBezTo>
                    <a:pt x="6227" y="7102"/>
                    <a:pt x="5929" y="6963"/>
                    <a:pt x="5631" y="6963"/>
                  </a:cubicBezTo>
                  <a:cubicBezTo>
                    <a:pt x="5372" y="6963"/>
                    <a:pt x="5133" y="7063"/>
                    <a:pt x="4934" y="7222"/>
                  </a:cubicBezTo>
                  <a:cubicBezTo>
                    <a:pt x="4676" y="7063"/>
                    <a:pt x="3741" y="6426"/>
                    <a:pt x="1175" y="5869"/>
                  </a:cubicBezTo>
                  <a:cubicBezTo>
                    <a:pt x="1055" y="5829"/>
                    <a:pt x="777" y="5770"/>
                    <a:pt x="598" y="5710"/>
                  </a:cubicBezTo>
                  <a:cubicBezTo>
                    <a:pt x="737" y="4616"/>
                    <a:pt x="1453" y="3581"/>
                    <a:pt x="2547" y="2706"/>
                  </a:cubicBezTo>
                  <a:close/>
                  <a:moveTo>
                    <a:pt x="5511" y="7361"/>
                  </a:moveTo>
                  <a:cubicBezTo>
                    <a:pt x="5810" y="7361"/>
                    <a:pt x="6068" y="7580"/>
                    <a:pt x="6108" y="7898"/>
                  </a:cubicBezTo>
                  <a:lnTo>
                    <a:pt x="6128" y="8077"/>
                  </a:lnTo>
                  <a:lnTo>
                    <a:pt x="6227" y="7918"/>
                  </a:lnTo>
                  <a:cubicBezTo>
                    <a:pt x="6227" y="7898"/>
                    <a:pt x="6466" y="7520"/>
                    <a:pt x="6943" y="7520"/>
                  </a:cubicBezTo>
                  <a:cubicBezTo>
                    <a:pt x="7023" y="7520"/>
                    <a:pt x="7123" y="7560"/>
                    <a:pt x="7222" y="7580"/>
                  </a:cubicBezTo>
                  <a:cubicBezTo>
                    <a:pt x="7600" y="7679"/>
                    <a:pt x="7640" y="8018"/>
                    <a:pt x="7660" y="8157"/>
                  </a:cubicBezTo>
                  <a:cubicBezTo>
                    <a:pt x="7660" y="8216"/>
                    <a:pt x="7739" y="8216"/>
                    <a:pt x="7739" y="8216"/>
                  </a:cubicBezTo>
                  <a:cubicBezTo>
                    <a:pt x="7759" y="8216"/>
                    <a:pt x="7799" y="8197"/>
                    <a:pt x="7819" y="8197"/>
                  </a:cubicBezTo>
                  <a:cubicBezTo>
                    <a:pt x="7898" y="8117"/>
                    <a:pt x="8038" y="7998"/>
                    <a:pt x="8256" y="7998"/>
                  </a:cubicBezTo>
                  <a:cubicBezTo>
                    <a:pt x="8356" y="7998"/>
                    <a:pt x="8495" y="8018"/>
                    <a:pt x="8614" y="8077"/>
                  </a:cubicBezTo>
                  <a:cubicBezTo>
                    <a:pt x="9191" y="8316"/>
                    <a:pt x="8933" y="9072"/>
                    <a:pt x="8933" y="9072"/>
                  </a:cubicBezTo>
                  <a:cubicBezTo>
                    <a:pt x="8893" y="9191"/>
                    <a:pt x="8893" y="9251"/>
                    <a:pt x="8933" y="9271"/>
                  </a:cubicBezTo>
                  <a:lnTo>
                    <a:pt x="8992" y="9271"/>
                  </a:lnTo>
                  <a:cubicBezTo>
                    <a:pt x="9012" y="9271"/>
                    <a:pt x="9032" y="9271"/>
                    <a:pt x="9112" y="9251"/>
                  </a:cubicBezTo>
                  <a:cubicBezTo>
                    <a:pt x="9191" y="9211"/>
                    <a:pt x="9311" y="9171"/>
                    <a:pt x="9410" y="9171"/>
                  </a:cubicBezTo>
                  <a:cubicBezTo>
                    <a:pt x="9848" y="9171"/>
                    <a:pt x="10206" y="9510"/>
                    <a:pt x="10206" y="9967"/>
                  </a:cubicBezTo>
                  <a:cubicBezTo>
                    <a:pt x="10206" y="10405"/>
                    <a:pt x="9848" y="10763"/>
                    <a:pt x="9410" y="10763"/>
                  </a:cubicBezTo>
                  <a:cubicBezTo>
                    <a:pt x="8992" y="10763"/>
                    <a:pt x="8634" y="10444"/>
                    <a:pt x="8614" y="10007"/>
                  </a:cubicBezTo>
                  <a:cubicBezTo>
                    <a:pt x="8614" y="9987"/>
                    <a:pt x="8614" y="9887"/>
                    <a:pt x="8535" y="9887"/>
                  </a:cubicBezTo>
                  <a:cubicBezTo>
                    <a:pt x="8515" y="9887"/>
                    <a:pt x="8455" y="9907"/>
                    <a:pt x="8435" y="9947"/>
                  </a:cubicBezTo>
                  <a:cubicBezTo>
                    <a:pt x="8336" y="10007"/>
                    <a:pt x="8217" y="10106"/>
                    <a:pt x="8038" y="10106"/>
                  </a:cubicBezTo>
                  <a:cubicBezTo>
                    <a:pt x="7958" y="10106"/>
                    <a:pt x="7859" y="10086"/>
                    <a:pt x="7799" y="10067"/>
                  </a:cubicBezTo>
                  <a:cubicBezTo>
                    <a:pt x="7341" y="9887"/>
                    <a:pt x="7341" y="9569"/>
                    <a:pt x="7341" y="9450"/>
                  </a:cubicBezTo>
                  <a:cubicBezTo>
                    <a:pt x="7321" y="9450"/>
                    <a:pt x="7321" y="9390"/>
                    <a:pt x="7302" y="9370"/>
                  </a:cubicBezTo>
                  <a:lnTo>
                    <a:pt x="7262" y="9350"/>
                  </a:lnTo>
                  <a:lnTo>
                    <a:pt x="7242" y="9350"/>
                  </a:lnTo>
                  <a:cubicBezTo>
                    <a:pt x="7222" y="9350"/>
                    <a:pt x="7202" y="9350"/>
                    <a:pt x="7162" y="9370"/>
                  </a:cubicBezTo>
                  <a:cubicBezTo>
                    <a:pt x="7043" y="9470"/>
                    <a:pt x="6924" y="9490"/>
                    <a:pt x="6804" y="9490"/>
                  </a:cubicBezTo>
                  <a:cubicBezTo>
                    <a:pt x="6725" y="9490"/>
                    <a:pt x="6645" y="9470"/>
                    <a:pt x="6566" y="9450"/>
                  </a:cubicBezTo>
                  <a:cubicBezTo>
                    <a:pt x="5969" y="9211"/>
                    <a:pt x="6028" y="8634"/>
                    <a:pt x="6048" y="8475"/>
                  </a:cubicBezTo>
                  <a:cubicBezTo>
                    <a:pt x="6048" y="8455"/>
                    <a:pt x="6048" y="8415"/>
                    <a:pt x="6028" y="8396"/>
                  </a:cubicBezTo>
                  <a:lnTo>
                    <a:pt x="5969" y="8376"/>
                  </a:lnTo>
                  <a:lnTo>
                    <a:pt x="5929" y="8415"/>
                  </a:lnTo>
                  <a:cubicBezTo>
                    <a:pt x="5810" y="8515"/>
                    <a:pt x="5650" y="8594"/>
                    <a:pt x="5511" y="8594"/>
                  </a:cubicBezTo>
                  <a:cubicBezTo>
                    <a:pt x="5153" y="8594"/>
                    <a:pt x="4875" y="8316"/>
                    <a:pt x="4875" y="7978"/>
                  </a:cubicBezTo>
                  <a:cubicBezTo>
                    <a:pt x="4875" y="7620"/>
                    <a:pt x="5153" y="7361"/>
                    <a:pt x="5511" y="7361"/>
                  </a:cubicBezTo>
                  <a:close/>
                  <a:moveTo>
                    <a:pt x="399" y="6168"/>
                  </a:moveTo>
                  <a:cubicBezTo>
                    <a:pt x="458" y="6187"/>
                    <a:pt x="876" y="6287"/>
                    <a:pt x="956" y="6287"/>
                  </a:cubicBezTo>
                  <a:cubicBezTo>
                    <a:pt x="3562" y="6864"/>
                    <a:pt x="4437" y="7480"/>
                    <a:pt x="4576" y="7580"/>
                  </a:cubicBezTo>
                  <a:cubicBezTo>
                    <a:pt x="4536" y="7699"/>
                    <a:pt x="4517" y="7819"/>
                    <a:pt x="4517" y="7958"/>
                  </a:cubicBezTo>
                  <a:cubicBezTo>
                    <a:pt x="4517" y="8495"/>
                    <a:pt x="4954" y="8913"/>
                    <a:pt x="5471" y="8913"/>
                  </a:cubicBezTo>
                  <a:cubicBezTo>
                    <a:pt x="5531" y="8913"/>
                    <a:pt x="5611" y="8913"/>
                    <a:pt x="5650" y="8893"/>
                  </a:cubicBezTo>
                  <a:cubicBezTo>
                    <a:pt x="5730" y="9291"/>
                    <a:pt x="6009" y="9589"/>
                    <a:pt x="6386" y="9748"/>
                  </a:cubicBezTo>
                  <a:cubicBezTo>
                    <a:pt x="6526" y="9788"/>
                    <a:pt x="6625" y="9808"/>
                    <a:pt x="6745" y="9808"/>
                  </a:cubicBezTo>
                  <a:cubicBezTo>
                    <a:pt x="6824" y="9808"/>
                    <a:pt x="6884" y="9808"/>
                    <a:pt x="6963" y="9788"/>
                  </a:cubicBezTo>
                  <a:cubicBezTo>
                    <a:pt x="7043" y="9987"/>
                    <a:pt x="7222" y="10206"/>
                    <a:pt x="7560" y="10365"/>
                  </a:cubicBezTo>
                  <a:cubicBezTo>
                    <a:pt x="7699" y="10405"/>
                    <a:pt x="7819" y="10425"/>
                    <a:pt x="7938" y="10425"/>
                  </a:cubicBezTo>
                  <a:cubicBezTo>
                    <a:pt x="8038" y="10425"/>
                    <a:pt x="8137" y="10405"/>
                    <a:pt x="8237" y="10385"/>
                  </a:cubicBezTo>
                  <a:cubicBezTo>
                    <a:pt x="8416" y="10803"/>
                    <a:pt x="8833" y="11101"/>
                    <a:pt x="9311" y="11101"/>
                  </a:cubicBezTo>
                  <a:cubicBezTo>
                    <a:pt x="9629" y="11101"/>
                    <a:pt x="9927" y="10982"/>
                    <a:pt x="10126" y="10763"/>
                  </a:cubicBezTo>
                  <a:cubicBezTo>
                    <a:pt x="10305" y="10862"/>
                    <a:pt x="10703" y="11061"/>
                    <a:pt x="11101" y="11061"/>
                  </a:cubicBezTo>
                  <a:lnTo>
                    <a:pt x="11240" y="11061"/>
                  </a:lnTo>
                  <a:cubicBezTo>
                    <a:pt x="11638" y="11001"/>
                    <a:pt x="11817" y="10862"/>
                    <a:pt x="11917" y="10723"/>
                  </a:cubicBezTo>
                  <a:cubicBezTo>
                    <a:pt x="11937" y="10703"/>
                    <a:pt x="11937" y="10683"/>
                    <a:pt x="11976" y="10663"/>
                  </a:cubicBezTo>
                  <a:cubicBezTo>
                    <a:pt x="12076" y="10683"/>
                    <a:pt x="12175" y="10703"/>
                    <a:pt x="12295" y="10703"/>
                  </a:cubicBezTo>
                  <a:cubicBezTo>
                    <a:pt x="12513" y="10703"/>
                    <a:pt x="12712" y="10643"/>
                    <a:pt x="12911" y="10484"/>
                  </a:cubicBezTo>
                  <a:cubicBezTo>
                    <a:pt x="13110" y="10345"/>
                    <a:pt x="13269" y="10106"/>
                    <a:pt x="13289" y="9947"/>
                  </a:cubicBezTo>
                  <a:cubicBezTo>
                    <a:pt x="13369" y="9967"/>
                    <a:pt x="13428" y="9967"/>
                    <a:pt x="13508" y="9967"/>
                  </a:cubicBezTo>
                  <a:cubicBezTo>
                    <a:pt x="13727" y="9967"/>
                    <a:pt x="13966" y="9887"/>
                    <a:pt x="14165" y="9768"/>
                  </a:cubicBezTo>
                  <a:cubicBezTo>
                    <a:pt x="14562" y="9490"/>
                    <a:pt x="14622" y="9151"/>
                    <a:pt x="14622" y="8913"/>
                  </a:cubicBezTo>
                  <a:cubicBezTo>
                    <a:pt x="14702" y="8953"/>
                    <a:pt x="14781" y="8953"/>
                    <a:pt x="14861" y="8953"/>
                  </a:cubicBezTo>
                  <a:cubicBezTo>
                    <a:pt x="15060" y="8953"/>
                    <a:pt x="15279" y="8873"/>
                    <a:pt x="15458" y="8754"/>
                  </a:cubicBezTo>
                  <a:cubicBezTo>
                    <a:pt x="15696" y="8594"/>
                    <a:pt x="15855" y="8356"/>
                    <a:pt x="15875" y="8057"/>
                  </a:cubicBezTo>
                  <a:cubicBezTo>
                    <a:pt x="15895" y="7858"/>
                    <a:pt x="15855" y="7659"/>
                    <a:pt x="15756" y="7500"/>
                  </a:cubicBezTo>
                  <a:cubicBezTo>
                    <a:pt x="16412" y="7202"/>
                    <a:pt x="17964" y="6665"/>
                    <a:pt x="19774" y="6227"/>
                  </a:cubicBezTo>
                  <a:lnTo>
                    <a:pt x="19774" y="6526"/>
                  </a:lnTo>
                  <a:cubicBezTo>
                    <a:pt x="19814" y="10047"/>
                    <a:pt x="15477" y="12792"/>
                    <a:pt x="10106" y="12792"/>
                  </a:cubicBezTo>
                  <a:cubicBezTo>
                    <a:pt x="4735" y="12792"/>
                    <a:pt x="379" y="10007"/>
                    <a:pt x="379" y="6585"/>
                  </a:cubicBezTo>
                  <a:cubicBezTo>
                    <a:pt x="379" y="6426"/>
                    <a:pt x="379" y="6307"/>
                    <a:pt x="399" y="6168"/>
                  </a:cubicBezTo>
                  <a:close/>
                  <a:moveTo>
                    <a:pt x="10106" y="1"/>
                  </a:moveTo>
                  <a:cubicBezTo>
                    <a:pt x="4536" y="1"/>
                    <a:pt x="1" y="2945"/>
                    <a:pt x="1" y="6605"/>
                  </a:cubicBezTo>
                  <a:lnTo>
                    <a:pt x="1" y="7003"/>
                  </a:lnTo>
                  <a:cubicBezTo>
                    <a:pt x="1" y="10862"/>
                    <a:pt x="3960" y="13985"/>
                    <a:pt x="10106" y="13985"/>
                  </a:cubicBezTo>
                  <a:cubicBezTo>
                    <a:pt x="16293" y="13985"/>
                    <a:pt x="20192" y="10862"/>
                    <a:pt x="20192" y="7003"/>
                  </a:cubicBezTo>
                  <a:lnTo>
                    <a:pt x="20192" y="6605"/>
                  </a:lnTo>
                  <a:cubicBezTo>
                    <a:pt x="20192" y="2945"/>
                    <a:pt x="15676" y="1"/>
                    <a:pt x="1010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43"/>
            <p:cNvGrpSpPr/>
            <p:nvPr/>
          </p:nvGrpSpPr>
          <p:grpSpPr>
            <a:xfrm>
              <a:off x="8204090" y="4581151"/>
              <a:ext cx="545829" cy="215183"/>
              <a:chOff x="831601" y="825076"/>
              <a:chExt cx="641322" cy="252829"/>
            </a:xfrm>
          </p:grpSpPr>
          <p:sp>
            <p:nvSpPr>
              <p:cNvPr id="358" name="Google Shape;358;p43"/>
              <p:cNvSpPr/>
              <p:nvPr/>
            </p:nvSpPr>
            <p:spPr>
              <a:xfrm>
                <a:off x="1384571" y="852097"/>
                <a:ext cx="88352" cy="92713"/>
              </a:xfrm>
              <a:custGeom>
                <a:rect b="b" l="l" r="r" t="t"/>
                <a:pathLst>
                  <a:path extrusionOk="0" h="4656" w="4437">
                    <a:moveTo>
                      <a:pt x="2189" y="976"/>
                    </a:moveTo>
                    <a:cubicBezTo>
                      <a:pt x="2507" y="976"/>
                      <a:pt x="2785" y="1095"/>
                      <a:pt x="2964" y="1314"/>
                    </a:cubicBezTo>
                    <a:cubicBezTo>
                      <a:pt x="3144" y="1533"/>
                      <a:pt x="3243" y="1891"/>
                      <a:pt x="3243" y="2328"/>
                    </a:cubicBezTo>
                    <a:cubicBezTo>
                      <a:pt x="3243" y="2786"/>
                      <a:pt x="3144" y="3104"/>
                      <a:pt x="2964" y="3363"/>
                    </a:cubicBezTo>
                    <a:cubicBezTo>
                      <a:pt x="2785" y="3602"/>
                      <a:pt x="2547" y="3701"/>
                      <a:pt x="2189" y="3701"/>
                    </a:cubicBezTo>
                    <a:cubicBezTo>
                      <a:pt x="1870" y="3701"/>
                      <a:pt x="1592" y="3582"/>
                      <a:pt x="1413" y="3363"/>
                    </a:cubicBezTo>
                    <a:cubicBezTo>
                      <a:pt x="1234" y="3104"/>
                      <a:pt x="1134" y="2786"/>
                      <a:pt x="1134" y="2328"/>
                    </a:cubicBezTo>
                    <a:cubicBezTo>
                      <a:pt x="1134" y="1891"/>
                      <a:pt x="1234" y="1572"/>
                      <a:pt x="1413" y="1314"/>
                    </a:cubicBezTo>
                    <a:cubicBezTo>
                      <a:pt x="1592" y="1095"/>
                      <a:pt x="1870" y="976"/>
                      <a:pt x="2189" y="976"/>
                    </a:cubicBezTo>
                    <a:close/>
                    <a:moveTo>
                      <a:pt x="2209" y="1"/>
                    </a:moveTo>
                    <a:cubicBezTo>
                      <a:pt x="1473" y="1"/>
                      <a:pt x="896" y="220"/>
                      <a:pt x="557" y="697"/>
                    </a:cubicBezTo>
                    <a:cubicBezTo>
                      <a:pt x="180" y="1175"/>
                      <a:pt x="0" y="1692"/>
                      <a:pt x="0" y="2328"/>
                    </a:cubicBezTo>
                    <a:cubicBezTo>
                      <a:pt x="0" y="2985"/>
                      <a:pt x="180" y="3522"/>
                      <a:pt x="557" y="3980"/>
                    </a:cubicBezTo>
                    <a:cubicBezTo>
                      <a:pt x="916" y="4417"/>
                      <a:pt x="1473" y="4656"/>
                      <a:pt x="2209" y="4656"/>
                    </a:cubicBezTo>
                    <a:cubicBezTo>
                      <a:pt x="2964" y="4656"/>
                      <a:pt x="3541" y="4417"/>
                      <a:pt x="3880" y="3980"/>
                    </a:cubicBezTo>
                    <a:cubicBezTo>
                      <a:pt x="4258" y="3522"/>
                      <a:pt x="4437" y="2985"/>
                      <a:pt x="4437" y="2328"/>
                    </a:cubicBezTo>
                    <a:cubicBezTo>
                      <a:pt x="4437" y="1712"/>
                      <a:pt x="4258" y="1175"/>
                      <a:pt x="3880" y="697"/>
                    </a:cubicBezTo>
                    <a:cubicBezTo>
                      <a:pt x="3502" y="220"/>
                      <a:pt x="2964" y="1"/>
                      <a:pt x="22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>
                <a:off x="1207908" y="852894"/>
                <a:ext cx="77659" cy="92414"/>
              </a:xfrm>
              <a:custGeom>
                <a:rect b="b" l="l" r="r" t="t"/>
                <a:pathLst>
                  <a:path extrusionOk="0" h="4641" w="3900">
                    <a:moveTo>
                      <a:pt x="2726" y="2368"/>
                    </a:moveTo>
                    <a:lnTo>
                      <a:pt x="2726" y="2766"/>
                    </a:lnTo>
                    <a:lnTo>
                      <a:pt x="2765" y="2766"/>
                    </a:lnTo>
                    <a:cubicBezTo>
                      <a:pt x="2765" y="3144"/>
                      <a:pt x="2626" y="3422"/>
                      <a:pt x="2427" y="3562"/>
                    </a:cubicBezTo>
                    <a:cubicBezTo>
                      <a:pt x="2228" y="3721"/>
                      <a:pt x="1990" y="3780"/>
                      <a:pt x="1731" y="3780"/>
                    </a:cubicBezTo>
                    <a:cubicBezTo>
                      <a:pt x="1592" y="3780"/>
                      <a:pt x="1433" y="3741"/>
                      <a:pt x="1333" y="3661"/>
                    </a:cubicBezTo>
                    <a:cubicBezTo>
                      <a:pt x="1234" y="3581"/>
                      <a:pt x="1154" y="3442"/>
                      <a:pt x="1154" y="3243"/>
                    </a:cubicBezTo>
                    <a:cubicBezTo>
                      <a:pt x="1154" y="3024"/>
                      <a:pt x="1254" y="2865"/>
                      <a:pt x="1433" y="2746"/>
                    </a:cubicBezTo>
                    <a:cubicBezTo>
                      <a:pt x="1532" y="2686"/>
                      <a:pt x="1711" y="2627"/>
                      <a:pt x="1970" y="2587"/>
                    </a:cubicBezTo>
                    <a:lnTo>
                      <a:pt x="2208" y="2547"/>
                    </a:lnTo>
                    <a:cubicBezTo>
                      <a:pt x="2328" y="2527"/>
                      <a:pt x="2427" y="2487"/>
                      <a:pt x="2507" y="2467"/>
                    </a:cubicBezTo>
                    <a:cubicBezTo>
                      <a:pt x="2586" y="2448"/>
                      <a:pt x="2666" y="2388"/>
                      <a:pt x="2726" y="2368"/>
                    </a:cubicBezTo>
                    <a:close/>
                    <a:moveTo>
                      <a:pt x="2029" y="1"/>
                    </a:moveTo>
                    <a:cubicBezTo>
                      <a:pt x="1293" y="1"/>
                      <a:pt x="776" y="200"/>
                      <a:pt x="478" y="578"/>
                    </a:cubicBezTo>
                    <a:cubicBezTo>
                      <a:pt x="279" y="836"/>
                      <a:pt x="179" y="1155"/>
                      <a:pt x="140" y="1532"/>
                    </a:cubicBezTo>
                    <a:lnTo>
                      <a:pt x="1234" y="1532"/>
                    </a:lnTo>
                    <a:cubicBezTo>
                      <a:pt x="1273" y="1353"/>
                      <a:pt x="1313" y="1234"/>
                      <a:pt x="1413" y="1135"/>
                    </a:cubicBezTo>
                    <a:cubicBezTo>
                      <a:pt x="1532" y="995"/>
                      <a:pt x="1711" y="936"/>
                      <a:pt x="1990" y="936"/>
                    </a:cubicBezTo>
                    <a:cubicBezTo>
                      <a:pt x="2228" y="936"/>
                      <a:pt x="2407" y="956"/>
                      <a:pt x="2527" y="1035"/>
                    </a:cubicBezTo>
                    <a:cubicBezTo>
                      <a:pt x="2646" y="1095"/>
                      <a:pt x="2726" y="1234"/>
                      <a:pt x="2726" y="1393"/>
                    </a:cubicBezTo>
                    <a:cubicBezTo>
                      <a:pt x="2726" y="1552"/>
                      <a:pt x="2646" y="1652"/>
                      <a:pt x="2487" y="1731"/>
                    </a:cubicBezTo>
                    <a:cubicBezTo>
                      <a:pt x="2387" y="1771"/>
                      <a:pt x="2228" y="1791"/>
                      <a:pt x="2029" y="1831"/>
                    </a:cubicBezTo>
                    <a:lnTo>
                      <a:pt x="1632" y="1871"/>
                    </a:lnTo>
                    <a:cubicBezTo>
                      <a:pt x="1194" y="1930"/>
                      <a:pt x="856" y="2030"/>
                      <a:pt x="617" y="2149"/>
                    </a:cubicBezTo>
                    <a:cubicBezTo>
                      <a:pt x="199" y="2388"/>
                      <a:pt x="0" y="2766"/>
                      <a:pt x="0" y="3323"/>
                    </a:cubicBezTo>
                    <a:cubicBezTo>
                      <a:pt x="0" y="3741"/>
                      <a:pt x="120" y="4059"/>
                      <a:pt x="398" y="4278"/>
                    </a:cubicBezTo>
                    <a:cubicBezTo>
                      <a:pt x="637" y="4516"/>
                      <a:pt x="995" y="4616"/>
                      <a:pt x="1393" y="4636"/>
                    </a:cubicBezTo>
                    <a:cubicBezTo>
                      <a:pt x="1478" y="4639"/>
                      <a:pt x="1560" y="4641"/>
                      <a:pt x="1639" y="4641"/>
                    </a:cubicBezTo>
                    <a:cubicBezTo>
                      <a:pt x="3895" y="4641"/>
                      <a:pt x="3841" y="3313"/>
                      <a:pt x="3879" y="3024"/>
                    </a:cubicBezTo>
                    <a:lnTo>
                      <a:pt x="3879" y="1373"/>
                    </a:lnTo>
                    <a:cubicBezTo>
                      <a:pt x="3899" y="836"/>
                      <a:pt x="3700" y="458"/>
                      <a:pt x="3322" y="279"/>
                    </a:cubicBezTo>
                    <a:cubicBezTo>
                      <a:pt x="2964" y="80"/>
                      <a:pt x="2527" y="1"/>
                      <a:pt x="20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>
                <a:off x="1117186" y="853690"/>
                <a:ext cx="84409" cy="91518"/>
              </a:xfrm>
              <a:custGeom>
                <a:rect b="b" l="l" r="r" t="t"/>
                <a:pathLst>
                  <a:path extrusionOk="0" h="4596" w="4239">
                    <a:moveTo>
                      <a:pt x="2169" y="1"/>
                    </a:moveTo>
                    <a:cubicBezTo>
                      <a:pt x="1493" y="1"/>
                      <a:pt x="956" y="199"/>
                      <a:pt x="578" y="617"/>
                    </a:cubicBezTo>
                    <a:cubicBezTo>
                      <a:pt x="180" y="1035"/>
                      <a:pt x="1" y="1612"/>
                      <a:pt x="1" y="2348"/>
                    </a:cubicBezTo>
                    <a:cubicBezTo>
                      <a:pt x="1" y="3024"/>
                      <a:pt x="180" y="3541"/>
                      <a:pt x="518" y="3979"/>
                    </a:cubicBezTo>
                    <a:cubicBezTo>
                      <a:pt x="876" y="4397"/>
                      <a:pt x="1413" y="4596"/>
                      <a:pt x="2169" y="4596"/>
                    </a:cubicBezTo>
                    <a:cubicBezTo>
                      <a:pt x="2905" y="4596"/>
                      <a:pt x="3462" y="4337"/>
                      <a:pt x="3840" y="3840"/>
                    </a:cubicBezTo>
                    <a:cubicBezTo>
                      <a:pt x="4079" y="3541"/>
                      <a:pt x="4198" y="3203"/>
                      <a:pt x="4238" y="2845"/>
                    </a:cubicBezTo>
                    <a:lnTo>
                      <a:pt x="2985" y="2845"/>
                    </a:lnTo>
                    <a:cubicBezTo>
                      <a:pt x="2965" y="3084"/>
                      <a:pt x="2885" y="3283"/>
                      <a:pt x="2766" y="3422"/>
                    </a:cubicBezTo>
                    <a:cubicBezTo>
                      <a:pt x="2647" y="3581"/>
                      <a:pt x="2448" y="3641"/>
                      <a:pt x="2169" y="3641"/>
                    </a:cubicBezTo>
                    <a:cubicBezTo>
                      <a:pt x="1771" y="3641"/>
                      <a:pt x="1493" y="3482"/>
                      <a:pt x="1354" y="3104"/>
                    </a:cubicBezTo>
                    <a:cubicBezTo>
                      <a:pt x="1274" y="2905"/>
                      <a:pt x="1214" y="2646"/>
                      <a:pt x="1214" y="2328"/>
                    </a:cubicBezTo>
                    <a:cubicBezTo>
                      <a:pt x="1214" y="2010"/>
                      <a:pt x="1274" y="1731"/>
                      <a:pt x="1354" y="1532"/>
                    </a:cubicBezTo>
                    <a:cubicBezTo>
                      <a:pt x="1493" y="1115"/>
                      <a:pt x="1791" y="935"/>
                      <a:pt x="2189" y="935"/>
                    </a:cubicBezTo>
                    <a:cubicBezTo>
                      <a:pt x="2468" y="935"/>
                      <a:pt x="2686" y="1035"/>
                      <a:pt x="2806" y="1214"/>
                    </a:cubicBezTo>
                    <a:cubicBezTo>
                      <a:pt x="2905" y="1333"/>
                      <a:pt x="2965" y="1473"/>
                      <a:pt x="2985" y="1652"/>
                    </a:cubicBezTo>
                    <a:lnTo>
                      <a:pt x="4238" y="1652"/>
                    </a:lnTo>
                    <a:cubicBezTo>
                      <a:pt x="4158" y="1035"/>
                      <a:pt x="3960" y="617"/>
                      <a:pt x="3582" y="359"/>
                    </a:cubicBezTo>
                    <a:cubicBezTo>
                      <a:pt x="3204" y="120"/>
                      <a:pt x="2746" y="1"/>
                      <a:pt x="216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>
                <a:off x="1059759" y="852894"/>
                <a:ext cx="53107" cy="90343"/>
              </a:xfrm>
              <a:custGeom>
                <a:rect b="b" l="l" r="r" t="t"/>
                <a:pathLst>
                  <a:path extrusionOk="0" h="4537" w="2667">
                    <a:moveTo>
                      <a:pt x="2547" y="1"/>
                    </a:moveTo>
                    <a:cubicBezTo>
                      <a:pt x="0" y="1"/>
                      <a:pt x="160" y="2249"/>
                      <a:pt x="160" y="2249"/>
                    </a:cubicBezTo>
                    <a:lnTo>
                      <a:pt x="160" y="4536"/>
                    </a:lnTo>
                    <a:lnTo>
                      <a:pt x="1294" y="4536"/>
                    </a:lnTo>
                    <a:lnTo>
                      <a:pt x="1294" y="2388"/>
                    </a:lnTo>
                    <a:cubicBezTo>
                      <a:pt x="1294" y="2050"/>
                      <a:pt x="1353" y="1791"/>
                      <a:pt x="1413" y="1632"/>
                    </a:cubicBezTo>
                    <a:cubicBezTo>
                      <a:pt x="1572" y="1334"/>
                      <a:pt x="1890" y="1174"/>
                      <a:pt x="2348" y="1174"/>
                    </a:cubicBezTo>
                    <a:lnTo>
                      <a:pt x="2467" y="1174"/>
                    </a:lnTo>
                    <a:cubicBezTo>
                      <a:pt x="2507" y="1174"/>
                      <a:pt x="2587" y="1174"/>
                      <a:pt x="2666" y="1194"/>
                    </a:cubicBezTo>
                    <a:lnTo>
                      <a:pt x="2666" y="41"/>
                    </a:lnTo>
                    <a:lnTo>
                      <a:pt x="2567" y="41"/>
                    </a:lnTo>
                    <a:cubicBezTo>
                      <a:pt x="2567" y="1"/>
                      <a:pt x="2567" y="1"/>
                      <a:pt x="254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>
                <a:off x="965871" y="852894"/>
                <a:ext cx="85982" cy="92314"/>
              </a:xfrm>
              <a:custGeom>
                <a:rect b="b" l="l" r="r" t="t"/>
                <a:pathLst>
                  <a:path extrusionOk="0" h="4636" w="4318">
                    <a:moveTo>
                      <a:pt x="2149" y="956"/>
                    </a:moveTo>
                    <a:cubicBezTo>
                      <a:pt x="2428" y="956"/>
                      <a:pt x="2647" y="1035"/>
                      <a:pt x="2826" y="1174"/>
                    </a:cubicBezTo>
                    <a:cubicBezTo>
                      <a:pt x="3005" y="1334"/>
                      <a:pt x="3104" y="1572"/>
                      <a:pt x="3124" y="1871"/>
                    </a:cubicBezTo>
                    <a:lnTo>
                      <a:pt x="1155" y="1871"/>
                    </a:lnTo>
                    <a:cubicBezTo>
                      <a:pt x="1214" y="1572"/>
                      <a:pt x="1334" y="1353"/>
                      <a:pt x="1473" y="1194"/>
                    </a:cubicBezTo>
                    <a:cubicBezTo>
                      <a:pt x="1652" y="1035"/>
                      <a:pt x="1891" y="956"/>
                      <a:pt x="2149" y="956"/>
                    </a:cubicBezTo>
                    <a:close/>
                    <a:moveTo>
                      <a:pt x="2149" y="1"/>
                    </a:moveTo>
                    <a:cubicBezTo>
                      <a:pt x="1513" y="1"/>
                      <a:pt x="996" y="200"/>
                      <a:pt x="598" y="598"/>
                    </a:cubicBezTo>
                    <a:cubicBezTo>
                      <a:pt x="200" y="995"/>
                      <a:pt x="1" y="1592"/>
                      <a:pt x="1" y="2348"/>
                    </a:cubicBezTo>
                    <a:cubicBezTo>
                      <a:pt x="1" y="3144"/>
                      <a:pt x="220" y="3741"/>
                      <a:pt x="657" y="4079"/>
                    </a:cubicBezTo>
                    <a:cubicBezTo>
                      <a:pt x="1115" y="4437"/>
                      <a:pt x="1612" y="4636"/>
                      <a:pt x="2209" y="4636"/>
                    </a:cubicBezTo>
                    <a:cubicBezTo>
                      <a:pt x="2905" y="4636"/>
                      <a:pt x="3442" y="4397"/>
                      <a:pt x="3840" y="3979"/>
                    </a:cubicBezTo>
                    <a:cubicBezTo>
                      <a:pt x="4039" y="3760"/>
                      <a:pt x="4198" y="3542"/>
                      <a:pt x="4238" y="3323"/>
                    </a:cubicBezTo>
                    <a:lnTo>
                      <a:pt x="3025" y="3323"/>
                    </a:lnTo>
                    <a:lnTo>
                      <a:pt x="3025" y="3343"/>
                    </a:lnTo>
                    <a:cubicBezTo>
                      <a:pt x="2985" y="3422"/>
                      <a:pt x="2925" y="3462"/>
                      <a:pt x="2885" y="3502"/>
                    </a:cubicBezTo>
                    <a:cubicBezTo>
                      <a:pt x="2706" y="3641"/>
                      <a:pt x="2507" y="3681"/>
                      <a:pt x="2229" y="3681"/>
                    </a:cubicBezTo>
                    <a:cubicBezTo>
                      <a:pt x="1970" y="3681"/>
                      <a:pt x="1771" y="3661"/>
                      <a:pt x="1612" y="3542"/>
                    </a:cubicBezTo>
                    <a:cubicBezTo>
                      <a:pt x="1314" y="3363"/>
                      <a:pt x="1155" y="3064"/>
                      <a:pt x="1135" y="2627"/>
                    </a:cubicBezTo>
                    <a:lnTo>
                      <a:pt x="4318" y="2627"/>
                    </a:lnTo>
                    <a:cubicBezTo>
                      <a:pt x="4318" y="2249"/>
                      <a:pt x="4318" y="1950"/>
                      <a:pt x="4278" y="1751"/>
                    </a:cubicBezTo>
                    <a:cubicBezTo>
                      <a:pt x="4218" y="1393"/>
                      <a:pt x="4099" y="1095"/>
                      <a:pt x="3920" y="856"/>
                    </a:cubicBezTo>
                    <a:cubicBezTo>
                      <a:pt x="3721" y="558"/>
                      <a:pt x="3482" y="359"/>
                      <a:pt x="3184" y="200"/>
                    </a:cubicBezTo>
                    <a:cubicBezTo>
                      <a:pt x="2885" y="80"/>
                      <a:pt x="2527" y="1"/>
                      <a:pt x="214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>
                <a:off x="831999" y="852894"/>
                <a:ext cx="124393" cy="90343"/>
              </a:xfrm>
              <a:custGeom>
                <a:rect b="b" l="l" r="r" t="t"/>
                <a:pathLst>
                  <a:path extrusionOk="0" h="4537" w="6247">
                    <a:moveTo>
                      <a:pt x="1850" y="1"/>
                    </a:moveTo>
                    <a:cubicBezTo>
                      <a:pt x="716" y="1"/>
                      <a:pt x="0" y="836"/>
                      <a:pt x="0" y="1930"/>
                    </a:cubicBezTo>
                    <a:lnTo>
                      <a:pt x="0" y="4536"/>
                    </a:lnTo>
                    <a:lnTo>
                      <a:pt x="1054" y="4536"/>
                    </a:lnTo>
                    <a:lnTo>
                      <a:pt x="1054" y="1891"/>
                    </a:lnTo>
                    <a:cubicBezTo>
                      <a:pt x="1054" y="1393"/>
                      <a:pt x="1373" y="1075"/>
                      <a:pt x="1850" y="1075"/>
                    </a:cubicBezTo>
                    <a:cubicBezTo>
                      <a:pt x="2546" y="1075"/>
                      <a:pt x="2606" y="1652"/>
                      <a:pt x="2606" y="1891"/>
                    </a:cubicBezTo>
                    <a:lnTo>
                      <a:pt x="2606" y="4536"/>
                    </a:lnTo>
                    <a:lnTo>
                      <a:pt x="3660" y="4536"/>
                    </a:lnTo>
                    <a:lnTo>
                      <a:pt x="3660" y="1891"/>
                    </a:lnTo>
                    <a:cubicBezTo>
                      <a:pt x="3660" y="1393"/>
                      <a:pt x="3979" y="1075"/>
                      <a:pt x="4456" y="1075"/>
                    </a:cubicBezTo>
                    <a:cubicBezTo>
                      <a:pt x="5152" y="1075"/>
                      <a:pt x="5232" y="1652"/>
                      <a:pt x="5232" y="1891"/>
                    </a:cubicBezTo>
                    <a:lnTo>
                      <a:pt x="5232" y="4536"/>
                    </a:lnTo>
                    <a:lnTo>
                      <a:pt x="6246" y="4536"/>
                    </a:lnTo>
                    <a:lnTo>
                      <a:pt x="6246" y="1930"/>
                    </a:lnTo>
                    <a:cubicBezTo>
                      <a:pt x="6246" y="796"/>
                      <a:pt x="5570" y="1"/>
                      <a:pt x="4436" y="1"/>
                    </a:cubicBezTo>
                    <a:cubicBezTo>
                      <a:pt x="3899" y="1"/>
                      <a:pt x="3442" y="239"/>
                      <a:pt x="3143" y="598"/>
                    </a:cubicBezTo>
                    <a:cubicBezTo>
                      <a:pt x="2865" y="239"/>
                      <a:pt x="2387" y="1"/>
                      <a:pt x="185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>
                <a:off x="1292675" y="825076"/>
                <a:ext cx="85186" cy="120132"/>
              </a:xfrm>
              <a:custGeom>
                <a:rect b="b" l="l" r="r" t="t"/>
                <a:pathLst>
                  <a:path extrusionOk="0" h="6033" w="4278">
                    <a:moveTo>
                      <a:pt x="2109" y="2372"/>
                    </a:moveTo>
                    <a:cubicBezTo>
                      <a:pt x="2328" y="2372"/>
                      <a:pt x="2527" y="2452"/>
                      <a:pt x="2686" y="2571"/>
                    </a:cubicBezTo>
                    <a:cubicBezTo>
                      <a:pt x="2944" y="2790"/>
                      <a:pt x="3084" y="3228"/>
                      <a:pt x="3084" y="3745"/>
                    </a:cubicBezTo>
                    <a:cubicBezTo>
                      <a:pt x="3124" y="4163"/>
                      <a:pt x="3024" y="4461"/>
                      <a:pt x="2845" y="4720"/>
                    </a:cubicBezTo>
                    <a:cubicBezTo>
                      <a:pt x="2686" y="4959"/>
                      <a:pt x="2427" y="5058"/>
                      <a:pt x="2109" y="5058"/>
                    </a:cubicBezTo>
                    <a:cubicBezTo>
                      <a:pt x="1791" y="5058"/>
                      <a:pt x="1532" y="4939"/>
                      <a:pt x="1393" y="4680"/>
                    </a:cubicBezTo>
                    <a:cubicBezTo>
                      <a:pt x="1234" y="4441"/>
                      <a:pt x="1134" y="4083"/>
                      <a:pt x="1134" y="3685"/>
                    </a:cubicBezTo>
                    <a:cubicBezTo>
                      <a:pt x="1134" y="3327"/>
                      <a:pt x="1214" y="2989"/>
                      <a:pt x="1353" y="2750"/>
                    </a:cubicBezTo>
                    <a:cubicBezTo>
                      <a:pt x="1512" y="2492"/>
                      <a:pt x="1751" y="2372"/>
                      <a:pt x="2109" y="2372"/>
                    </a:cubicBezTo>
                    <a:close/>
                    <a:moveTo>
                      <a:pt x="4110" y="0"/>
                    </a:moveTo>
                    <a:cubicBezTo>
                      <a:pt x="3809" y="0"/>
                      <a:pt x="3084" y="75"/>
                      <a:pt x="3084" y="801"/>
                    </a:cubicBezTo>
                    <a:lnTo>
                      <a:pt x="3084" y="2054"/>
                    </a:lnTo>
                    <a:cubicBezTo>
                      <a:pt x="2944" y="1855"/>
                      <a:pt x="2785" y="1676"/>
                      <a:pt x="2586" y="1577"/>
                    </a:cubicBezTo>
                    <a:cubicBezTo>
                      <a:pt x="2388" y="1457"/>
                      <a:pt x="2129" y="1398"/>
                      <a:pt x="1890" y="1398"/>
                    </a:cubicBezTo>
                    <a:cubicBezTo>
                      <a:pt x="1313" y="1398"/>
                      <a:pt x="856" y="1636"/>
                      <a:pt x="518" y="2054"/>
                    </a:cubicBezTo>
                    <a:cubicBezTo>
                      <a:pt x="160" y="2472"/>
                      <a:pt x="0" y="3089"/>
                      <a:pt x="0" y="3845"/>
                    </a:cubicBezTo>
                    <a:cubicBezTo>
                      <a:pt x="0" y="4481"/>
                      <a:pt x="160" y="4998"/>
                      <a:pt x="518" y="5436"/>
                    </a:cubicBezTo>
                    <a:cubicBezTo>
                      <a:pt x="856" y="5854"/>
                      <a:pt x="1532" y="6033"/>
                      <a:pt x="2149" y="6033"/>
                    </a:cubicBezTo>
                    <a:cubicBezTo>
                      <a:pt x="4277" y="6033"/>
                      <a:pt x="4238" y="4203"/>
                      <a:pt x="4238" y="4203"/>
                    </a:cubicBezTo>
                    <a:lnTo>
                      <a:pt x="4238" y="5"/>
                    </a:lnTo>
                    <a:cubicBezTo>
                      <a:pt x="4238" y="5"/>
                      <a:pt x="4188" y="0"/>
                      <a:pt x="411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>
                <a:off x="1055398" y="985591"/>
                <a:ext cx="85584" cy="91140"/>
              </a:xfrm>
              <a:custGeom>
                <a:rect b="b" l="l" r="r" t="t"/>
                <a:pathLst>
                  <a:path extrusionOk="0" h="4577" w="4298">
                    <a:moveTo>
                      <a:pt x="2129" y="976"/>
                    </a:moveTo>
                    <a:cubicBezTo>
                      <a:pt x="2408" y="976"/>
                      <a:pt x="2626" y="1055"/>
                      <a:pt x="2806" y="1194"/>
                    </a:cubicBezTo>
                    <a:cubicBezTo>
                      <a:pt x="2985" y="1354"/>
                      <a:pt x="3084" y="1572"/>
                      <a:pt x="3104" y="1871"/>
                    </a:cubicBezTo>
                    <a:lnTo>
                      <a:pt x="1154" y="1871"/>
                    </a:lnTo>
                    <a:cubicBezTo>
                      <a:pt x="1194" y="1632"/>
                      <a:pt x="1294" y="1393"/>
                      <a:pt x="1473" y="1234"/>
                    </a:cubicBezTo>
                    <a:cubicBezTo>
                      <a:pt x="1612" y="1055"/>
                      <a:pt x="1831" y="976"/>
                      <a:pt x="2129" y="976"/>
                    </a:cubicBezTo>
                    <a:close/>
                    <a:moveTo>
                      <a:pt x="2129" y="1"/>
                    </a:moveTo>
                    <a:cubicBezTo>
                      <a:pt x="1493" y="1"/>
                      <a:pt x="995" y="200"/>
                      <a:pt x="597" y="598"/>
                    </a:cubicBezTo>
                    <a:cubicBezTo>
                      <a:pt x="200" y="995"/>
                      <a:pt x="1" y="1572"/>
                      <a:pt x="1" y="2328"/>
                    </a:cubicBezTo>
                    <a:cubicBezTo>
                      <a:pt x="1" y="3124"/>
                      <a:pt x="219" y="3681"/>
                      <a:pt x="677" y="4059"/>
                    </a:cubicBezTo>
                    <a:cubicBezTo>
                      <a:pt x="1115" y="4417"/>
                      <a:pt x="1612" y="4576"/>
                      <a:pt x="2189" y="4576"/>
                    </a:cubicBezTo>
                    <a:cubicBezTo>
                      <a:pt x="2885" y="4576"/>
                      <a:pt x="3422" y="4377"/>
                      <a:pt x="3800" y="3959"/>
                    </a:cubicBezTo>
                    <a:cubicBezTo>
                      <a:pt x="3999" y="3741"/>
                      <a:pt x="4158" y="3522"/>
                      <a:pt x="4198" y="3323"/>
                    </a:cubicBezTo>
                    <a:lnTo>
                      <a:pt x="2985" y="3323"/>
                    </a:lnTo>
                    <a:lnTo>
                      <a:pt x="2985" y="3343"/>
                    </a:lnTo>
                    <a:cubicBezTo>
                      <a:pt x="2925" y="3422"/>
                      <a:pt x="2885" y="3462"/>
                      <a:pt x="2825" y="3522"/>
                    </a:cubicBezTo>
                    <a:cubicBezTo>
                      <a:pt x="2686" y="3641"/>
                      <a:pt x="2428" y="3681"/>
                      <a:pt x="2189" y="3681"/>
                    </a:cubicBezTo>
                    <a:cubicBezTo>
                      <a:pt x="1930" y="3681"/>
                      <a:pt x="1771" y="3661"/>
                      <a:pt x="1592" y="3542"/>
                    </a:cubicBezTo>
                    <a:cubicBezTo>
                      <a:pt x="1314" y="3363"/>
                      <a:pt x="1135" y="3064"/>
                      <a:pt x="1135" y="2627"/>
                    </a:cubicBezTo>
                    <a:lnTo>
                      <a:pt x="4297" y="2627"/>
                    </a:lnTo>
                    <a:cubicBezTo>
                      <a:pt x="4297" y="2249"/>
                      <a:pt x="4297" y="1950"/>
                      <a:pt x="4258" y="1751"/>
                    </a:cubicBezTo>
                    <a:cubicBezTo>
                      <a:pt x="4198" y="1393"/>
                      <a:pt x="4079" y="1095"/>
                      <a:pt x="3900" y="856"/>
                    </a:cubicBezTo>
                    <a:cubicBezTo>
                      <a:pt x="3701" y="558"/>
                      <a:pt x="3462" y="359"/>
                      <a:pt x="3164" y="200"/>
                    </a:cubicBezTo>
                    <a:cubicBezTo>
                      <a:pt x="2865" y="80"/>
                      <a:pt x="2507" y="1"/>
                      <a:pt x="21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>
                <a:off x="910415" y="958530"/>
                <a:ext cx="85186" cy="119375"/>
              </a:xfrm>
              <a:custGeom>
                <a:rect b="b" l="l" r="r" t="t"/>
                <a:pathLst>
                  <a:path extrusionOk="0" h="5995" w="4278">
                    <a:moveTo>
                      <a:pt x="2110" y="2434"/>
                    </a:moveTo>
                    <a:cubicBezTo>
                      <a:pt x="2428" y="2434"/>
                      <a:pt x="2686" y="2553"/>
                      <a:pt x="2846" y="2812"/>
                    </a:cubicBezTo>
                    <a:cubicBezTo>
                      <a:pt x="3005" y="3051"/>
                      <a:pt x="3084" y="3389"/>
                      <a:pt x="3084" y="3747"/>
                    </a:cubicBezTo>
                    <a:cubicBezTo>
                      <a:pt x="3084" y="4125"/>
                      <a:pt x="3005" y="4443"/>
                      <a:pt x="2846" y="4702"/>
                    </a:cubicBezTo>
                    <a:cubicBezTo>
                      <a:pt x="2706" y="4940"/>
                      <a:pt x="2448" y="5080"/>
                      <a:pt x="2129" y="5080"/>
                    </a:cubicBezTo>
                    <a:cubicBezTo>
                      <a:pt x="1811" y="5080"/>
                      <a:pt x="1553" y="4940"/>
                      <a:pt x="1393" y="4722"/>
                    </a:cubicBezTo>
                    <a:cubicBezTo>
                      <a:pt x="1214" y="4483"/>
                      <a:pt x="1135" y="4185"/>
                      <a:pt x="1135" y="3787"/>
                    </a:cubicBezTo>
                    <a:cubicBezTo>
                      <a:pt x="1135" y="3250"/>
                      <a:pt x="1254" y="2852"/>
                      <a:pt x="1533" y="2633"/>
                    </a:cubicBezTo>
                    <a:cubicBezTo>
                      <a:pt x="1712" y="2494"/>
                      <a:pt x="1891" y="2434"/>
                      <a:pt x="2110" y="2434"/>
                    </a:cubicBezTo>
                    <a:close/>
                    <a:moveTo>
                      <a:pt x="1042" y="0"/>
                    </a:moveTo>
                    <a:cubicBezTo>
                      <a:pt x="724" y="0"/>
                      <a:pt x="21" y="83"/>
                      <a:pt x="21" y="823"/>
                    </a:cubicBezTo>
                    <a:lnTo>
                      <a:pt x="21" y="4185"/>
                    </a:lnTo>
                    <a:cubicBezTo>
                      <a:pt x="21" y="4185"/>
                      <a:pt x="1" y="5995"/>
                      <a:pt x="2110" y="5995"/>
                    </a:cubicBezTo>
                    <a:cubicBezTo>
                      <a:pt x="2706" y="5995"/>
                      <a:pt x="3403" y="5816"/>
                      <a:pt x="3741" y="5398"/>
                    </a:cubicBezTo>
                    <a:cubicBezTo>
                      <a:pt x="4099" y="4980"/>
                      <a:pt x="4278" y="4443"/>
                      <a:pt x="4278" y="3807"/>
                    </a:cubicBezTo>
                    <a:cubicBezTo>
                      <a:pt x="4278" y="3051"/>
                      <a:pt x="4099" y="2454"/>
                      <a:pt x="3741" y="2036"/>
                    </a:cubicBezTo>
                    <a:cubicBezTo>
                      <a:pt x="3403" y="1638"/>
                      <a:pt x="2945" y="1419"/>
                      <a:pt x="2388" y="1419"/>
                    </a:cubicBezTo>
                    <a:cubicBezTo>
                      <a:pt x="2110" y="1419"/>
                      <a:pt x="1891" y="1459"/>
                      <a:pt x="1692" y="1599"/>
                    </a:cubicBezTo>
                    <a:cubicBezTo>
                      <a:pt x="1493" y="1718"/>
                      <a:pt x="1314" y="1857"/>
                      <a:pt x="1194" y="2056"/>
                    </a:cubicBezTo>
                    <a:lnTo>
                      <a:pt x="1194" y="7"/>
                    </a:lnTo>
                    <a:cubicBezTo>
                      <a:pt x="1194" y="7"/>
                      <a:pt x="1135" y="0"/>
                      <a:pt x="104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>
                <a:off x="999543" y="986786"/>
                <a:ext cx="52708" cy="89148"/>
              </a:xfrm>
              <a:custGeom>
                <a:rect b="b" l="l" r="r" t="t"/>
                <a:pathLst>
                  <a:path extrusionOk="0" h="4477" w="2647">
                    <a:moveTo>
                      <a:pt x="2527" y="0"/>
                    </a:moveTo>
                    <a:cubicBezTo>
                      <a:pt x="1" y="0"/>
                      <a:pt x="140" y="2228"/>
                      <a:pt x="140" y="2228"/>
                    </a:cubicBezTo>
                    <a:lnTo>
                      <a:pt x="140" y="4476"/>
                    </a:lnTo>
                    <a:lnTo>
                      <a:pt x="1294" y="4476"/>
                    </a:lnTo>
                    <a:lnTo>
                      <a:pt x="1294" y="2388"/>
                    </a:lnTo>
                    <a:cubicBezTo>
                      <a:pt x="1294" y="2030"/>
                      <a:pt x="1334" y="1771"/>
                      <a:pt x="1413" y="1612"/>
                    </a:cubicBezTo>
                    <a:cubicBezTo>
                      <a:pt x="1552" y="1313"/>
                      <a:pt x="1891" y="1174"/>
                      <a:pt x="2328" y="1174"/>
                    </a:cubicBezTo>
                    <a:lnTo>
                      <a:pt x="2448" y="1174"/>
                    </a:lnTo>
                    <a:cubicBezTo>
                      <a:pt x="2507" y="1174"/>
                      <a:pt x="2587" y="1174"/>
                      <a:pt x="2647" y="1194"/>
                    </a:cubicBezTo>
                    <a:lnTo>
                      <a:pt x="2647" y="20"/>
                    </a:lnTo>
                    <a:cubicBezTo>
                      <a:pt x="2627" y="0"/>
                      <a:pt x="2587" y="0"/>
                      <a:pt x="25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>
                <a:off x="831601" y="957793"/>
                <a:ext cx="21406" cy="117743"/>
              </a:xfrm>
              <a:custGeom>
                <a:rect b="b" l="l" r="r" t="t"/>
                <a:pathLst>
                  <a:path extrusionOk="0" h="5913" w="1075">
                    <a:moveTo>
                      <a:pt x="1074" y="4"/>
                    </a:moveTo>
                    <a:lnTo>
                      <a:pt x="1074" y="6"/>
                    </a:lnTo>
                    <a:lnTo>
                      <a:pt x="1074" y="6"/>
                    </a:lnTo>
                    <a:cubicBezTo>
                      <a:pt x="1075" y="6"/>
                      <a:pt x="1075" y="5"/>
                      <a:pt x="1074" y="4"/>
                    </a:cubicBezTo>
                    <a:close/>
                    <a:moveTo>
                      <a:pt x="1074" y="6"/>
                    </a:moveTo>
                    <a:lnTo>
                      <a:pt x="1074" y="6"/>
                    </a:lnTo>
                    <a:cubicBezTo>
                      <a:pt x="1055" y="42"/>
                      <a:pt x="0" y="0"/>
                      <a:pt x="0" y="860"/>
                    </a:cubicBezTo>
                    <a:lnTo>
                      <a:pt x="0" y="5912"/>
                    </a:lnTo>
                    <a:lnTo>
                      <a:pt x="1074" y="5912"/>
                    </a:lnTo>
                    <a:lnTo>
                      <a:pt x="1074" y="6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>
                <a:off x="870809" y="958669"/>
                <a:ext cx="22601" cy="22581"/>
              </a:xfrm>
              <a:custGeom>
                <a:rect b="b" l="l" r="r" t="t"/>
                <a:pathLst>
                  <a:path extrusionOk="0" h="1134" w="1135">
                    <a:moveTo>
                      <a:pt x="1" y="0"/>
                    </a:moveTo>
                    <a:lnTo>
                      <a:pt x="1" y="1134"/>
                    </a:lnTo>
                    <a:lnTo>
                      <a:pt x="1135" y="1134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>
                <a:off x="870809" y="989155"/>
                <a:ext cx="22999" cy="87177"/>
              </a:xfrm>
              <a:custGeom>
                <a:rect b="b" l="l" r="r" t="t"/>
                <a:pathLst>
                  <a:path extrusionOk="0" h="4378" w="1155">
                    <a:moveTo>
                      <a:pt x="1" y="1"/>
                    </a:moveTo>
                    <a:lnTo>
                      <a:pt x="1" y="4377"/>
                    </a:lnTo>
                    <a:lnTo>
                      <a:pt x="1154" y="4377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" name="Google Shape;371;p43"/>
          <p:cNvSpPr/>
          <p:nvPr/>
        </p:nvSpPr>
        <p:spPr>
          <a:xfrm>
            <a:off x="4564800" y="1339200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7441200" y="1339200"/>
            <a:ext cx="222300" cy="222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3" name="Google Shape;373;p43"/>
          <p:cNvPicPr preferRelativeResize="0"/>
          <p:nvPr/>
        </p:nvPicPr>
        <p:blipFill rotWithShape="1">
          <a:blip r:embed="rId3">
            <a:alphaModFix/>
          </a:blip>
          <a:srcRect b="1036" l="1029" r="902" t="2092"/>
          <a:stretch/>
        </p:blipFill>
        <p:spPr>
          <a:xfrm>
            <a:off x="3358800" y="1857600"/>
            <a:ext cx="2646701" cy="19717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4" name="Google Shape;3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600" y="1827213"/>
            <a:ext cx="1371490" cy="2032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/>
          <p:nvPr/>
        </p:nvSpPr>
        <p:spPr>
          <a:xfrm>
            <a:off x="4576800" y="0"/>
            <a:ext cx="45672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4"/>
          <p:cNvSpPr/>
          <p:nvPr/>
        </p:nvSpPr>
        <p:spPr>
          <a:xfrm>
            <a:off x="438325" y="212775"/>
            <a:ext cx="1341000" cy="239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 N T E R N A  L   S Y  S T E M S</a:t>
            </a:r>
            <a:endParaRPr i="0" sz="7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466625" y="2793950"/>
            <a:ext cx="313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Ahora podrás avanzar con la guia, </a:t>
            </a:r>
            <a:r>
              <a:rPr b="1"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Primeros Accesos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As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í 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podrás</a:t>
            </a:r>
            <a:r>
              <a:rPr lang="es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configurar lo restante en tu cuenta.</a:t>
            </a:r>
            <a:endParaRPr sz="1100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44"/>
          <p:cNvSpPr/>
          <p:nvPr/>
        </p:nvSpPr>
        <p:spPr>
          <a:xfrm>
            <a:off x="478600" y="698650"/>
            <a:ext cx="869400" cy="222300"/>
          </a:xfrm>
          <a:prstGeom prst="roundRect">
            <a:avLst>
              <a:gd fmla="val 50000" name="adj"/>
            </a:avLst>
          </a:prstGeom>
          <a:solidFill>
            <a:srgbClr val="FFE40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 lograste</a:t>
            </a:r>
            <a:endParaRPr sz="13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383" name="Google Shape;383;p44"/>
          <p:cNvCxnSpPr>
            <a:stCxn id="380" idx="3"/>
          </p:cNvCxnSpPr>
          <p:nvPr/>
        </p:nvCxnSpPr>
        <p:spPr>
          <a:xfrm>
            <a:off x="1779325" y="332625"/>
            <a:ext cx="199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4"/>
          <p:cNvSpPr/>
          <p:nvPr/>
        </p:nvSpPr>
        <p:spPr>
          <a:xfrm>
            <a:off x="466625" y="3646550"/>
            <a:ext cx="2961000" cy="580800"/>
          </a:xfrm>
          <a:prstGeom prst="roundRect">
            <a:avLst>
              <a:gd fmla="val 12941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Si no lo conseguiste, no te preocupes te</a:t>
            </a:r>
            <a:br>
              <a:rPr b="1" lang="es" sz="9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s" sz="9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apoyaremos en la sesión de Soporte OWNboarding</a:t>
            </a:r>
            <a:br>
              <a:rPr b="1" lang="es" sz="9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s" sz="9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de tu primer día de ingreso.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465950" y="990000"/>
            <a:ext cx="32403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B2B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 llegaste hasta este punto significa que lograste crear tu cuenta en el equipo.</a:t>
            </a:r>
            <a:endParaRPr sz="2400">
              <a:solidFill>
                <a:srgbClr val="2B2B2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386" name="Google Shape;386;p44"/>
          <p:cNvGrpSpPr/>
          <p:nvPr/>
        </p:nvGrpSpPr>
        <p:grpSpPr>
          <a:xfrm>
            <a:off x="7879945" y="4662567"/>
            <a:ext cx="869616" cy="222381"/>
            <a:chOff x="7812125" y="4568824"/>
            <a:chExt cx="937794" cy="239790"/>
          </a:xfrm>
        </p:grpSpPr>
        <p:sp>
          <p:nvSpPr>
            <p:cNvPr id="387" name="Google Shape;387;p44"/>
            <p:cNvSpPr/>
            <p:nvPr/>
          </p:nvSpPr>
          <p:spPr>
            <a:xfrm>
              <a:off x="7812125" y="4568824"/>
              <a:ext cx="346242" cy="239790"/>
            </a:xfrm>
            <a:custGeom>
              <a:rect b="b" l="l" r="r" t="t"/>
              <a:pathLst>
                <a:path extrusionOk="0" h="13986" w="20192">
                  <a:moveTo>
                    <a:pt x="10106" y="399"/>
                  </a:moveTo>
                  <a:cubicBezTo>
                    <a:pt x="13070" y="399"/>
                    <a:pt x="15716" y="1234"/>
                    <a:pt x="17487" y="2567"/>
                  </a:cubicBezTo>
                  <a:cubicBezTo>
                    <a:pt x="16611" y="2945"/>
                    <a:pt x="15796" y="3144"/>
                    <a:pt x="15020" y="3144"/>
                  </a:cubicBezTo>
                  <a:cubicBezTo>
                    <a:pt x="14204" y="3144"/>
                    <a:pt x="13409" y="2945"/>
                    <a:pt x="12613" y="2567"/>
                  </a:cubicBezTo>
                  <a:cubicBezTo>
                    <a:pt x="12573" y="2547"/>
                    <a:pt x="11598" y="2109"/>
                    <a:pt x="10544" y="2070"/>
                  </a:cubicBezTo>
                  <a:lnTo>
                    <a:pt x="10484" y="2070"/>
                  </a:lnTo>
                  <a:cubicBezTo>
                    <a:pt x="9271" y="2109"/>
                    <a:pt x="8595" y="2527"/>
                    <a:pt x="8137" y="2905"/>
                  </a:cubicBezTo>
                  <a:cubicBezTo>
                    <a:pt x="7680" y="2905"/>
                    <a:pt x="7321" y="3024"/>
                    <a:pt x="6963" y="3124"/>
                  </a:cubicBezTo>
                  <a:cubicBezTo>
                    <a:pt x="6665" y="3204"/>
                    <a:pt x="6386" y="3263"/>
                    <a:pt x="6148" y="3263"/>
                  </a:cubicBezTo>
                  <a:lnTo>
                    <a:pt x="5829" y="3263"/>
                  </a:lnTo>
                  <a:cubicBezTo>
                    <a:pt x="5531" y="3263"/>
                    <a:pt x="4059" y="2905"/>
                    <a:pt x="2865" y="2448"/>
                  </a:cubicBezTo>
                  <a:cubicBezTo>
                    <a:pt x="4656" y="1194"/>
                    <a:pt x="7242" y="399"/>
                    <a:pt x="10106" y="399"/>
                  </a:cubicBezTo>
                  <a:close/>
                  <a:moveTo>
                    <a:pt x="10544" y="2448"/>
                  </a:moveTo>
                  <a:cubicBezTo>
                    <a:pt x="11439" y="2448"/>
                    <a:pt x="12334" y="2845"/>
                    <a:pt x="12434" y="2905"/>
                  </a:cubicBezTo>
                  <a:cubicBezTo>
                    <a:pt x="13289" y="3303"/>
                    <a:pt x="14125" y="3522"/>
                    <a:pt x="15000" y="3522"/>
                  </a:cubicBezTo>
                  <a:cubicBezTo>
                    <a:pt x="15895" y="3522"/>
                    <a:pt x="16850" y="3303"/>
                    <a:pt x="17805" y="2845"/>
                  </a:cubicBezTo>
                  <a:cubicBezTo>
                    <a:pt x="18859" y="3701"/>
                    <a:pt x="19555" y="4735"/>
                    <a:pt x="19754" y="5869"/>
                  </a:cubicBezTo>
                  <a:cubicBezTo>
                    <a:pt x="17566" y="6366"/>
                    <a:pt x="15915" y="7043"/>
                    <a:pt x="15497" y="7222"/>
                  </a:cubicBezTo>
                  <a:cubicBezTo>
                    <a:pt x="14523" y="6386"/>
                    <a:pt x="12315" y="4477"/>
                    <a:pt x="11718" y="4019"/>
                  </a:cubicBezTo>
                  <a:cubicBezTo>
                    <a:pt x="11380" y="3780"/>
                    <a:pt x="11141" y="3621"/>
                    <a:pt x="10942" y="3581"/>
                  </a:cubicBezTo>
                  <a:cubicBezTo>
                    <a:pt x="10842" y="3542"/>
                    <a:pt x="10723" y="3522"/>
                    <a:pt x="10584" y="3522"/>
                  </a:cubicBezTo>
                  <a:cubicBezTo>
                    <a:pt x="10425" y="3522"/>
                    <a:pt x="10246" y="3542"/>
                    <a:pt x="10087" y="3601"/>
                  </a:cubicBezTo>
                  <a:cubicBezTo>
                    <a:pt x="9689" y="3721"/>
                    <a:pt x="9311" y="4019"/>
                    <a:pt x="8933" y="4318"/>
                  </a:cubicBezTo>
                  <a:lnTo>
                    <a:pt x="8913" y="4337"/>
                  </a:lnTo>
                  <a:cubicBezTo>
                    <a:pt x="8555" y="4616"/>
                    <a:pt x="8217" y="4914"/>
                    <a:pt x="7938" y="4974"/>
                  </a:cubicBezTo>
                  <a:cubicBezTo>
                    <a:pt x="7819" y="4994"/>
                    <a:pt x="7699" y="5014"/>
                    <a:pt x="7560" y="5014"/>
                  </a:cubicBezTo>
                  <a:cubicBezTo>
                    <a:pt x="7262" y="5014"/>
                    <a:pt x="7003" y="4914"/>
                    <a:pt x="6904" y="4795"/>
                  </a:cubicBezTo>
                  <a:cubicBezTo>
                    <a:pt x="6864" y="4775"/>
                    <a:pt x="6904" y="4735"/>
                    <a:pt x="6924" y="4695"/>
                  </a:cubicBezTo>
                  <a:lnTo>
                    <a:pt x="7759" y="3780"/>
                  </a:lnTo>
                  <a:cubicBezTo>
                    <a:pt x="8435" y="3104"/>
                    <a:pt x="9052" y="2487"/>
                    <a:pt x="10484" y="2448"/>
                  </a:cubicBezTo>
                  <a:close/>
                  <a:moveTo>
                    <a:pt x="2547" y="2706"/>
                  </a:moveTo>
                  <a:cubicBezTo>
                    <a:pt x="3781" y="3204"/>
                    <a:pt x="5272" y="3601"/>
                    <a:pt x="5750" y="3621"/>
                  </a:cubicBezTo>
                  <a:cubicBezTo>
                    <a:pt x="5869" y="3621"/>
                    <a:pt x="6028" y="3641"/>
                    <a:pt x="6168" y="3641"/>
                  </a:cubicBezTo>
                  <a:cubicBezTo>
                    <a:pt x="6506" y="3641"/>
                    <a:pt x="6804" y="3542"/>
                    <a:pt x="7103" y="3482"/>
                  </a:cubicBezTo>
                  <a:cubicBezTo>
                    <a:pt x="7262" y="3422"/>
                    <a:pt x="7461" y="3383"/>
                    <a:pt x="7660" y="3323"/>
                  </a:cubicBezTo>
                  <a:lnTo>
                    <a:pt x="7660" y="3323"/>
                  </a:lnTo>
                  <a:lnTo>
                    <a:pt x="7500" y="3502"/>
                  </a:lnTo>
                  <a:lnTo>
                    <a:pt x="6645" y="4417"/>
                  </a:lnTo>
                  <a:cubicBezTo>
                    <a:pt x="6566" y="4497"/>
                    <a:pt x="6426" y="4676"/>
                    <a:pt x="6526" y="4894"/>
                  </a:cubicBezTo>
                  <a:cubicBezTo>
                    <a:pt x="6566" y="4994"/>
                    <a:pt x="6645" y="5073"/>
                    <a:pt x="6745" y="5133"/>
                  </a:cubicBezTo>
                  <a:cubicBezTo>
                    <a:pt x="6943" y="5292"/>
                    <a:pt x="7321" y="5372"/>
                    <a:pt x="7660" y="5372"/>
                  </a:cubicBezTo>
                  <a:cubicBezTo>
                    <a:pt x="7799" y="5372"/>
                    <a:pt x="7918" y="5332"/>
                    <a:pt x="8038" y="5312"/>
                  </a:cubicBezTo>
                  <a:cubicBezTo>
                    <a:pt x="8396" y="5233"/>
                    <a:pt x="8793" y="4934"/>
                    <a:pt x="9191" y="4616"/>
                  </a:cubicBezTo>
                  <a:cubicBezTo>
                    <a:pt x="9510" y="4377"/>
                    <a:pt x="9947" y="4039"/>
                    <a:pt x="10305" y="3940"/>
                  </a:cubicBezTo>
                  <a:cubicBezTo>
                    <a:pt x="10405" y="3920"/>
                    <a:pt x="10524" y="3900"/>
                    <a:pt x="10624" y="3900"/>
                  </a:cubicBezTo>
                  <a:lnTo>
                    <a:pt x="10703" y="3900"/>
                  </a:lnTo>
                  <a:cubicBezTo>
                    <a:pt x="10922" y="3920"/>
                    <a:pt x="11141" y="3999"/>
                    <a:pt x="11539" y="4298"/>
                  </a:cubicBezTo>
                  <a:cubicBezTo>
                    <a:pt x="12235" y="4815"/>
                    <a:pt x="15358" y="7560"/>
                    <a:pt x="15398" y="7580"/>
                  </a:cubicBezTo>
                  <a:cubicBezTo>
                    <a:pt x="15398" y="7580"/>
                    <a:pt x="15597" y="7759"/>
                    <a:pt x="15597" y="8018"/>
                  </a:cubicBezTo>
                  <a:cubicBezTo>
                    <a:pt x="15597" y="8177"/>
                    <a:pt x="15497" y="8316"/>
                    <a:pt x="15358" y="8415"/>
                  </a:cubicBezTo>
                  <a:cubicBezTo>
                    <a:pt x="15219" y="8495"/>
                    <a:pt x="15080" y="8555"/>
                    <a:pt x="14960" y="8555"/>
                  </a:cubicBezTo>
                  <a:cubicBezTo>
                    <a:pt x="14761" y="8555"/>
                    <a:pt x="14602" y="8455"/>
                    <a:pt x="14582" y="8455"/>
                  </a:cubicBezTo>
                  <a:cubicBezTo>
                    <a:pt x="14582" y="8455"/>
                    <a:pt x="13508" y="7461"/>
                    <a:pt x="13110" y="7122"/>
                  </a:cubicBezTo>
                  <a:cubicBezTo>
                    <a:pt x="13031" y="7083"/>
                    <a:pt x="12991" y="7023"/>
                    <a:pt x="12931" y="7023"/>
                  </a:cubicBezTo>
                  <a:cubicBezTo>
                    <a:pt x="12911" y="7023"/>
                    <a:pt x="12891" y="7063"/>
                    <a:pt x="12871" y="7083"/>
                  </a:cubicBezTo>
                  <a:cubicBezTo>
                    <a:pt x="12812" y="7162"/>
                    <a:pt x="12871" y="7262"/>
                    <a:pt x="12971" y="7321"/>
                  </a:cubicBezTo>
                  <a:lnTo>
                    <a:pt x="14204" y="8575"/>
                  </a:lnTo>
                  <a:cubicBezTo>
                    <a:pt x="14204" y="8575"/>
                    <a:pt x="14363" y="8714"/>
                    <a:pt x="14383" y="8913"/>
                  </a:cubicBezTo>
                  <a:cubicBezTo>
                    <a:pt x="14383" y="9112"/>
                    <a:pt x="14284" y="9291"/>
                    <a:pt x="14085" y="9450"/>
                  </a:cubicBezTo>
                  <a:cubicBezTo>
                    <a:pt x="13926" y="9549"/>
                    <a:pt x="13787" y="9589"/>
                    <a:pt x="13627" y="9589"/>
                  </a:cubicBezTo>
                  <a:cubicBezTo>
                    <a:pt x="13428" y="9589"/>
                    <a:pt x="13309" y="9510"/>
                    <a:pt x="13289" y="9490"/>
                  </a:cubicBezTo>
                  <a:lnTo>
                    <a:pt x="13110" y="9311"/>
                  </a:lnTo>
                  <a:cubicBezTo>
                    <a:pt x="12792" y="8992"/>
                    <a:pt x="12434" y="8674"/>
                    <a:pt x="12195" y="8455"/>
                  </a:cubicBezTo>
                  <a:cubicBezTo>
                    <a:pt x="12135" y="8396"/>
                    <a:pt x="12076" y="8356"/>
                    <a:pt x="12016" y="8356"/>
                  </a:cubicBezTo>
                  <a:cubicBezTo>
                    <a:pt x="11996" y="8356"/>
                    <a:pt x="11976" y="8356"/>
                    <a:pt x="11937" y="8376"/>
                  </a:cubicBezTo>
                  <a:cubicBezTo>
                    <a:pt x="11917" y="8396"/>
                    <a:pt x="11897" y="8475"/>
                    <a:pt x="11976" y="8555"/>
                  </a:cubicBezTo>
                  <a:cubicBezTo>
                    <a:pt x="11996" y="8594"/>
                    <a:pt x="12036" y="8614"/>
                    <a:pt x="12036" y="8614"/>
                  </a:cubicBezTo>
                  <a:lnTo>
                    <a:pt x="12971" y="9649"/>
                  </a:lnTo>
                  <a:cubicBezTo>
                    <a:pt x="12971" y="9649"/>
                    <a:pt x="13170" y="9868"/>
                    <a:pt x="12991" y="10086"/>
                  </a:cubicBezTo>
                  <a:lnTo>
                    <a:pt x="12971" y="10146"/>
                  </a:lnTo>
                  <a:lnTo>
                    <a:pt x="12891" y="10206"/>
                  </a:lnTo>
                  <a:cubicBezTo>
                    <a:pt x="12732" y="10345"/>
                    <a:pt x="12513" y="10365"/>
                    <a:pt x="12434" y="10365"/>
                  </a:cubicBezTo>
                  <a:lnTo>
                    <a:pt x="12315" y="10365"/>
                  </a:lnTo>
                  <a:cubicBezTo>
                    <a:pt x="12215" y="10345"/>
                    <a:pt x="12175" y="10305"/>
                    <a:pt x="12135" y="10285"/>
                  </a:cubicBezTo>
                  <a:cubicBezTo>
                    <a:pt x="12096" y="10246"/>
                    <a:pt x="11638" y="9768"/>
                    <a:pt x="11240" y="9450"/>
                  </a:cubicBezTo>
                  <a:cubicBezTo>
                    <a:pt x="11201" y="9390"/>
                    <a:pt x="11121" y="9350"/>
                    <a:pt x="11081" y="9350"/>
                  </a:cubicBezTo>
                  <a:cubicBezTo>
                    <a:pt x="11041" y="9350"/>
                    <a:pt x="11021" y="9350"/>
                    <a:pt x="11002" y="9370"/>
                  </a:cubicBezTo>
                  <a:cubicBezTo>
                    <a:pt x="10922" y="9450"/>
                    <a:pt x="11041" y="9569"/>
                    <a:pt x="11081" y="9609"/>
                  </a:cubicBezTo>
                  <a:lnTo>
                    <a:pt x="11837" y="10464"/>
                  </a:lnTo>
                  <a:cubicBezTo>
                    <a:pt x="11837" y="10464"/>
                    <a:pt x="11837" y="10484"/>
                    <a:pt x="11817" y="10504"/>
                  </a:cubicBezTo>
                  <a:cubicBezTo>
                    <a:pt x="11797" y="10564"/>
                    <a:pt x="11698" y="10643"/>
                    <a:pt x="11419" y="10683"/>
                  </a:cubicBezTo>
                  <a:lnTo>
                    <a:pt x="11320" y="10683"/>
                  </a:lnTo>
                  <a:cubicBezTo>
                    <a:pt x="11021" y="10683"/>
                    <a:pt x="10723" y="10544"/>
                    <a:pt x="10544" y="10464"/>
                  </a:cubicBezTo>
                  <a:cubicBezTo>
                    <a:pt x="10624" y="10305"/>
                    <a:pt x="10644" y="10146"/>
                    <a:pt x="10644" y="9967"/>
                  </a:cubicBezTo>
                  <a:cubicBezTo>
                    <a:pt x="10644" y="9311"/>
                    <a:pt x="10126" y="8793"/>
                    <a:pt x="9510" y="8793"/>
                  </a:cubicBezTo>
                  <a:lnTo>
                    <a:pt x="9450" y="8793"/>
                  </a:lnTo>
                  <a:cubicBezTo>
                    <a:pt x="9490" y="8495"/>
                    <a:pt x="9430" y="7958"/>
                    <a:pt x="8853" y="7699"/>
                  </a:cubicBezTo>
                  <a:cubicBezTo>
                    <a:pt x="8694" y="7620"/>
                    <a:pt x="8535" y="7600"/>
                    <a:pt x="8396" y="7600"/>
                  </a:cubicBezTo>
                  <a:cubicBezTo>
                    <a:pt x="8256" y="7600"/>
                    <a:pt x="8137" y="7620"/>
                    <a:pt x="8038" y="7679"/>
                  </a:cubicBezTo>
                  <a:cubicBezTo>
                    <a:pt x="7918" y="7461"/>
                    <a:pt x="7719" y="7282"/>
                    <a:pt x="7461" y="7202"/>
                  </a:cubicBezTo>
                  <a:cubicBezTo>
                    <a:pt x="7321" y="7162"/>
                    <a:pt x="7202" y="7122"/>
                    <a:pt x="7043" y="7122"/>
                  </a:cubicBezTo>
                  <a:cubicBezTo>
                    <a:pt x="6824" y="7122"/>
                    <a:pt x="6605" y="7202"/>
                    <a:pt x="6406" y="7321"/>
                  </a:cubicBezTo>
                  <a:cubicBezTo>
                    <a:pt x="6227" y="7102"/>
                    <a:pt x="5929" y="6963"/>
                    <a:pt x="5631" y="6963"/>
                  </a:cubicBezTo>
                  <a:cubicBezTo>
                    <a:pt x="5372" y="6963"/>
                    <a:pt x="5133" y="7063"/>
                    <a:pt x="4934" y="7222"/>
                  </a:cubicBezTo>
                  <a:cubicBezTo>
                    <a:pt x="4676" y="7063"/>
                    <a:pt x="3741" y="6426"/>
                    <a:pt x="1175" y="5869"/>
                  </a:cubicBezTo>
                  <a:cubicBezTo>
                    <a:pt x="1055" y="5829"/>
                    <a:pt x="777" y="5770"/>
                    <a:pt x="598" y="5710"/>
                  </a:cubicBezTo>
                  <a:cubicBezTo>
                    <a:pt x="737" y="4616"/>
                    <a:pt x="1453" y="3581"/>
                    <a:pt x="2547" y="2706"/>
                  </a:cubicBezTo>
                  <a:close/>
                  <a:moveTo>
                    <a:pt x="5511" y="7361"/>
                  </a:moveTo>
                  <a:cubicBezTo>
                    <a:pt x="5810" y="7361"/>
                    <a:pt x="6068" y="7580"/>
                    <a:pt x="6108" y="7898"/>
                  </a:cubicBezTo>
                  <a:lnTo>
                    <a:pt x="6128" y="8077"/>
                  </a:lnTo>
                  <a:lnTo>
                    <a:pt x="6227" y="7918"/>
                  </a:lnTo>
                  <a:cubicBezTo>
                    <a:pt x="6227" y="7898"/>
                    <a:pt x="6466" y="7520"/>
                    <a:pt x="6943" y="7520"/>
                  </a:cubicBezTo>
                  <a:cubicBezTo>
                    <a:pt x="7023" y="7520"/>
                    <a:pt x="7123" y="7560"/>
                    <a:pt x="7222" y="7580"/>
                  </a:cubicBezTo>
                  <a:cubicBezTo>
                    <a:pt x="7600" y="7679"/>
                    <a:pt x="7640" y="8018"/>
                    <a:pt x="7660" y="8157"/>
                  </a:cubicBezTo>
                  <a:cubicBezTo>
                    <a:pt x="7660" y="8216"/>
                    <a:pt x="7739" y="8216"/>
                    <a:pt x="7739" y="8216"/>
                  </a:cubicBezTo>
                  <a:cubicBezTo>
                    <a:pt x="7759" y="8216"/>
                    <a:pt x="7799" y="8197"/>
                    <a:pt x="7819" y="8197"/>
                  </a:cubicBezTo>
                  <a:cubicBezTo>
                    <a:pt x="7898" y="8117"/>
                    <a:pt x="8038" y="7998"/>
                    <a:pt x="8256" y="7998"/>
                  </a:cubicBezTo>
                  <a:cubicBezTo>
                    <a:pt x="8356" y="7998"/>
                    <a:pt x="8495" y="8018"/>
                    <a:pt x="8614" y="8077"/>
                  </a:cubicBezTo>
                  <a:cubicBezTo>
                    <a:pt x="9191" y="8316"/>
                    <a:pt x="8933" y="9072"/>
                    <a:pt x="8933" y="9072"/>
                  </a:cubicBezTo>
                  <a:cubicBezTo>
                    <a:pt x="8893" y="9191"/>
                    <a:pt x="8893" y="9251"/>
                    <a:pt x="8933" y="9271"/>
                  </a:cubicBezTo>
                  <a:lnTo>
                    <a:pt x="8992" y="9271"/>
                  </a:lnTo>
                  <a:cubicBezTo>
                    <a:pt x="9012" y="9271"/>
                    <a:pt x="9032" y="9271"/>
                    <a:pt x="9112" y="9251"/>
                  </a:cubicBezTo>
                  <a:cubicBezTo>
                    <a:pt x="9191" y="9211"/>
                    <a:pt x="9311" y="9171"/>
                    <a:pt x="9410" y="9171"/>
                  </a:cubicBezTo>
                  <a:cubicBezTo>
                    <a:pt x="9848" y="9171"/>
                    <a:pt x="10206" y="9510"/>
                    <a:pt x="10206" y="9967"/>
                  </a:cubicBezTo>
                  <a:cubicBezTo>
                    <a:pt x="10206" y="10405"/>
                    <a:pt x="9848" y="10763"/>
                    <a:pt x="9410" y="10763"/>
                  </a:cubicBezTo>
                  <a:cubicBezTo>
                    <a:pt x="8992" y="10763"/>
                    <a:pt x="8634" y="10444"/>
                    <a:pt x="8614" y="10007"/>
                  </a:cubicBezTo>
                  <a:cubicBezTo>
                    <a:pt x="8614" y="9987"/>
                    <a:pt x="8614" y="9887"/>
                    <a:pt x="8535" y="9887"/>
                  </a:cubicBezTo>
                  <a:cubicBezTo>
                    <a:pt x="8515" y="9887"/>
                    <a:pt x="8455" y="9907"/>
                    <a:pt x="8435" y="9947"/>
                  </a:cubicBezTo>
                  <a:cubicBezTo>
                    <a:pt x="8336" y="10007"/>
                    <a:pt x="8217" y="10106"/>
                    <a:pt x="8038" y="10106"/>
                  </a:cubicBezTo>
                  <a:cubicBezTo>
                    <a:pt x="7958" y="10106"/>
                    <a:pt x="7859" y="10086"/>
                    <a:pt x="7799" y="10067"/>
                  </a:cubicBezTo>
                  <a:cubicBezTo>
                    <a:pt x="7341" y="9887"/>
                    <a:pt x="7341" y="9569"/>
                    <a:pt x="7341" y="9450"/>
                  </a:cubicBezTo>
                  <a:cubicBezTo>
                    <a:pt x="7321" y="9450"/>
                    <a:pt x="7321" y="9390"/>
                    <a:pt x="7302" y="9370"/>
                  </a:cubicBezTo>
                  <a:lnTo>
                    <a:pt x="7262" y="9350"/>
                  </a:lnTo>
                  <a:lnTo>
                    <a:pt x="7242" y="9350"/>
                  </a:lnTo>
                  <a:cubicBezTo>
                    <a:pt x="7222" y="9350"/>
                    <a:pt x="7202" y="9350"/>
                    <a:pt x="7162" y="9370"/>
                  </a:cubicBezTo>
                  <a:cubicBezTo>
                    <a:pt x="7043" y="9470"/>
                    <a:pt x="6924" y="9490"/>
                    <a:pt x="6804" y="9490"/>
                  </a:cubicBezTo>
                  <a:cubicBezTo>
                    <a:pt x="6725" y="9490"/>
                    <a:pt x="6645" y="9470"/>
                    <a:pt x="6566" y="9450"/>
                  </a:cubicBezTo>
                  <a:cubicBezTo>
                    <a:pt x="5969" y="9211"/>
                    <a:pt x="6028" y="8634"/>
                    <a:pt x="6048" y="8475"/>
                  </a:cubicBezTo>
                  <a:cubicBezTo>
                    <a:pt x="6048" y="8455"/>
                    <a:pt x="6048" y="8415"/>
                    <a:pt x="6028" y="8396"/>
                  </a:cubicBezTo>
                  <a:lnTo>
                    <a:pt x="5969" y="8376"/>
                  </a:lnTo>
                  <a:lnTo>
                    <a:pt x="5929" y="8415"/>
                  </a:lnTo>
                  <a:cubicBezTo>
                    <a:pt x="5810" y="8515"/>
                    <a:pt x="5650" y="8594"/>
                    <a:pt x="5511" y="8594"/>
                  </a:cubicBezTo>
                  <a:cubicBezTo>
                    <a:pt x="5153" y="8594"/>
                    <a:pt x="4875" y="8316"/>
                    <a:pt x="4875" y="7978"/>
                  </a:cubicBezTo>
                  <a:cubicBezTo>
                    <a:pt x="4875" y="7620"/>
                    <a:pt x="5153" y="7361"/>
                    <a:pt x="5511" y="7361"/>
                  </a:cubicBezTo>
                  <a:close/>
                  <a:moveTo>
                    <a:pt x="399" y="6168"/>
                  </a:moveTo>
                  <a:cubicBezTo>
                    <a:pt x="458" y="6187"/>
                    <a:pt x="876" y="6287"/>
                    <a:pt x="956" y="6287"/>
                  </a:cubicBezTo>
                  <a:cubicBezTo>
                    <a:pt x="3562" y="6864"/>
                    <a:pt x="4437" y="7480"/>
                    <a:pt x="4576" y="7580"/>
                  </a:cubicBezTo>
                  <a:cubicBezTo>
                    <a:pt x="4536" y="7699"/>
                    <a:pt x="4517" y="7819"/>
                    <a:pt x="4517" y="7958"/>
                  </a:cubicBezTo>
                  <a:cubicBezTo>
                    <a:pt x="4517" y="8495"/>
                    <a:pt x="4954" y="8913"/>
                    <a:pt x="5471" y="8913"/>
                  </a:cubicBezTo>
                  <a:cubicBezTo>
                    <a:pt x="5531" y="8913"/>
                    <a:pt x="5611" y="8913"/>
                    <a:pt x="5650" y="8893"/>
                  </a:cubicBezTo>
                  <a:cubicBezTo>
                    <a:pt x="5730" y="9291"/>
                    <a:pt x="6009" y="9589"/>
                    <a:pt x="6386" y="9748"/>
                  </a:cubicBezTo>
                  <a:cubicBezTo>
                    <a:pt x="6526" y="9788"/>
                    <a:pt x="6625" y="9808"/>
                    <a:pt x="6745" y="9808"/>
                  </a:cubicBezTo>
                  <a:cubicBezTo>
                    <a:pt x="6824" y="9808"/>
                    <a:pt x="6884" y="9808"/>
                    <a:pt x="6963" y="9788"/>
                  </a:cubicBezTo>
                  <a:cubicBezTo>
                    <a:pt x="7043" y="9987"/>
                    <a:pt x="7222" y="10206"/>
                    <a:pt x="7560" y="10365"/>
                  </a:cubicBezTo>
                  <a:cubicBezTo>
                    <a:pt x="7699" y="10405"/>
                    <a:pt x="7819" y="10425"/>
                    <a:pt x="7938" y="10425"/>
                  </a:cubicBezTo>
                  <a:cubicBezTo>
                    <a:pt x="8038" y="10425"/>
                    <a:pt x="8137" y="10405"/>
                    <a:pt x="8237" y="10385"/>
                  </a:cubicBezTo>
                  <a:cubicBezTo>
                    <a:pt x="8416" y="10803"/>
                    <a:pt x="8833" y="11101"/>
                    <a:pt x="9311" y="11101"/>
                  </a:cubicBezTo>
                  <a:cubicBezTo>
                    <a:pt x="9629" y="11101"/>
                    <a:pt x="9927" y="10982"/>
                    <a:pt x="10126" y="10763"/>
                  </a:cubicBezTo>
                  <a:cubicBezTo>
                    <a:pt x="10305" y="10862"/>
                    <a:pt x="10703" y="11061"/>
                    <a:pt x="11101" y="11061"/>
                  </a:cubicBezTo>
                  <a:lnTo>
                    <a:pt x="11240" y="11061"/>
                  </a:lnTo>
                  <a:cubicBezTo>
                    <a:pt x="11638" y="11001"/>
                    <a:pt x="11817" y="10862"/>
                    <a:pt x="11917" y="10723"/>
                  </a:cubicBezTo>
                  <a:cubicBezTo>
                    <a:pt x="11937" y="10703"/>
                    <a:pt x="11937" y="10683"/>
                    <a:pt x="11976" y="10663"/>
                  </a:cubicBezTo>
                  <a:cubicBezTo>
                    <a:pt x="12076" y="10683"/>
                    <a:pt x="12175" y="10703"/>
                    <a:pt x="12295" y="10703"/>
                  </a:cubicBezTo>
                  <a:cubicBezTo>
                    <a:pt x="12513" y="10703"/>
                    <a:pt x="12712" y="10643"/>
                    <a:pt x="12911" y="10484"/>
                  </a:cubicBezTo>
                  <a:cubicBezTo>
                    <a:pt x="13110" y="10345"/>
                    <a:pt x="13269" y="10106"/>
                    <a:pt x="13289" y="9947"/>
                  </a:cubicBezTo>
                  <a:cubicBezTo>
                    <a:pt x="13369" y="9967"/>
                    <a:pt x="13428" y="9967"/>
                    <a:pt x="13508" y="9967"/>
                  </a:cubicBezTo>
                  <a:cubicBezTo>
                    <a:pt x="13727" y="9967"/>
                    <a:pt x="13966" y="9887"/>
                    <a:pt x="14165" y="9768"/>
                  </a:cubicBezTo>
                  <a:cubicBezTo>
                    <a:pt x="14562" y="9490"/>
                    <a:pt x="14622" y="9151"/>
                    <a:pt x="14622" y="8913"/>
                  </a:cubicBezTo>
                  <a:cubicBezTo>
                    <a:pt x="14702" y="8953"/>
                    <a:pt x="14781" y="8953"/>
                    <a:pt x="14861" y="8953"/>
                  </a:cubicBezTo>
                  <a:cubicBezTo>
                    <a:pt x="15060" y="8953"/>
                    <a:pt x="15279" y="8873"/>
                    <a:pt x="15458" y="8754"/>
                  </a:cubicBezTo>
                  <a:cubicBezTo>
                    <a:pt x="15696" y="8594"/>
                    <a:pt x="15855" y="8356"/>
                    <a:pt x="15875" y="8057"/>
                  </a:cubicBezTo>
                  <a:cubicBezTo>
                    <a:pt x="15895" y="7858"/>
                    <a:pt x="15855" y="7659"/>
                    <a:pt x="15756" y="7500"/>
                  </a:cubicBezTo>
                  <a:cubicBezTo>
                    <a:pt x="16412" y="7202"/>
                    <a:pt x="17964" y="6665"/>
                    <a:pt x="19774" y="6227"/>
                  </a:cubicBezTo>
                  <a:lnTo>
                    <a:pt x="19774" y="6526"/>
                  </a:lnTo>
                  <a:cubicBezTo>
                    <a:pt x="19814" y="10047"/>
                    <a:pt x="15477" y="12792"/>
                    <a:pt x="10106" y="12792"/>
                  </a:cubicBezTo>
                  <a:cubicBezTo>
                    <a:pt x="4735" y="12792"/>
                    <a:pt x="379" y="10007"/>
                    <a:pt x="379" y="6585"/>
                  </a:cubicBezTo>
                  <a:cubicBezTo>
                    <a:pt x="379" y="6426"/>
                    <a:pt x="379" y="6307"/>
                    <a:pt x="399" y="6168"/>
                  </a:cubicBezTo>
                  <a:close/>
                  <a:moveTo>
                    <a:pt x="10106" y="1"/>
                  </a:moveTo>
                  <a:cubicBezTo>
                    <a:pt x="4536" y="1"/>
                    <a:pt x="1" y="2945"/>
                    <a:pt x="1" y="6605"/>
                  </a:cubicBezTo>
                  <a:lnTo>
                    <a:pt x="1" y="7003"/>
                  </a:lnTo>
                  <a:cubicBezTo>
                    <a:pt x="1" y="10862"/>
                    <a:pt x="3960" y="13985"/>
                    <a:pt x="10106" y="13985"/>
                  </a:cubicBezTo>
                  <a:cubicBezTo>
                    <a:pt x="16293" y="13985"/>
                    <a:pt x="20192" y="10862"/>
                    <a:pt x="20192" y="7003"/>
                  </a:cubicBezTo>
                  <a:lnTo>
                    <a:pt x="20192" y="6605"/>
                  </a:lnTo>
                  <a:cubicBezTo>
                    <a:pt x="20192" y="2945"/>
                    <a:pt x="15676" y="1"/>
                    <a:pt x="1010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44"/>
            <p:cNvGrpSpPr/>
            <p:nvPr/>
          </p:nvGrpSpPr>
          <p:grpSpPr>
            <a:xfrm>
              <a:off x="8204090" y="4581151"/>
              <a:ext cx="545829" cy="215183"/>
              <a:chOff x="831601" y="825076"/>
              <a:chExt cx="641322" cy="252829"/>
            </a:xfrm>
          </p:grpSpPr>
          <p:sp>
            <p:nvSpPr>
              <p:cNvPr id="389" name="Google Shape;389;p44"/>
              <p:cNvSpPr/>
              <p:nvPr/>
            </p:nvSpPr>
            <p:spPr>
              <a:xfrm>
                <a:off x="1384571" y="852097"/>
                <a:ext cx="88352" cy="92713"/>
              </a:xfrm>
              <a:custGeom>
                <a:rect b="b" l="l" r="r" t="t"/>
                <a:pathLst>
                  <a:path extrusionOk="0" h="4656" w="4437">
                    <a:moveTo>
                      <a:pt x="2189" y="976"/>
                    </a:moveTo>
                    <a:cubicBezTo>
                      <a:pt x="2507" y="976"/>
                      <a:pt x="2785" y="1095"/>
                      <a:pt x="2964" y="1314"/>
                    </a:cubicBezTo>
                    <a:cubicBezTo>
                      <a:pt x="3144" y="1533"/>
                      <a:pt x="3243" y="1891"/>
                      <a:pt x="3243" y="2328"/>
                    </a:cubicBezTo>
                    <a:cubicBezTo>
                      <a:pt x="3243" y="2786"/>
                      <a:pt x="3144" y="3104"/>
                      <a:pt x="2964" y="3363"/>
                    </a:cubicBezTo>
                    <a:cubicBezTo>
                      <a:pt x="2785" y="3602"/>
                      <a:pt x="2547" y="3701"/>
                      <a:pt x="2189" y="3701"/>
                    </a:cubicBezTo>
                    <a:cubicBezTo>
                      <a:pt x="1870" y="3701"/>
                      <a:pt x="1592" y="3582"/>
                      <a:pt x="1413" y="3363"/>
                    </a:cubicBezTo>
                    <a:cubicBezTo>
                      <a:pt x="1234" y="3104"/>
                      <a:pt x="1134" y="2786"/>
                      <a:pt x="1134" y="2328"/>
                    </a:cubicBezTo>
                    <a:cubicBezTo>
                      <a:pt x="1134" y="1891"/>
                      <a:pt x="1234" y="1572"/>
                      <a:pt x="1413" y="1314"/>
                    </a:cubicBezTo>
                    <a:cubicBezTo>
                      <a:pt x="1592" y="1095"/>
                      <a:pt x="1870" y="976"/>
                      <a:pt x="2189" y="976"/>
                    </a:cubicBezTo>
                    <a:close/>
                    <a:moveTo>
                      <a:pt x="2209" y="1"/>
                    </a:moveTo>
                    <a:cubicBezTo>
                      <a:pt x="1473" y="1"/>
                      <a:pt x="896" y="220"/>
                      <a:pt x="557" y="697"/>
                    </a:cubicBezTo>
                    <a:cubicBezTo>
                      <a:pt x="180" y="1175"/>
                      <a:pt x="0" y="1692"/>
                      <a:pt x="0" y="2328"/>
                    </a:cubicBezTo>
                    <a:cubicBezTo>
                      <a:pt x="0" y="2985"/>
                      <a:pt x="180" y="3522"/>
                      <a:pt x="557" y="3980"/>
                    </a:cubicBezTo>
                    <a:cubicBezTo>
                      <a:pt x="916" y="4417"/>
                      <a:pt x="1473" y="4656"/>
                      <a:pt x="2209" y="4656"/>
                    </a:cubicBezTo>
                    <a:cubicBezTo>
                      <a:pt x="2964" y="4656"/>
                      <a:pt x="3541" y="4417"/>
                      <a:pt x="3880" y="3980"/>
                    </a:cubicBezTo>
                    <a:cubicBezTo>
                      <a:pt x="4258" y="3522"/>
                      <a:pt x="4437" y="2985"/>
                      <a:pt x="4437" y="2328"/>
                    </a:cubicBezTo>
                    <a:cubicBezTo>
                      <a:pt x="4437" y="1712"/>
                      <a:pt x="4258" y="1175"/>
                      <a:pt x="3880" y="697"/>
                    </a:cubicBezTo>
                    <a:cubicBezTo>
                      <a:pt x="3502" y="220"/>
                      <a:pt x="2964" y="1"/>
                      <a:pt x="22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>
                <a:off x="1207908" y="852894"/>
                <a:ext cx="77659" cy="92414"/>
              </a:xfrm>
              <a:custGeom>
                <a:rect b="b" l="l" r="r" t="t"/>
                <a:pathLst>
                  <a:path extrusionOk="0" h="4641" w="3900">
                    <a:moveTo>
                      <a:pt x="2726" y="2368"/>
                    </a:moveTo>
                    <a:lnTo>
                      <a:pt x="2726" y="2766"/>
                    </a:lnTo>
                    <a:lnTo>
                      <a:pt x="2765" y="2766"/>
                    </a:lnTo>
                    <a:cubicBezTo>
                      <a:pt x="2765" y="3144"/>
                      <a:pt x="2626" y="3422"/>
                      <a:pt x="2427" y="3562"/>
                    </a:cubicBezTo>
                    <a:cubicBezTo>
                      <a:pt x="2228" y="3721"/>
                      <a:pt x="1990" y="3780"/>
                      <a:pt x="1731" y="3780"/>
                    </a:cubicBezTo>
                    <a:cubicBezTo>
                      <a:pt x="1592" y="3780"/>
                      <a:pt x="1433" y="3741"/>
                      <a:pt x="1333" y="3661"/>
                    </a:cubicBezTo>
                    <a:cubicBezTo>
                      <a:pt x="1234" y="3581"/>
                      <a:pt x="1154" y="3442"/>
                      <a:pt x="1154" y="3243"/>
                    </a:cubicBezTo>
                    <a:cubicBezTo>
                      <a:pt x="1154" y="3024"/>
                      <a:pt x="1254" y="2865"/>
                      <a:pt x="1433" y="2746"/>
                    </a:cubicBezTo>
                    <a:cubicBezTo>
                      <a:pt x="1532" y="2686"/>
                      <a:pt x="1711" y="2627"/>
                      <a:pt x="1970" y="2587"/>
                    </a:cubicBezTo>
                    <a:lnTo>
                      <a:pt x="2208" y="2547"/>
                    </a:lnTo>
                    <a:cubicBezTo>
                      <a:pt x="2328" y="2527"/>
                      <a:pt x="2427" y="2487"/>
                      <a:pt x="2507" y="2467"/>
                    </a:cubicBezTo>
                    <a:cubicBezTo>
                      <a:pt x="2586" y="2448"/>
                      <a:pt x="2666" y="2388"/>
                      <a:pt x="2726" y="2368"/>
                    </a:cubicBezTo>
                    <a:close/>
                    <a:moveTo>
                      <a:pt x="2029" y="1"/>
                    </a:moveTo>
                    <a:cubicBezTo>
                      <a:pt x="1293" y="1"/>
                      <a:pt x="776" y="200"/>
                      <a:pt x="478" y="578"/>
                    </a:cubicBezTo>
                    <a:cubicBezTo>
                      <a:pt x="279" y="836"/>
                      <a:pt x="179" y="1155"/>
                      <a:pt x="140" y="1532"/>
                    </a:cubicBezTo>
                    <a:lnTo>
                      <a:pt x="1234" y="1532"/>
                    </a:lnTo>
                    <a:cubicBezTo>
                      <a:pt x="1273" y="1353"/>
                      <a:pt x="1313" y="1234"/>
                      <a:pt x="1413" y="1135"/>
                    </a:cubicBezTo>
                    <a:cubicBezTo>
                      <a:pt x="1532" y="995"/>
                      <a:pt x="1711" y="936"/>
                      <a:pt x="1990" y="936"/>
                    </a:cubicBezTo>
                    <a:cubicBezTo>
                      <a:pt x="2228" y="936"/>
                      <a:pt x="2407" y="956"/>
                      <a:pt x="2527" y="1035"/>
                    </a:cubicBezTo>
                    <a:cubicBezTo>
                      <a:pt x="2646" y="1095"/>
                      <a:pt x="2726" y="1234"/>
                      <a:pt x="2726" y="1393"/>
                    </a:cubicBezTo>
                    <a:cubicBezTo>
                      <a:pt x="2726" y="1552"/>
                      <a:pt x="2646" y="1652"/>
                      <a:pt x="2487" y="1731"/>
                    </a:cubicBezTo>
                    <a:cubicBezTo>
                      <a:pt x="2387" y="1771"/>
                      <a:pt x="2228" y="1791"/>
                      <a:pt x="2029" y="1831"/>
                    </a:cubicBezTo>
                    <a:lnTo>
                      <a:pt x="1632" y="1871"/>
                    </a:lnTo>
                    <a:cubicBezTo>
                      <a:pt x="1194" y="1930"/>
                      <a:pt x="856" y="2030"/>
                      <a:pt x="617" y="2149"/>
                    </a:cubicBezTo>
                    <a:cubicBezTo>
                      <a:pt x="199" y="2388"/>
                      <a:pt x="0" y="2766"/>
                      <a:pt x="0" y="3323"/>
                    </a:cubicBezTo>
                    <a:cubicBezTo>
                      <a:pt x="0" y="3741"/>
                      <a:pt x="120" y="4059"/>
                      <a:pt x="398" y="4278"/>
                    </a:cubicBezTo>
                    <a:cubicBezTo>
                      <a:pt x="637" y="4516"/>
                      <a:pt x="995" y="4616"/>
                      <a:pt x="1393" y="4636"/>
                    </a:cubicBezTo>
                    <a:cubicBezTo>
                      <a:pt x="1478" y="4639"/>
                      <a:pt x="1560" y="4641"/>
                      <a:pt x="1639" y="4641"/>
                    </a:cubicBezTo>
                    <a:cubicBezTo>
                      <a:pt x="3895" y="4641"/>
                      <a:pt x="3841" y="3313"/>
                      <a:pt x="3879" y="3024"/>
                    </a:cubicBezTo>
                    <a:lnTo>
                      <a:pt x="3879" y="1373"/>
                    </a:lnTo>
                    <a:cubicBezTo>
                      <a:pt x="3899" y="836"/>
                      <a:pt x="3700" y="458"/>
                      <a:pt x="3322" y="279"/>
                    </a:cubicBezTo>
                    <a:cubicBezTo>
                      <a:pt x="2964" y="80"/>
                      <a:pt x="2527" y="1"/>
                      <a:pt x="20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>
                <a:off x="1117186" y="853690"/>
                <a:ext cx="84409" cy="91518"/>
              </a:xfrm>
              <a:custGeom>
                <a:rect b="b" l="l" r="r" t="t"/>
                <a:pathLst>
                  <a:path extrusionOk="0" h="4596" w="4239">
                    <a:moveTo>
                      <a:pt x="2169" y="1"/>
                    </a:moveTo>
                    <a:cubicBezTo>
                      <a:pt x="1493" y="1"/>
                      <a:pt x="956" y="199"/>
                      <a:pt x="578" y="617"/>
                    </a:cubicBezTo>
                    <a:cubicBezTo>
                      <a:pt x="180" y="1035"/>
                      <a:pt x="1" y="1612"/>
                      <a:pt x="1" y="2348"/>
                    </a:cubicBezTo>
                    <a:cubicBezTo>
                      <a:pt x="1" y="3024"/>
                      <a:pt x="180" y="3541"/>
                      <a:pt x="518" y="3979"/>
                    </a:cubicBezTo>
                    <a:cubicBezTo>
                      <a:pt x="876" y="4397"/>
                      <a:pt x="1413" y="4596"/>
                      <a:pt x="2169" y="4596"/>
                    </a:cubicBezTo>
                    <a:cubicBezTo>
                      <a:pt x="2905" y="4596"/>
                      <a:pt x="3462" y="4337"/>
                      <a:pt x="3840" y="3840"/>
                    </a:cubicBezTo>
                    <a:cubicBezTo>
                      <a:pt x="4079" y="3541"/>
                      <a:pt x="4198" y="3203"/>
                      <a:pt x="4238" y="2845"/>
                    </a:cubicBezTo>
                    <a:lnTo>
                      <a:pt x="2985" y="2845"/>
                    </a:lnTo>
                    <a:cubicBezTo>
                      <a:pt x="2965" y="3084"/>
                      <a:pt x="2885" y="3283"/>
                      <a:pt x="2766" y="3422"/>
                    </a:cubicBezTo>
                    <a:cubicBezTo>
                      <a:pt x="2647" y="3581"/>
                      <a:pt x="2448" y="3641"/>
                      <a:pt x="2169" y="3641"/>
                    </a:cubicBezTo>
                    <a:cubicBezTo>
                      <a:pt x="1771" y="3641"/>
                      <a:pt x="1493" y="3482"/>
                      <a:pt x="1354" y="3104"/>
                    </a:cubicBezTo>
                    <a:cubicBezTo>
                      <a:pt x="1274" y="2905"/>
                      <a:pt x="1214" y="2646"/>
                      <a:pt x="1214" y="2328"/>
                    </a:cubicBezTo>
                    <a:cubicBezTo>
                      <a:pt x="1214" y="2010"/>
                      <a:pt x="1274" y="1731"/>
                      <a:pt x="1354" y="1532"/>
                    </a:cubicBezTo>
                    <a:cubicBezTo>
                      <a:pt x="1493" y="1115"/>
                      <a:pt x="1791" y="935"/>
                      <a:pt x="2189" y="935"/>
                    </a:cubicBezTo>
                    <a:cubicBezTo>
                      <a:pt x="2468" y="935"/>
                      <a:pt x="2686" y="1035"/>
                      <a:pt x="2806" y="1214"/>
                    </a:cubicBezTo>
                    <a:cubicBezTo>
                      <a:pt x="2905" y="1333"/>
                      <a:pt x="2965" y="1473"/>
                      <a:pt x="2985" y="1652"/>
                    </a:cubicBezTo>
                    <a:lnTo>
                      <a:pt x="4238" y="1652"/>
                    </a:lnTo>
                    <a:cubicBezTo>
                      <a:pt x="4158" y="1035"/>
                      <a:pt x="3960" y="617"/>
                      <a:pt x="3582" y="359"/>
                    </a:cubicBezTo>
                    <a:cubicBezTo>
                      <a:pt x="3204" y="120"/>
                      <a:pt x="2746" y="1"/>
                      <a:pt x="216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>
                <a:off x="1059759" y="852894"/>
                <a:ext cx="53107" cy="90343"/>
              </a:xfrm>
              <a:custGeom>
                <a:rect b="b" l="l" r="r" t="t"/>
                <a:pathLst>
                  <a:path extrusionOk="0" h="4537" w="2667">
                    <a:moveTo>
                      <a:pt x="2547" y="1"/>
                    </a:moveTo>
                    <a:cubicBezTo>
                      <a:pt x="0" y="1"/>
                      <a:pt x="160" y="2249"/>
                      <a:pt x="160" y="2249"/>
                    </a:cubicBezTo>
                    <a:lnTo>
                      <a:pt x="160" y="4536"/>
                    </a:lnTo>
                    <a:lnTo>
                      <a:pt x="1294" y="4536"/>
                    </a:lnTo>
                    <a:lnTo>
                      <a:pt x="1294" y="2388"/>
                    </a:lnTo>
                    <a:cubicBezTo>
                      <a:pt x="1294" y="2050"/>
                      <a:pt x="1353" y="1791"/>
                      <a:pt x="1413" y="1632"/>
                    </a:cubicBezTo>
                    <a:cubicBezTo>
                      <a:pt x="1572" y="1334"/>
                      <a:pt x="1890" y="1174"/>
                      <a:pt x="2348" y="1174"/>
                    </a:cubicBezTo>
                    <a:lnTo>
                      <a:pt x="2467" y="1174"/>
                    </a:lnTo>
                    <a:cubicBezTo>
                      <a:pt x="2507" y="1174"/>
                      <a:pt x="2587" y="1174"/>
                      <a:pt x="2666" y="1194"/>
                    </a:cubicBezTo>
                    <a:lnTo>
                      <a:pt x="2666" y="41"/>
                    </a:lnTo>
                    <a:lnTo>
                      <a:pt x="2567" y="41"/>
                    </a:lnTo>
                    <a:cubicBezTo>
                      <a:pt x="2567" y="1"/>
                      <a:pt x="2567" y="1"/>
                      <a:pt x="254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>
                <a:off x="965871" y="852894"/>
                <a:ext cx="85982" cy="92314"/>
              </a:xfrm>
              <a:custGeom>
                <a:rect b="b" l="l" r="r" t="t"/>
                <a:pathLst>
                  <a:path extrusionOk="0" h="4636" w="4318">
                    <a:moveTo>
                      <a:pt x="2149" y="956"/>
                    </a:moveTo>
                    <a:cubicBezTo>
                      <a:pt x="2428" y="956"/>
                      <a:pt x="2647" y="1035"/>
                      <a:pt x="2826" y="1174"/>
                    </a:cubicBezTo>
                    <a:cubicBezTo>
                      <a:pt x="3005" y="1334"/>
                      <a:pt x="3104" y="1572"/>
                      <a:pt x="3124" y="1871"/>
                    </a:cubicBezTo>
                    <a:lnTo>
                      <a:pt x="1155" y="1871"/>
                    </a:lnTo>
                    <a:cubicBezTo>
                      <a:pt x="1214" y="1572"/>
                      <a:pt x="1334" y="1353"/>
                      <a:pt x="1473" y="1194"/>
                    </a:cubicBezTo>
                    <a:cubicBezTo>
                      <a:pt x="1652" y="1035"/>
                      <a:pt x="1891" y="956"/>
                      <a:pt x="2149" y="956"/>
                    </a:cubicBezTo>
                    <a:close/>
                    <a:moveTo>
                      <a:pt x="2149" y="1"/>
                    </a:moveTo>
                    <a:cubicBezTo>
                      <a:pt x="1513" y="1"/>
                      <a:pt x="996" y="200"/>
                      <a:pt x="598" y="598"/>
                    </a:cubicBezTo>
                    <a:cubicBezTo>
                      <a:pt x="200" y="995"/>
                      <a:pt x="1" y="1592"/>
                      <a:pt x="1" y="2348"/>
                    </a:cubicBezTo>
                    <a:cubicBezTo>
                      <a:pt x="1" y="3144"/>
                      <a:pt x="220" y="3741"/>
                      <a:pt x="657" y="4079"/>
                    </a:cubicBezTo>
                    <a:cubicBezTo>
                      <a:pt x="1115" y="4437"/>
                      <a:pt x="1612" y="4636"/>
                      <a:pt x="2209" y="4636"/>
                    </a:cubicBezTo>
                    <a:cubicBezTo>
                      <a:pt x="2905" y="4636"/>
                      <a:pt x="3442" y="4397"/>
                      <a:pt x="3840" y="3979"/>
                    </a:cubicBezTo>
                    <a:cubicBezTo>
                      <a:pt x="4039" y="3760"/>
                      <a:pt x="4198" y="3542"/>
                      <a:pt x="4238" y="3323"/>
                    </a:cubicBezTo>
                    <a:lnTo>
                      <a:pt x="3025" y="3323"/>
                    </a:lnTo>
                    <a:lnTo>
                      <a:pt x="3025" y="3343"/>
                    </a:lnTo>
                    <a:cubicBezTo>
                      <a:pt x="2985" y="3422"/>
                      <a:pt x="2925" y="3462"/>
                      <a:pt x="2885" y="3502"/>
                    </a:cubicBezTo>
                    <a:cubicBezTo>
                      <a:pt x="2706" y="3641"/>
                      <a:pt x="2507" y="3681"/>
                      <a:pt x="2229" y="3681"/>
                    </a:cubicBezTo>
                    <a:cubicBezTo>
                      <a:pt x="1970" y="3681"/>
                      <a:pt x="1771" y="3661"/>
                      <a:pt x="1612" y="3542"/>
                    </a:cubicBezTo>
                    <a:cubicBezTo>
                      <a:pt x="1314" y="3363"/>
                      <a:pt x="1155" y="3064"/>
                      <a:pt x="1135" y="2627"/>
                    </a:cubicBezTo>
                    <a:lnTo>
                      <a:pt x="4318" y="2627"/>
                    </a:lnTo>
                    <a:cubicBezTo>
                      <a:pt x="4318" y="2249"/>
                      <a:pt x="4318" y="1950"/>
                      <a:pt x="4278" y="1751"/>
                    </a:cubicBezTo>
                    <a:cubicBezTo>
                      <a:pt x="4218" y="1393"/>
                      <a:pt x="4099" y="1095"/>
                      <a:pt x="3920" y="856"/>
                    </a:cubicBezTo>
                    <a:cubicBezTo>
                      <a:pt x="3721" y="558"/>
                      <a:pt x="3482" y="359"/>
                      <a:pt x="3184" y="200"/>
                    </a:cubicBezTo>
                    <a:cubicBezTo>
                      <a:pt x="2885" y="80"/>
                      <a:pt x="2527" y="1"/>
                      <a:pt x="214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>
                <a:off x="831999" y="852894"/>
                <a:ext cx="124393" cy="90343"/>
              </a:xfrm>
              <a:custGeom>
                <a:rect b="b" l="l" r="r" t="t"/>
                <a:pathLst>
                  <a:path extrusionOk="0" h="4537" w="6247">
                    <a:moveTo>
                      <a:pt x="1850" y="1"/>
                    </a:moveTo>
                    <a:cubicBezTo>
                      <a:pt x="716" y="1"/>
                      <a:pt x="0" y="836"/>
                      <a:pt x="0" y="1930"/>
                    </a:cubicBezTo>
                    <a:lnTo>
                      <a:pt x="0" y="4536"/>
                    </a:lnTo>
                    <a:lnTo>
                      <a:pt x="1054" y="4536"/>
                    </a:lnTo>
                    <a:lnTo>
                      <a:pt x="1054" y="1891"/>
                    </a:lnTo>
                    <a:cubicBezTo>
                      <a:pt x="1054" y="1393"/>
                      <a:pt x="1373" y="1075"/>
                      <a:pt x="1850" y="1075"/>
                    </a:cubicBezTo>
                    <a:cubicBezTo>
                      <a:pt x="2546" y="1075"/>
                      <a:pt x="2606" y="1652"/>
                      <a:pt x="2606" y="1891"/>
                    </a:cubicBezTo>
                    <a:lnTo>
                      <a:pt x="2606" y="4536"/>
                    </a:lnTo>
                    <a:lnTo>
                      <a:pt x="3660" y="4536"/>
                    </a:lnTo>
                    <a:lnTo>
                      <a:pt x="3660" y="1891"/>
                    </a:lnTo>
                    <a:cubicBezTo>
                      <a:pt x="3660" y="1393"/>
                      <a:pt x="3979" y="1075"/>
                      <a:pt x="4456" y="1075"/>
                    </a:cubicBezTo>
                    <a:cubicBezTo>
                      <a:pt x="5152" y="1075"/>
                      <a:pt x="5232" y="1652"/>
                      <a:pt x="5232" y="1891"/>
                    </a:cubicBezTo>
                    <a:lnTo>
                      <a:pt x="5232" y="4536"/>
                    </a:lnTo>
                    <a:lnTo>
                      <a:pt x="6246" y="4536"/>
                    </a:lnTo>
                    <a:lnTo>
                      <a:pt x="6246" y="1930"/>
                    </a:lnTo>
                    <a:cubicBezTo>
                      <a:pt x="6246" y="796"/>
                      <a:pt x="5570" y="1"/>
                      <a:pt x="4436" y="1"/>
                    </a:cubicBezTo>
                    <a:cubicBezTo>
                      <a:pt x="3899" y="1"/>
                      <a:pt x="3442" y="239"/>
                      <a:pt x="3143" y="598"/>
                    </a:cubicBezTo>
                    <a:cubicBezTo>
                      <a:pt x="2865" y="239"/>
                      <a:pt x="2387" y="1"/>
                      <a:pt x="185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>
                <a:off x="1292675" y="825076"/>
                <a:ext cx="85186" cy="120132"/>
              </a:xfrm>
              <a:custGeom>
                <a:rect b="b" l="l" r="r" t="t"/>
                <a:pathLst>
                  <a:path extrusionOk="0" h="6033" w="4278">
                    <a:moveTo>
                      <a:pt x="2109" y="2372"/>
                    </a:moveTo>
                    <a:cubicBezTo>
                      <a:pt x="2328" y="2372"/>
                      <a:pt x="2527" y="2452"/>
                      <a:pt x="2686" y="2571"/>
                    </a:cubicBezTo>
                    <a:cubicBezTo>
                      <a:pt x="2944" y="2790"/>
                      <a:pt x="3084" y="3228"/>
                      <a:pt x="3084" y="3745"/>
                    </a:cubicBezTo>
                    <a:cubicBezTo>
                      <a:pt x="3124" y="4163"/>
                      <a:pt x="3024" y="4461"/>
                      <a:pt x="2845" y="4720"/>
                    </a:cubicBezTo>
                    <a:cubicBezTo>
                      <a:pt x="2686" y="4959"/>
                      <a:pt x="2427" y="5058"/>
                      <a:pt x="2109" y="5058"/>
                    </a:cubicBezTo>
                    <a:cubicBezTo>
                      <a:pt x="1791" y="5058"/>
                      <a:pt x="1532" y="4939"/>
                      <a:pt x="1393" y="4680"/>
                    </a:cubicBezTo>
                    <a:cubicBezTo>
                      <a:pt x="1234" y="4441"/>
                      <a:pt x="1134" y="4083"/>
                      <a:pt x="1134" y="3685"/>
                    </a:cubicBezTo>
                    <a:cubicBezTo>
                      <a:pt x="1134" y="3327"/>
                      <a:pt x="1214" y="2989"/>
                      <a:pt x="1353" y="2750"/>
                    </a:cubicBezTo>
                    <a:cubicBezTo>
                      <a:pt x="1512" y="2492"/>
                      <a:pt x="1751" y="2372"/>
                      <a:pt x="2109" y="2372"/>
                    </a:cubicBezTo>
                    <a:close/>
                    <a:moveTo>
                      <a:pt x="4110" y="0"/>
                    </a:moveTo>
                    <a:cubicBezTo>
                      <a:pt x="3809" y="0"/>
                      <a:pt x="3084" y="75"/>
                      <a:pt x="3084" y="801"/>
                    </a:cubicBezTo>
                    <a:lnTo>
                      <a:pt x="3084" y="2054"/>
                    </a:lnTo>
                    <a:cubicBezTo>
                      <a:pt x="2944" y="1855"/>
                      <a:pt x="2785" y="1676"/>
                      <a:pt x="2586" y="1577"/>
                    </a:cubicBezTo>
                    <a:cubicBezTo>
                      <a:pt x="2388" y="1457"/>
                      <a:pt x="2129" y="1398"/>
                      <a:pt x="1890" y="1398"/>
                    </a:cubicBezTo>
                    <a:cubicBezTo>
                      <a:pt x="1313" y="1398"/>
                      <a:pt x="856" y="1636"/>
                      <a:pt x="518" y="2054"/>
                    </a:cubicBezTo>
                    <a:cubicBezTo>
                      <a:pt x="160" y="2472"/>
                      <a:pt x="0" y="3089"/>
                      <a:pt x="0" y="3845"/>
                    </a:cubicBezTo>
                    <a:cubicBezTo>
                      <a:pt x="0" y="4481"/>
                      <a:pt x="160" y="4998"/>
                      <a:pt x="518" y="5436"/>
                    </a:cubicBezTo>
                    <a:cubicBezTo>
                      <a:pt x="856" y="5854"/>
                      <a:pt x="1532" y="6033"/>
                      <a:pt x="2149" y="6033"/>
                    </a:cubicBezTo>
                    <a:cubicBezTo>
                      <a:pt x="4277" y="6033"/>
                      <a:pt x="4238" y="4203"/>
                      <a:pt x="4238" y="4203"/>
                    </a:cubicBezTo>
                    <a:lnTo>
                      <a:pt x="4238" y="5"/>
                    </a:lnTo>
                    <a:cubicBezTo>
                      <a:pt x="4238" y="5"/>
                      <a:pt x="4188" y="0"/>
                      <a:pt x="411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>
                <a:off x="1055398" y="985591"/>
                <a:ext cx="85584" cy="91140"/>
              </a:xfrm>
              <a:custGeom>
                <a:rect b="b" l="l" r="r" t="t"/>
                <a:pathLst>
                  <a:path extrusionOk="0" h="4577" w="4298">
                    <a:moveTo>
                      <a:pt x="2129" y="976"/>
                    </a:moveTo>
                    <a:cubicBezTo>
                      <a:pt x="2408" y="976"/>
                      <a:pt x="2626" y="1055"/>
                      <a:pt x="2806" y="1194"/>
                    </a:cubicBezTo>
                    <a:cubicBezTo>
                      <a:pt x="2985" y="1354"/>
                      <a:pt x="3084" y="1572"/>
                      <a:pt x="3104" y="1871"/>
                    </a:cubicBezTo>
                    <a:lnTo>
                      <a:pt x="1154" y="1871"/>
                    </a:lnTo>
                    <a:cubicBezTo>
                      <a:pt x="1194" y="1632"/>
                      <a:pt x="1294" y="1393"/>
                      <a:pt x="1473" y="1234"/>
                    </a:cubicBezTo>
                    <a:cubicBezTo>
                      <a:pt x="1612" y="1055"/>
                      <a:pt x="1831" y="976"/>
                      <a:pt x="2129" y="976"/>
                    </a:cubicBezTo>
                    <a:close/>
                    <a:moveTo>
                      <a:pt x="2129" y="1"/>
                    </a:moveTo>
                    <a:cubicBezTo>
                      <a:pt x="1493" y="1"/>
                      <a:pt x="995" y="200"/>
                      <a:pt x="597" y="598"/>
                    </a:cubicBezTo>
                    <a:cubicBezTo>
                      <a:pt x="200" y="995"/>
                      <a:pt x="1" y="1572"/>
                      <a:pt x="1" y="2328"/>
                    </a:cubicBezTo>
                    <a:cubicBezTo>
                      <a:pt x="1" y="3124"/>
                      <a:pt x="219" y="3681"/>
                      <a:pt x="677" y="4059"/>
                    </a:cubicBezTo>
                    <a:cubicBezTo>
                      <a:pt x="1115" y="4417"/>
                      <a:pt x="1612" y="4576"/>
                      <a:pt x="2189" y="4576"/>
                    </a:cubicBezTo>
                    <a:cubicBezTo>
                      <a:pt x="2885" y="4576"/>
                      <a:pt x="3422" y="4377"/>
                      <a:pt x="3800" y="3959"/>
                    </a:cubicBezTo>
                    <a:cubicBezTo>
                      <a:pt x="3999" y="3741"/>
                      <a:pt x="4158" y="3522"/>
                      <a:pt x="4198" y="3323"/>
                    </a:cubicBezTo>
                    <a:lnTo>
                      <a:pt x="2985" y="3323"/>
                    </a:lnTo>
                    <a:lnTo>
                      <a:pt x="2985" y="3343"/>
                    </a:lnTo>
                    <a:cubicBezTo>
                      <a:pt x="2925" y="3422"/>
                      <a:pt x="2885" y="3462"/>
                      <a:pt x="2825" y="3522"/>
                    </a:cubicBezTo>
                    <a:cubicBezTo>
                      <a:pt x="2686" y="3641"/>
                      <a:pt x="2428" y="3681"/>
                      <a:pt x="2189" y="3681"/>
                    </a:cubicBezTo>
                    <a:cubicBezTo>
                      <a:pt x="1930" y="3681"/>
                      <a:pt x="1771" y="3661"/>
                      <a:pt x="1592" y="3542"/>
                    </a:cubicBezTo>
                    <a:cubicBezTo>
                      <a:pt x="1314" y="3363"/>
                      <a:pt x="1135" y="3064"/>
                      <a:pt x="1135" y="2627"/>
                    </a:cubicBezTo>
                    <a:lnTo>
                      <a:pt x="4297" y="2627"/>
                    </a:lnTo>
                    <a:cubicBezTo>
                      <a:pt x="4297" y="2249"/>
                      <a:pt x="4297" y="1950"/>
                      <a:pt x="4258" y="1751"/>
                    </a:cubicBezTo>
                    <a:cubicBezTo>
                      <a:pt x="4198" y="1393"/>
                      <a:pt x="4079" y="1095"/>
                      <a:pt x="3900" y="856"/>
                    </a:cubicBezTo>
                    <a:cubicBezTo>
                      <a:pt x="3701" y="558"/>
                      <a:pt x="3462" y="359"/>
                      <a:pt x="3164" y="200"/>
                    </a:cubicBezTo>
                    <a:cubicBezTo>
                      <a:pt x="2865" y="80"/>
                      <a:pt x="2507" y="1"/>
                      <a:pt x="212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>
                <a:off x="910415" y="958530"/>
                <a:ext cx="85186" cy="119375"/>
              </a:xfrm>
              <a:custGeom>
                <a:rect b="b" l="l" r="r" t="t"/>
                <a:pathLst>
                  <a:path extrusionOk="0" h="5995" w="4278">
                    <a:moveTo>
                      <a:pt x="2110" y="2434"/>
                    </a:moveTo>
                    <a:cubicBezTo>
                      <a:pt x="2428" y="2434"/>
                      <a:pt x="2686" y="2553"/>
                      <a:pt x="2846" y="2812"/>
                    </a:cubicBezTo>
                    <a:cubicBezTo>
                      <a:pt x="3005" y="3051"/>
                      <a:pt x="3084" y="3389"/>
                      <a:pt x="3084" y="3747"/>
                    </a:cubicBezTo>
                    <a:cubicBezTo>
                      <a:pt x="3084" y="4125"/>
                      <a:pt x="3005" y="4443"/>
                      <a:pt x="2846" y="4702"/>
                    </a:cubicBezTo>
                    <a:cubicBezTo>
                      <a:pt x="2706" y="4940"/>
                      <a:pt x="2448" y="5080"/>
                      <a:pt x="2129" y="5080"/>
                    </a:cubicBezTo>
                    <a:cubicBezTo>
                      <a:pt x="1811" y="5080"/>
                      <a:pt x="1553" y="4940"/>
                      <a:pt x="1393" y="4722"/>
                    </a:cubicBezTo>
                    <a:cubicBezTo>
                      <a:pt x="1214" y="4483"/>
                      <a:pt x="1135" y="4185"/>
                      <a:pt x="1135" y="3787"/>
                    </a:cubicBezTo>
                    <a:cubicBezTo>
                      <a:pt x="1135" y="3250"/>
                      <a:pt x="1254" y="2852"/>
                      <a:pt x="1533" y="2633"/>
                    </a:cubicBezTo>
                    <a:cubicBezTo>
                      <a:pt x="1712" y="2494"/>
                      <a:pt x="1891" y="2434"/>
                      <a:pt x="2110" y="2434"/>
                    </a:cubicBezTo>
                    <a:close/>
                    <a:moveTo>
                      <a:pt x="1042" y="0"/>
                    </a:moveTo>
                    <a:cubicBezTo>
                      <a:pt x="724" y="0"/>
                      <a:pt x="21" y="83"/>
                      <a:pt x="21" y="823"/>
                    </a:cubicBezTo>
                    <a:lnTo>
                      <a:pt x="21" y="4185"/>
                    </a:lnTo>
                    <a:cubicBezTo>
                      <a:pt x="21" y="4185"/>
                      <a:pt x="1" y="5995"/>
                      <a:pt x="2110" y="5995"/>
                    </a:cubicBezTo>
                    <a:cubicBezTo>
                      <a:pt x="2706" y="5995"/>
                      <a:pt x="3403" y="5816"/>
                      <a:pt x="3741" y="5398"/>
                    </a:cubicBezTo>
                    <a:cubicBezTo>
                      <a:pt x="4099" y="4980"/>
                      <a:pt x="4278" y="4443"/>
                      <a:pt x="4278" y="3807"/>
                    </a:cubicBezTo>
                    <a:cubicBezTo>
                      <a:pt x="4278" y="3051"/>
                      <a:pt x="4099" y="2454"/>
                      <a:pt x="3741" y="2036"/>
                    </a:cubicBezTo>
                    <a:cubicBezTo>
                      <a:pt x="3403" y="1638"/>
                      <a:pt x="2945" y="1419"/>
                      <a:pt x="2388" y="1419"/>
                    </a:cubicBezTo>
                    <a:cubicBezTo>
                      <a:pt x="2110" y="1419"/>
                      <a:pt x="1891" y="1459"/>
                      <a:pt x="1692" y="1599"/>
                    </a:cubicBezTo>
                    <a:cubicBezTo>
                      <a:pt x="1493" y="1718"/>
                      <a:pt x="1314" y="1857"/>
                      <a:pt x="1194" y="2056"/>
                    </a:cubicBezTo>
                    <a:lnTo>
                      <a:pt x="1194" y="7"/>
                    </a:lnTo>
                    <a:cubicBezTo>
                      <a:pt x="1194" y="7"/>
                      <a:pt x="1135" y="0"/>
                      <a:pt x="104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>
                <a:off x="999543" y="986786"/>
                <a:ext cx="52708" cy="89148"/>
              </a:xfrm>
              <a:custGeom>
                <a:rect b="b" l="l" r="r" t="t"/>
                <a:pathLst>
                  <a:path extrusionOk="0" h="4477" w="2647">
                    <a:moveTo>
                      <a:pt x="2527" y="0"/>
                    </a:moveTo>
                    <a:cubicBezTo>
                      <a:pt x="1" y="0"/>
                      <a:pt x="140" y="2228"/>
                      <a:pt x="140" y="2228"/>
                    </a:cubicBezTo>
                    <a:lnTo>
                      <a:pt x="140" y="4476"/>
                    </a:lnTo>
                    <a:lnTo>
                      <a:pt x="1294" y="4476"/>
                    </a:lnTo>
                    <a:lnTo>
                      <a:pt x="1294" y="2388"/>
                    </a:lnTo>
                    <a:cubicBezTo>
                      <a:pt x="1294" y="2030"/>
                      <a:pt x="1334" y="1771"/>
                      <a:pt x="1413" y="1612"/>
                    </a:cubicBezTo>
                    <a:cubicBezTo>
                      <a:pt x="1552" y="1313"/>
                      <a:pt x="1891" y="1174"/>
                      <a:pt x="2328" y="1174"/>
                    </a:cubicBezTo>
                    <a:lnTo>
                      <a:pt x="2448" y="1174"/>
                    </a:lnTo>
                    <a:cubicBezTo>
                      <a:pt x="2507" y="1174"/>
                      <a:pt x="2587" y="1174"/>
                      <a:pt x="2647" y="1194"/>
                    </a:cubicBezTo>
                    <a:lnTo>
                      <a:pt x="2647" y="20"/>
                    </a:lnTo>
                    <a:cubicBezTo>
                      <a:pt x="2627" y="0"/>
                      <a:pt x="2587" y="0"/>
                      <a:pt x="25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>
                <a:off x="831601" y="957793"/>
                <a:ext cx="21406" cy="117743"/>
              </a:xfrm>
              <a:custGeom>
                <a:rect b="b" l="l" r="r" t="t"/>
                <a:pathLst>
                  <a:path extrusionOk="0" h="5913" w="1075">
                    <a:moveTo>
                      <a:pt x="1074" y="4"/>
                    </a:moveTo>
                    <a:lnTo>
                      <a:pt x="1074" y="6"/>
                    </a:lnTo>
                    <a:lnTo>
                      <a:pt x="1074" y="6"/>
                    </a:lnTo>
                    <a:cubicBezTo>
                      <a:pt x="1075" y="6"/>
                      <a:pt x="1075" y="5"/>
                      <a:pt x="1074" y="4"/>
                    </a:cubicBezTo>
                    <a:close/>
                    <a:moveTo>
                      <a:pt x="1074" y="6"/>
                    </a:moveTo>
                    <a:lnTo>
                      <a:pt x="1074" y="6"/>
                    </a:lnTo>
                    <a:cubicBezTo>
                      <a:pt x="1055" y="42"/>
                      <a:pt x="0" y="0"/>
                      <a:pt x="0" y="860"/>
                    </a:cubicBezTo>
                    <a:lnTo>
                      <a:pt x="0" y="5912"/>
                    </a:lnTo>
                    <a:lnTo>
                      <a:pt x="1074" y="5912"/>
                    </a:lnTo>
                    <a:lnTo>
                      <a:pt x="1074" y="6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>
                <a:off x="870809" y="958669"/>
                <a:ext cx="22601" cy="22581"/>
              </a:xfrm>
              <a:custGeom>
                <a:rect b="b" l="l" r="r" t="t"/>
                <a:pathLst>
                  <a:path extrusionOk="0" h="1134" w="1135">
                    <a:moveTo>
                      <a:pt x="1" y="0"/>
                    </a:moveTo>
                    <a:lnTo>
                      <a:pt x="1" y="1134"/>
                    </a:lnTo>
                    <a:lnTo>
                      <a:pt x="1135" y="1134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>
                <a:off x="870809" y="989155"/>
                <a:ext cx="22999" cy="87177"/>
              </a:xfrm>
              <a:custGeom>
                <a:rect b="b" l="l" r="r" t="t"/>
                <a:pathLst>
                  <a:path extrusionOk="0" h="4378" w="1155">
                    <a:moveTo>
                      <a:pt x="1" y="1"/>
                    </a:moveTo>
                    <a:lnTo>
                      <a:pt x="1" y="4377"/>
                    </a:lnTo>
                    <a:lnTo>
                      <a:pt x="1154" y="4377"/>
                    </a:lnTo>
                    <a:lnTo>
                      <a:pt x="1154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/>
        </p:nvSpPr>
        <p:spPr>
          <a:xfrm>
            <a:off x="2309556" y="2035000"/>
            <a:ext cx="4524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es" sz="4700">
                <a:solidFill>
                  <a:srgbClr val="2D2D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GRACIAS</a:t>
            </a:r>
            <a:br>
              <a:rPr lang="es" sz="4700">
                <a:solidFill>
                  <a:srgbClr val="2D2D2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4700">
              <a:solidFill>
                <a:srgbClr val="2D2D2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3638376" y="2932275"/>
            <a:ext cx="1867200" cy="258300"/>
          </a:xfrm>
          <a:prstGeom prst="roundRect">
            <a:avLst>
              <a:gd fmla="val 50000" name="adj"/>
            </a:avLst>
          </a:prstGeom>
          <a:solidFill>
            <a:srgbClr val="FFE4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Internal Systems </a:t>
            </a:r>
            <a:r>
              <a:rPr lang="es" sz="1000">
                <a:solidFill>
                  <a:srgbClr val="20202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#MeliHelp</a:t>
            </a:r>
            <a:r>
              <a:rPr lang="es" sz="100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000">
              <a:solidFill>
                <a:srgbClr val="33333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408" name="Google Shape;408;p45"/>
          <p:cNvGrpSpPr/>
          <p:nvPr/>
        </p:nvGrpSpPr>
        <p:grpSpPr>
          <a:xfrm>
            <a:off x="4370959" y="3348699"/>
            <a:ext cx="402073" cy="278496"/>
            <a:chOff x="4370959" y="3348699"/>
            <a:chExt cx="402073" cy="278496"/>
          </a:xfrm>
        </p:grpSpPr>
        <p:sp>
          <p:nvSpPr>
            <p:cNvPr id="409" name="Google Shape;409;p45"/>
            <p:cNvSpPr/>
            <p:nvPr/>
          </p:nvSpPr>
          <p:spPr>
            <a:xfrm>
              <a:off x="4508017" y="3397425"/>
              <a:ext cx="256712" cy="95082"/>
            </a:xfrm>
            <a:custGeom>
              <a:rect b="b" l="l" r="r" t="t"/>
              <a:pathLst>
                <a:path extrusionOk="0" h="4775" w="12892">
                  <a:moveTo>
                    <a:pt x="3621" y="1"/>
                  </a:moveTo>
                  <a:cubicBezTo>
                    <a:pt x="2169" y="40"/>
                    <a:pt x="1552" y="657"/>
                    <a:pt x="896" y="1333"/>
                  </a:cubicBezTo>
                  <a:lnTo>
                    <a:pt x="60" y="2248"/>
                  </a:lnTo>
                  <a:cubicBezTo>
                    <a:pt x="1" y="2288"/>
                    <a:pt x="1" y="2328"/>
                    <a:pt x="41" y="2348"/>
                  </a:cubicBezTo>
                  <a:cubicBezTo>
                    <a:pt x="140" y="2467"/>
                    <a:pt x="399" y="2567"/>
                    <a:pt x="697" y="2567"/>
                  </a:cubicBezTo>
                  <a:cubicBezTo>
                    <a:pt x="836" y="2567"/>
                    <a:pt x="956" y="2547"/>
                    <a:pt x="1075" y="2527"/>
                  </a:cubicBezTo>
                  <a:cubicBezTo>
                    <a:pt x="1354" y="2467"/>
                    <a:pt x="1692" y="2169"/>
                    <a:pt x="2050" y="1890"/>
                  </a:cubicBezTo>
                  <a:lnTo>
                    <a:pt x="2070" y="1871"/>
                  </a:lnTo>
                  <a:cubicBezTo>
                    <a:pt x="2448" y="1572"/>
                    <a:pt x="2845" y="1274"/>
                    <a:pt x="3223" y="1154"/>
                  </a:cubicBezTo>
                  <a:cubicBezTo>
                    <a:pt x="3383" y="1095"/>
                    <a:pt x="3542" y="1075"/>
                    <a:pt x="3721" y="1075"/>
                  </a:cubicBezTo>
                  <a:cubicBezTo>
                    <a:pt x="3880" y="1075"/>
                    <a:pt x="4019" y="1095"/>
                    <a:pt x="4079" y="1134"/>
                  </a:cubicBezTo>
                  <a:cubicBezTo>
                    <a:pt x="4278" y="1174"/>
                    <a:pt x="4536" y="1333"/>
                    <a:pt x="4855" y="1572"/>
                  </a:cubicBezTo>
                  <a:cubicBezTo>
                    <a:pt x="5451" y="2030"/>
                    <a:pt x="7659" y="3959"/>
                    <a:pt x="8634" y="4775"/>
                  </a:cubicBezTo>
                  <a:cubicBezTo>
                    <a:pt x="9052" y="4596"/>
                    <a:pt x="10683" y="3880"/>
                    <a:pt x="12891" y="3422"/>
                  </a:cubicBezTo>
                  <a:cubicBezTo>
                    <a:pt x="12692" y="2288"/>
                    <a:pt x="11996" y="1254"/>
                    <a:pt x="10982" y="379"/>
                  </a:cubicBezTo>
                  <a:cubicBezTo>
                    <a:pt x="9987" y="856"/>
                    <a:pt x="9032" y="1075"/>
                    <a:pt x="8137" y="1075"/>
                  </a:cubicBezTo>
                  <a:cubicBezTo>
                    <a:pt x="7282" y="1075"/>
                    <a:pt x="6406" y="876"/>
                    <a:pt x="5591" y="458"/>
                  </a:cubicBezTo>
                  <a:cubicBezTo>
                    <a:pt x="5471" y="398"/>
                    <a:pt x="4596" y="1"/>
                    <a:pt x="3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4468809" y="3495653"/>
              <a:ext cx="105377" cy="68160"/>
            </a:xfrm>
            <a:custGeom>
              <a:rect b="b" l="l" r="r" t="t"/>
              <a:pathLst>
                <a:path extrusionOk="0" h="3423" w="5292">
                  <a:moveTo>
                    <a:pt x="617" y="1"/>
                  </a:moveTo>
                  <a:cubicBezTo>
                    <a:pt x="259" y="1"/>
                    <a:pt x="0" y="279"/>
                    <a:pt x="0" y="618"/>
                  </a:cubicBezTo>
                  <a:cubicBezTo>
                    <a:pt x="0" y="976"/>
                    <a:pt x="259" y="1234"/>
                    <a:pt x="617" y="1234"/>
                  </a:cubicBezTo>
                  <a:cubicBezTo>
                    <a:pt x="756" y="1234"/>
                    <a:pt x="915" y="1195"/>
                    <a:pt x="1035" y="1075"/>
                  </a:cubicBezTo>
                  <a:lnTo>
                    <a:pt x="1095" y="1016"/>
                  </a:lnTo>
                  <a:lnTo>
                    <a:pt x="1134" y="1035"/>
                  </a:lnTo>
                  <a:cubicBezTo>
                    <a:pt x="1154" y="1075"/>
                    <a:pt x="1154" y="1095"/>
                    <a:pt x="1154" y="1115"/>
                  </a:cubicBezTo>
                  <a:cubicBezTo>
                    <a:pt x="1134" y="1294"/>
                    <a:pt x="1075" y="1831"/>
                    <a:pt x="1671" y="2090"/>
                  </a:cubicBezTo>
                  <a:cubicBezTo>
                    <a:pt x="1751" y="2110"/>
                    <a:pt x="1831" y="2130"/>
                    <a:pt x="1910" y="2130"/>
                  </a:cubicBezTo>
                  <a:cubicBezTo>
                    <a:pt x="2029" y="2130"/>
                    <a:pt x="2149" y="2090"/>
                    <a:pt x="2268" y="2010"/>
                  </a:cubicBezTo>
                  <a:cubicBezTo>
                    <a:pt x="2308" y="1990"/>
                    <a:pt x="2328" y="1990"/>
                    <a:pt x="2348" y="1990"/>
                  </a:cubicBezTo>
                  <a:lnTo>
                    <a:pt x="2368" y="1990"/>
                  </a:lnTo>
                  <a:lnTo>
                    <a:pt x="2407" y="2010"/>
                  </a:lnTo>
                  <a:cubicBezTo>
                    <a:pt x="2427" y="2030"/>
                    <a:pt x="2427" y="2070"/>
                    <a:pt x="2427" y="2110"/>
                  </a:cubicBezTo>
                  <a:cubicBezTo>
                    <a:pt x="2407" y="2229"/>
                    <a:pt x="2427" y="2527"/>
                    <a:pt x="2865" y="2726"/>
                  </a:cubicBezTo>
                  <a:cubicBezTo>
                    <a:pt x="2964" y="2746"/>
                    <a:pt x="3044" y="2786"/>
                    <a:pt x="3124" y="2786"/>
                  </a:cubicBezTo>
                  <a:cubicBezTo>
                    <a:pt x="3303" y="2786"/>
                    <a:pt x="3422" y="2687"/>
                    <a:pt x="3521" y="2607"/>
                  </a:cubicBezTo>
                  <a:cubicBezTo>
                    <a:pt x="3541" y="2587"/>
                    <a:pt x="3601" y="2547"/>
                    <a:pt x="3621" y="2547"/>
                  </a:cubicBezTo>
                  <a:cubicBezTo>
                    <a:pt x="3700" y="2547"/>
                    <a:pt x="3700" y="2647"/>
                    <a:pt x="3700" y="2687"/>
                  </a:cubicBezTo>
                  <a:cubicBezTo>
                    <a:pt x="3720" y="3104"/>
                    <a:pt x="4078" y="3423"/>
                    <a:pt x="4496" y="3423"/>
                  </a:cubicBezTo>
                  <a:cubicBezTo>
                    <a:pt x="4934" y="3423"/>
                    <a:pt x="5292" y="3084"/>
                    <a:pt x="5292" y="2627"/>
                  </a:cubicBezTo>
                  <a:cubicBezTo>
                    <a:pt x="5292" y="2209"/>
                    <a:pt x="4934" y="1831"/>
                    <a:pt x="4496" y="1831"/>
                  </a:cubicBezTo>
                  <a:cubicBezTo>
                    <a:pt x="4397" y="1831"/>
                    <a:pt x="4257" y="1891"/>
                    <a:pt x="4198" y="1911"/>
                  </a:cubicBezTo>
                  <a:cubicBezTo>
                    <a:pt x="4138" y="1931"/>
                    <a:pt x="4118" y="1931"/>
                    <a:pt x="4078" y="1931"/>
                  </a:cubicBezTo>
                  <a:lnTo>
                    <a:pt x="4019" y="1931"/>
                  </a:lnTo>
                  <a:cubicBezTo>
                    <a:pt x="3979" y="1911"/>
                    <a:pt x="3979" y="1851"/>
                    <a:pt x="4019" y="1732"/>
                  </a:cubicBezTo>
                  <a:cubicBezTo>
                    <a:pt x="4019" y="1732"/>
                    <a:pt x="4297" y="996"/>
                    <a:pt x="3700" y="737"/>
                  </a:cubicBezTo>
                  <a:cubicBezTo>
                    <a:pt x="3581" y="697"/>
                    <a:pt x="3462" y="657"/>
                    <a:pt x="3342" y="657"/>
                  </a:cubicBezTo>
                  <a:cubicBezTo>
                    <a:pt x="3124" y="657"/>
                    <a:pt x="2964" y="797"/>
                    <a:pt x="2905" y="856"/>
                  </a:cubicBezTo>
                  <a:cubicBezTo>
                    <a:pt x="2865" y="896"/>
                    <a:pt x="2845" y="896"/>
                    <a:pt x="2825" y="896"/>
                  </a:cubicBezTo>
                  <a:cubicBezTo>
                    <a:pt x="2825" y="896"/>
                    <a:pt x="2746" y="896"/>
                    <a:pt x="2746" y="817"/>
                  </a:cubicBezTo>
                  <a:cubicBezTo>
                    <a:pt x="2746" y="657"/>
                    <a:pt x="2666" y="339"/>
                    <a:pt x="2308" y="240"/>
                  </a:cubicBezTo>
                  <a:cubicBezTo>
                    <a:pt x="2209" y="220"/>
                    <a:pt x="2129" y="200"/>
                    <a:pt x="2029" y="200"/>
                  </a:cubicBezTo>
                  <a:cubicBezTo>
                    <a:pt x="1572" y="200"/>
                    <a:pt x="1333" y="558"/>
                    <a:pt x="1313" y="598"/>
                  </a:cubicBezTo>
                  <a:lnTo>
                    <a:pt x="1214" y="737"/>
                  </a:lnTo>
                  <a:lnTo>
                    <a:pt x="1214" y="538"/>
                  </a:lnTo>
                  <a:cubicBezTo>
                    <a:pt x="1154" y="240"/>
                    <a:pt x="915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4378088" y="3403757"/>
              <a:ext cx="301475" cy="159260"/>
            </a:xfrm>
            <a:custGeom>
              <a:rect b="b" l="l" r="r" t="t"/>
              <a:pathLst>
                <a:path extrusionOk="0" h="7998" w="15140">
                  <a:moveTo>
                    <a:pt x="2050" y="1"/>
                  </a:moveTo>
                  <a:cubicBezTo>
                    <a:pt x="956" y="876"/>
                    <a:pt x="240" y="1930"/>
                    <a:pt x="1" y="3064"/>
                  </a:cubicBezTo>
                  <a:cubicBezTo>
                    <a:pt x="33" y="3062"/>
                    <a:pt x="65" y="3061"/>
                    <a:pt x="97" y="3061"/>
                  </a:cubicBezTo>
                  <a:cubicBezTo>
                    <a:pt x="358" y="3061"/>
                    <a:pt x="591" y="3128"/>
                    <a:pt x="697" y="3164"/>
                  </a:cubicBezTo>
                  <a:cubicBezTo>
                    <a:pt x="3263" y="3741"/>
                    <a:pt x="4198" y="4357"/>
                    <a:pt x="4457" y="4536"/>
                  </a:cubicBezTo>
                  <a:cubicBezTo>
                    <a:pt x="4616" y="4357"/>
                    <a:pt x="4875" y="4258"/>
                    <a:pt x="5153" y="4258"/>
                  </a:cubicBezTo>
                  <a:cubicBezTo>
                    <a:pt x="5452" y="4258"/>
                    <a:pt x="5710" y="4397"/>
                    <a:pt x="5909" y="4636"/>
                  </a:cubicBezTo>
                  <a:cubicBezTo>
                    <a:pt x="6108" y="4497"/>
                    <a:pt x="6347" y="4437"/>
                    <a:pt x="6566" y="4437"/>
                  </a:cubicBezTo>
                  <a:cubicBezTo>
                    <a:pt x="6685" y="4437"/>
                    <a:pt x="6844" y="4457"/>
                    <a:pt x="6983" y="4517"/>
                  </a:cubicBezTo>
                  <a:cubicBezTo>
                    <a:pt x="7242" y="4596"/>
                    <a:pt x="7441" y="4755"/>
                    <a:pt x="7560" y="4994"/>
                  </a:cubicBezTo>
                  <a:cubicBezTo>
                    <a:pt x="7660" y="4934"/>
                    <a:pt x="7779" y="4914"/>
                    <a:pt x="7898" y="4914"/>
                  </a:cubicBezTo>
                  <a:cubicBezTo>
                    <a:pt x="8058" y="4914"/>
                    <a:pt x="8237" y="4934"/>
                    <a:pt x="8376" y="5014"/>
                  </a:cubicBezTo>
                  <a:cubicBezTo>
                    <a:pt x="8953" y="5253"/>
                    <a:pt x="8973" y="5810"/>
                    <a:pt x="8973" y="6108"/>
                  </a:cubicBezTo>
                  <a:lnTo>
                    <a:pt x="9032" y="6108"/>
                  </a:lnTo>
                  <a:cubicBezTo>
                    <a:pt x="9669" y="6108"/>
                    <a:pt x="10166" y="6625"/>
                    <a:pt x="10166" y="7282"/>
                  </a:cubicBezTo>
                  <a:cubicBezTo>
                    <a:pt x="10166" y="7441"/>
                    <a:pt x="10126" y="7620"/>
                    <a:pt x="10067" y="7779"/>
                  </a:cubicBezTo>
                  <a:cubicBezTo>
                    <a:pt x="10226" y="7839"/>
                    <a:pt x="10544" y="7998"/>
                    <a:pt x="10843" y="7998"/>
                  </a:cubicBezTo>
                  <a:lnTo>
                    <a:pt x="10942" y="7998"/>
                  </a:lnTo>
                  <a:cubicBezTo>
                    <a:pt x="11220" y="7978"/>
                    <a:pt x="11320" y="7878"/>
                    <a:pt x="11340" y="7819"/>
                  </a:cubicBezTo>
                  <a:cubicBezTo>
                    <a:pt x="11360" y="7799"/>
                    <a:pt x="11360" y="7759"/>
                    <a:pt x="11360" y="7759"/>
                  </a:cubicBezTo>
                  <a:lnTo>
                    <a:pt x="10584" y="6924"/>
                  </a:lnTo>
                  <a:cubicBezTo>
                    <a:pt x="10544" y="6864"/>
                    <a:pt x="10445" y="6745"/>
                    <a:pt x="10504" y="6685"/>
                  </a:cubicBezTo>
                  <a:cubicBezTo>
                    <a:pt x="10544" y="6645"/>
                    <a:pt x="10564" y="6645"/>
                    <a:pt x="10584" y="6645"/>
                  </a:cubicBezTo>
                  <a:cubicBezTo>
                    <a:pt x="10663" y="6645"/>
                    <a:pt x="10723" y="6705"/>
                    <a:pt x="10763" y="6745"/>
                  </a:cubicBezTo>
                  <a:cubicBezTo>
                    <a:pt x="11141" y="7063"/>
                    <a:pt x="11618" y="7540"/>
                    <a:pt x="11658" y="7600"/>
                  </a:cubicBezTo>
                  <a:cubicBezTo>
                    <a:pt x="11678" y="7620"/>
                    <a:pt x="11758" y="7640"/>
                    <a:pt x="11837" y="7660"/>
                  </a:cubicBezTo>
                  <a:lnTo>
                    <a:pt x="11957" y="7660"/>
                  </a:lnTo>
                  <a:cubicBezTo>
                    <a:pt x="12036" y="7660"/>
                    <a:pt x="12255" y="7640"/>
                    <a:pt x="12394" y="7520"/>
                  </a:cubicBezTo>
                  <a:lnTo>
                    <a:pt x="12474" y="7441"/>
                  </a:lnTo>
                  <a:lnTo>
                    <a:pt x="12494" y="7401"/>
                  </a:lnTo>
                  <a:cubicBezTo>
                    <a:pt x="12673" y="7162"/>
                    <a:pt x="12474" y="6963"/>
                    <a:pt x="12474" y="6943"/>
                  </a:cubicBezTo>
                  <a:lnTo>
                    <a:pt x="11559" y="5929"/>
                  </a:lnTo>
                  <a:lnTo>
                    <a:pt x="11479" y="5849"/>
                  </a:lnTo>
                  <a:cubicBezTo>
                    <a:pt x="11400" y="5750"/>
                    <a:pt x="11439" y="5710"/>
                    <a:pt x="11459" y="5670"/>
                  </a:cubicBezTo>
                  <a:cubicBezTo>
                    <a:pt x="11479" y="5650"/>
                    <a:pt x="11499" y="5650"/>
                    <a:pt x="11539" y="5650"/>
                  </a:cubicBezTo>
                  <a:cubicBezTo>
                    <a:pt x="11579" y="5650"/>
                    <a:pt x="11658" y="5710"/>
                    <a:pt x="11718" y="5750"/>
                  </a:cubicBezTo>
                  <a:cubicBezTo>
                    <a:pt x="11957" y="5949"/>
                    <a:pt x="12275" y="6307"/>
                    <a:pt x="12633" y="6625"/>
                  </a:cubicBezTo>
                  <a:lnTo>
                    <a:pt x="12792" y="6804"/>
                  </a:lnTo>
                  <a:cubicBezTo>
                    <a:pt x="12832" y="6824"/>
                    <a:pt x="12971" y="6904"/>
                    <a:pt x="13150" y="6904"/>
                  </a:cubicBezTo>
                  <a:cubicBezTo>
                    <a:pt x="13289" y="6904"/>
                    <a:pt x="13448" y="6844"/>
                    <a:pt x="13608" y="6745"/>
                  </a:cubicBezTo>
                  <a:cubicBezTo>
                    <a:pt x="13807" y="6625"/>
                    <a:pt x="13886" y="6446"/>
                    <a:pt x="13886" y="6227"/>
                  </a:cubicBezTo>
                  <a:cubicBezTo>
                    <a:pt x="13866" y="6028"/>
                    <a:pt x="13727" y="5869"/>
                    <a:pt x="13727" y="5869"/>
                  </a:cubicBezTo>
                  <a:lnTo>
                    <a:pt x="12474" y="4636"/>
                  </a:lnTo>
                  <a:cubicBezTo>
                    <a:pt x="12394" y="4556"/>
                    <a:pt x="12334" y="4457"/>
                    <a:pt x="12374" y="4377"/>
                  </a:cubicBezTo>
                  <a:cubicBezTo>
                    <a:pt x="12394" y="4357"/>
                    <a:pt x="12434" y="4337"/>
                    <a:pt x="12454" y="4337"/>
                  </a:cubicBezTo>
                  <a:cubicBezTo>
                    <a:pt x="12494" y="4337"/>
                    <a:pt x="12573" y="4377"/>
                    <a:pt x="12633" y="4437"/>
                  </a:cubicBezTo>
                  <a:cubicBezTo>
                    <a:pt x="13031" y="4755"/>
                    <a:pt x="14105" y="5750"/>
                    <a:pt x="14105" y="5750"/>
                  </a:cubicBezTo>
                  <a:cubicBezTo>
                    <a:pt x="14105" y="5750"/>
                    <a:pt x="14244" y="5849"/>
                    <a:pt x="14463" y="5849"/>
                  </a:cubicBezTo>
                  <a:cubicBezTo>
                    <a:pt x="14622" y="5849"/>
                    <a:pt x="14741" y="5810"/>
                    <a:pt x="14861" y="5730"/>
                  </a:cubicBezTo>
                  <a:cubicBezTo>
                    <a:pt x="15020" y="5631"/>
                    <a:pt x="15119" y="5471"/>
                    <a:pt x="15119" y="5332"/>
                  </a:cubicBezTo>
                  <a:cubicBezTo>
                    <a:pt x="15139" y="5054"/>
                    <a:pt x="14940" y="4875"/>
                    <a:pt x="14921" y="4875"/>
                  </a:cubicBezTo>
                  <a:cubicBezTo>
                    <a:pt x="14881" y="4855"/>
                    <a:pt x="11777" y="2129"/>
                    <a:pt x="11061" y="1592"/>
                  </a:cubicBezTo>
                  <a:cubicBezTo>
                    <a:pt x="10663" y="1294"/>
                    <a:pt x="10445" y="1234"/>
                    <a:pt x="10206" y="1194"/>
                  </a:cubicBezTo>
                  <a:lnTo>
                    <a:pt x="10146" y="1194"/>
                  </a:lnTo>
                  <a:cubicBezTo>
                    <a:pt x="10047" y="1194"/>
                    <a:pt x="9908" y="1234"/>
                    <a:pt x="9808" y="1254"/>
                  </a:cubicBezTo>
                  <a:cubicBezTo>
                    <a:pt x="9470" y="1354"/>
                    <a:pt x="9012" y="1672"/>
                    <a:pt x="8694" y="1930"/>
                  </a:cubicBezTo>
                  <a:cubicBezTo>
                    <a:pt x="8296" y="2249"/>
                    <a:pt x="7918" y="2547"/>
                    <a:pt x="7560" y="2627"/>
                  </a:cubicBezTo>
                  <a:cubicBezTo>
                    <a:pt x="7461" y="2647"/>
                    <a:pt x="7322" y="2667"/>
                    <a:pt x="7182" y="2667"/>
                  </a:cubicBezTo>
                  <a:cubicBezTo>
                    <a:pt x="6824" y="2667"/>
                    <a:pt x="6486" y="2567"/>
                    <a:pt x="6267" y="2448"/>
                  </a:cubicBezTo>
                  <a:cubicBezTo>
                    <a:pt x="6168" y="2368"/>
                    <a:pt x="6068" y="2289"/>
                    <a:pt x="6028" y="2189"/>
                  </a:cubicBezTo>
                  <a:cubicBezTo>
                    <a:pt x="5929" y="1970"/>
                    <a:pt x="6088" y="1791"/>
                    <a:pt x="6168" y="1732"/>
                  </a:cubicBezTo>
                  <a:lnTo>
                    <a:pt x="7003" y="797"/>
                  </a:lnTo>
                  <a:lnTo>
                    <a:pt x="7182" y="637"/>
                  </a:lnTo>
                  <a:lnTo>
                    <a:pt x="7182" y="637"/>
                  </a:lnTo>
                  <a:cubicBezTo>
                    <a:pt x="6983" y="677"/>
                    <a:pt x="6784" y="737"/>
                    <a:pt x="6605" y="777"/>
                  </a:cubicBezTo>
                  <a:cubicBezTo>
                    <a:pt x="6307" y="856"/>
                    <a:pt x="5989" y="956"/>
                    <a:pt x="5690" y="956"/>
                  </a:cubicBezTo>
                  <a:cubicBezTo>
                    <a:pt x="5531" y="956"/>
                    <a:pt x="5412" y="936"/>
                    <a:pt x="5273" y="936"/>
                  </a:cubicBezTo>
                  <a:cubicBezTo>
                    <a:pt x="4795" y="896"/>
                    <a:pt x="3303" y="498"/>
                    <a:pt x="2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4370959" y="3348699"/>
              <a:ext cx="402073" cy="278496"/>
            </a:xfrm>
            <a:custGeom>
              <a:rect b="b" l="l" r="r" t="t"/>
              <a:pathLst>
                <a:path extrusionOk="0" h="13986" w="20192">
                  <a:moveTo>
                    <a:pt x="10106" y="399"/>
                  </a:moveTo>
                  <a:cubicBezTo>
                    <a:pt x="13070" y="399"/>
                    <a:pt x="15716" y="1234"/>
                    <a:pt x="17487" y="2567"/>
                  </a:cubicBezTo>
                  <a:cubicBezTo>
                    <a:pt x="16611" y="2945"/>
                    <a:pt x="15796" y="3144"/>
                    <a:pt x="15020" y="3144"/>
                  </a:cubicBezTo>
                  <a:cubicBezTo>
                    <a:pt x="14204" y="3144"/>
                    <a:pt x="13409" y="2945"/>
                    <a:pt x="12613" y="2567"/>
                  </a:cubicBezTo>
                  <a:cubicBezTo>
                    <a:pt x="12573" y="2547"/>
                    <a:pt x="11598" y="2109"/>
                    <a:pt x="10544" y="2070"/>
                  </a:cubicBezTo>
                  <a:lnTo>
                    <a:pt x="10484" y="2070"/>
                  </a:lnTo>
                  <a:cubicBezTo>
                    <a:pt x="9271" y="2109"/>
                    <a:pt x="8595" y="2527"/>
                    <a:pt x="8137" y="2905"/>
                  </a:cubicBezTo>
                  <a:cubicBezTo>
                    <a:pt x="7680" y="2905"/>
                    <a:pt x="7321" y="3024"/>
                    <a:pt x="6963" y="3124"/>
                  </a:cubicBezTo>
                  <a:cubicBezTo>
                    <a:pt x="6665" y="3204"/>
                    <a:pt x="6386" y="3263"/>
                    <a:pt x="6148" y="3263"/>
                  </a:cubicBezTo>
                  <a:lnTo>
                    <a:pt x="5829" y="3263"/>
                  </a:lnTo>
                  <a:cubicBezTo>
                    <a:pt x="5531" y="3263"/>
                    <a:pt x="4059" y="2905"/>
                    <a:pt x="2865" y="2448"/>
                  </a:cubicBezTo>
                  <a:cubicBezTo>
                    <a:pt x="4656" y="1194"/>
                    <a:pt x="7242" y="399"/>
                    <a:pt x="10106" y="399"/>
                  </a:cubicBezTo>
                  <a:close/>
                  <a:moveTo>
                    <a:pt x="10544" y="2448"/>
                  </a:moveTo>
                  <a:cubicBezTo>
                    <a:pt x="11439" y="2448"/>
                    <a:pt x="12334" y="2845"/>
                    <a:pt x="12434" y="2905"/>
                  </a:cubicBezTo>
                  <a:cubicBezTo>
                    <a:pt x="13289" y="3303"/>
                    <a:pt x="14125" y="3522"/>
                    <a:pt x="15000" y="3522"/>
                  </a:cubicBezTo>
                  <a:cubicBezTo>
                    <a:pt x="15895" y="3522"/>
                    <a:pt x="16850" y="3303"/>
                    <a:pt x="17805" y="2845"/>
                  </a:cubicBezTo>
                  <a:cubicBezTo>
                    <a:pt x="18859" y="3701"/>
                    <a:pt x="19555" y="4735"/>
                    <a:pt x="19754" y="5869"/>
                  </a:cubicBezTo>
                  <a:cubicBezTo>
                    <a:pt x="17566" y="6366"/>
                    <a:pt x="15915" y="7043"/>
                    <a:pt x="15497" y="7222"/>
                  </a:cubicBezTo>
                  <a:cubicBezTo>
                    <a:pt x="14523" y="6386"/>
                    <a:pt x="12315" y="4477"/>
                    <a:pt x="11718" y="4019"/>
                  </a:cubicBezTo>
                  <a:cubicBezTo>
                    <a:pt x="11380" y="3780"/>
                    <a:pt x="11141" y="3621"/>
                    <a:pt x="10942" y="3581"/>
                  </a:cubicBezTo>
                  <a:cubicBezTo>
                    <a:pt x="10842" y="3542"/>
                    <a:pt x="10723" y="3522"/>
                    <a:pt x="10584" y="3522"/>
                  </a:cubicBezTo>
                  <a:cubicBezTo>
                    <a:pt x="10425" y="3522"/>
                    <a:pt x="10246" y="3542"/>
                    <a:pt x="10087" y="3601"/>
                  </a:cubicBezTo>
                  <a:cubicBezTo>
                    <a:pt x="9689" y="3721"/>
                    <a:pt x="9311" y="4019"/>
                    <a:pt x="8933" y="4318"/>
                  </a:cubicBezTo>
                  <a:lnTo>
                    <a:pt x="8913" y="4337"/>
                  </a:lnTo>
                  <a:cubicBezTo>
                    <a:pt x="8555" y="4616"/>
                    <a:pt x="8217" y="4914"/>
                    <a:pt x="7938" y="4974"/>
                  </a:cubicBezTo>
                  <a:cubicBezTo>
                    <a:pt x="7819" y="4994"/>
                    <a:pt x="7699" y="5014"/>
                    <a:pt x="7560" y="5014"/>
                  </a:cubicBezTo>
                  <a:cubicBezTo>
                    <a:pt x="7262" y="5014"/>
                    <a:pt x="7003" y="4914"/>
                    <a:pt x="6904" y="4795"/>
                  </a:cubicBezTo>
                  <a:cubicBezTo>
                    <a:pt x="6864" y="4775"/>
                    <a:pt x="6904" y="4735"/>
                    <a:pt x="6924" y="4695"/>
                  </a:cubicBezTo>
                  <a:lnTo>
                    <a:pt x="7759" y="3780"/>
                  </a:lnTo>
                  <a:cubicBezTo>
                    <a:pt x="8435" y="3104"/>
                    <a:pt x="9052" y="2487"/>
                    <a:pt x="10484" y="2448"/>
                  </a:cubicBezTo>
                  <a:close/>
                  <a:moveTo>
                    <a:pt x="2547" y="2706"/>
                  </a:moveTo>
                  <a:cubicBezTo>
                    <a:pt x="3781" y="3204"/>
                    <a:pt x="5272" y="3601"/>
                    <a:pt x="5750" y="3621"/>
                  </a:cubicBezTo>
                  <a:cubicBezTo>
                    <a:pt x="5869" y="3621"/>
                    <a:pt x="6028" y="3641"/>
                    <a:pt x="6168" y="3641"/>
                  </a:cubicBezTo>
                  <a:cubicBezTo>
                    <a:pt x="6506" y="3641"/>
                    <a:pt x="6804" y="3542"/>
                    <a:pt x="7103" y="3482"/>
                  </a:cubicBezTo>
                  <a:cubicBezTo>
                    <a:pt x="7262" y="3422"/>
                    <a:pt x="7461" y="3383"/>
                    <a:pt x="7660" y="3323"/>
                  </a:cubicBezTo>
                  <a:lnTo>
                    <a:pt x="7660" y="3323"/>
                  </a:lnTo>
                  <a:lnTo>
                    <a:pt x="7500" y="3502"/>
                  </a:lnTo>
                  <a:lnTo>
                    <a:pt x="6645" y="4417"/>
                  </a:lnTo>
                  <a:cubicBezTo>
                    <a:pt x="6566" y="4497"/>
                    <a:pt x="6426" y="4676"/>
                    <a:pt x="6526" y="4894"/>
                  </a:cubicBezTo>
                  <a:cubicBezTo>
                    <a:pt x="6566" y="4994"/>
                    <a:pt x="6645" y="5073"/>
                    <a:pt x="6745" y="5133"/>
                  </a:cubicBezTo>
                  <a:cubicBezTo>
                    <a:pt x="6943" y="5292"/>
                    <a:pt x="7321" y="5372"/>
                    <a:pt x="7660" y="5372"/>
                  </a:cubicBezTo>
                  <a:cubicBezTo>
                    <a:pt x="7799" y="5372"/>
                    <a:pt x="7918" y="5332"/>
                    <a:pt x="8038" y="5312"/>
                  </a:cubicBezTo>
                  <a:cubicBezTo>
                    <a:pt x="8396" y="5233"/>
                    <a:pt x="8793" y="4934"/>
                    <a:pt x="9191" y="4616"/>
                  </a:cubicBezTo>
                  <a:cubicBezTo>
                    <a:pt x="9510" y="4377"/>
                    <a:pt x="9947" y="4039"/>
                    <a:pt x="10305" y="3940"/>
                  </a:cubicBezTo>
                  <a:cubicBezTo>
                    <a:pt x="10405" y="3920"/>
                    <a:pt x="10524" y="3900"/>
                    <a:pt x="10624" y="3900"/>
                  </a:cubicBezTo>
                  <a:lnTo>
                    <a:pt x="10703" y="3900"/>
                  </a:lnTo>
                  <a:cubicBezTo>
                    <a:pt x="10922" y="3920"/>
                    <a:pt x="11141" y="3999"/>
                    <a:pt x="11539" y="4298"/>
                  </a:cubicBezTo>
                  <a:cubicBezTo>
                    <a:pt x="12235" y="4815"/>
                    <a:pt x="15358" y="7560"/>
                    <a:pt x="15398" y="7580"/>
                  </a:cubicBezTo>
                  <a:cubicBezTo>
                    <a:pt x="15398" y="7580"/>
                    <a:pt x="15597" y="7759"/>
                    <a:pt x="15597" y="8018"/>
                  </a:cubicBezTo>
                  <a:cubicBezTo>
                    <a:pt x="15597" y="8177"/>
                    <a:pt x="15497" y="8316"/>
                    <a:pt x="15358" y="8415"/>
                  </a:cubicBezTo>
                  <a:cubicBezTo>
                    <a:pt x="15219" y="8495"/>
                    <a:pt x="15080" y="8555"/>
                    <a:pt x="14960" y="8555"/>
                  </a:cubicBezTo>
                  <a:cubicBezTo>
                    <a:pt x="14761" y="8555"/>
                    <a:pt x="14602" y="8455"/>
                    <a:pt x="14582" y="8455"/>
                  </a:cubicBezTo>
                  <a:cubicBezTo>
                    <a:pt x="14582" y="8455"/>
                    <a:pt x="13508" y="7461"/>
                    <a:pt x="13110" y="7122"/>
                  </a:cubicBezTo>
                  <a:cubicBezTo>
                    <a:pt x="13031" y="7083"/>
                    <a:pt x="12991" y="7023"/>
                    <a:pt x="12931" y="7023"/>
                  </a:cubicBezTo>
                  <a:cubicBezTo>
                    <a:pt x="12911" y="7023"/>
                    <a:pt x="12891" y="7063"/>
                    <a:pt x="12871" y="7083"/>
                  </a:cubicBezTo>
                  <a:cubicBezTo>
                    <a:pt x="12812" y="7162"/>
                    <a:pt x="12871" y="7262"/>
                    <a:pt x="12971" y="7321"/>
                  </a:cubicBezTo>
                  <a:lnTo>
                    <a:pt x="14204" y="8575"/>
                  </a:lnTo>
                  <a:cubicBezTo>
                    <a:pt x="14204" y="8575"/>
                    <a:pt x="14363" y="8714"/>
                    <a:pt x="14383" y="8913"/>
                  </a:cubicBezTo>
                  <a:cubicBezTo>
                    <a:pt x="14383" y="9112"/>
                    <a:pt x="14284" y="9291"/>
                    <a:pt x="14085" y="9450"/>
                  </a:cubicBezTo>
                  <a:cubicBezTo>
                    <a:pt x="13926" y="9549"/>
                    <a:pt x="13787" y="9589"/>
                    <a:pt x="13627" y="9589"/>
                  </a:cubicBezTo>
                  <a:cubicBezTo>
                    <a:pt x="13428" y="9589"/>
                    <a:pt x="13309" y="9510"/>
                    <a:pt x="13289" y="9490"/>
                  </a:cubicBezTo>
                  <a:lnTo>
                    <a:pt x="13110" y="9311"/>
                  </a:lnTo>
                  <a:cubicBezTo>
                    <a:pt x="12792" y="8992"/>
                    <a:pt x="12434" y="8674"/>
                    <a:pt x="12195" y="8455"/>
                  </a:cubicBezTo>
                  <a:cubicBezTo>
                    <a:pt x="12135" y="8396"/>
                    <a:pt x="12076" y="8356"/>
                    <a:pt x="12016" y="8356"/>
                  </a:cubicBezTo>
                  <a:cubicBezTo>
                    <a:pt x="11996" y="8356"/>
                    <a:pt x="11976" y="8356"/>
                    <a:pt x="11937" y="8376"/>
                  </a:cubicBezTo>
                  <a:cubicBezTo>
                    <a:pt x="11917" y="8396"/>
                    <a:pt x="11897" y="8475"/>
                    <a:pt x="11976" y="8555"/>
                  </a:cubicBezTo>
                  <a:cubicBezTo>
                    <a:pt x="11996" y="8594"/>
                    <a:pt x="12036" y="8614"/>
                    <a:pt x="12036" y="8614"/>
                  </a:cubicBezTo>
                  <a:lnTo>
                    <a:pt x="12971" y="9649"/>
                  </a:lnTo>
                  <a:cubicBezTo>
                    <a:pt x="12971" y="9649"/>
                    <a:pt x="13170" y="9868"/>
                    <a:pt x="12991" y="10086"/>
                  </a:cubicBezTo>
                  <a:lnTo>
                    <a:pt x="12971" y="10146"/>
                  </a:lnTo>
                  <a:lnTo>
                    <a:pt x="12891" y="10206"/>
                  </a:lnTo>
                  <a:cubicBezTo>
                    <a:pt x="12732" y="10345"/>
                    <a:pt x="12513" y="10365"/>
                    <a:pt x="12434" y="10365"/>
                  </a:cubicBezTo>
                  <a:lnTo>
                    <a:pt x="12315" y="10365"/>
                  </a:lnTo>
                  <a:cubicBezTo>
                    <a:pt x="12215" y="10345"/>
                    <a:pt x="12175" y="10305"/>
                    <a:pt x="12135" y="10285"/>
                  </a:cubicBezTo>
                  <a:cubicBezTo>
                    <a:pt x="12096" y="10246"/>
                    <a:pt x="11638" y="9768"/>
                    <a:pt x="11240" y="9450"/>
                  </a:cubicBezTo>
                  <a:cubicBezTo>
                    <a:pt x="11201" y="9390"/>
                    <a:pt x="11121" y="9350"/>
                    <a:pt x="11081" y="9350"/>
                  </a:cubicBezTo>
                  <a:cubicBezTo>
                    <a:pt x="11041" y="9350"/>
                    <a:pt x="11021" y="9350"/>
                    <a:pt x="11002" y="9370"/>
                  </a:cubicBezTo>
                  <a:cubicBezTo>
                    <a:pt x="10922" y="9450"/>
                    <a:pt x="11041" y="9569"/>
                    <a:pt x="11081" y="9609"/>
                  </a:cubicBezTo>
                  <a:lnTo>
                    <a:pt x="11837" y="10464"/>
                  </a:lnTo>
                  <a:cubicBezTo>
                    <a:pt x="11837" y="10464"/>
                    <a:pt x="11837" y="10484"/>
                    <a:pt x="11817" y="10504"/>
                  </a:cubicBezTo>
                  <a:cubicBezTo>
                    <a:pt x="11797" y="10564"/>
                    <a:pt x="11698" y="10643"/>
                    <a:pt x="11419" y="10683"/>
                  </a:cubicBezTo>
                  <a:lnTo>
                    <a:pt x="11320" y="10683"/>
                  </a:lnTo>
                  <a:cubicBezTo>
                    <a:pt x="11021" y="10683"/>
                    <a:pt x="10723" y="10544"/>
                    <a:pt x="10544" y="10464"/>
                  </a:cubicBezTo>
                  <a:cubicBezTo>
                    <a:pt x="10624" y="10305"/>
                    <a:pt x="10644" y="10146"/>
                    <a:pt x="10644" y="9967"/>
                  </a:cubicBezTo>
                  <a:cubicBezTo>
                    <a:pt x="10644" y="9311"/>
                    <a:pt x="10126" y="8793"/>
                    <a:pt x="9510" y="8793"/>
                  </a:cubicBezTo>
                  <a:lnTo>
                    <a:pt x="9450" y="8793"/>
                  </a:lnTo>
                  <a:cubicBezTo>
                    <a:pt x="9490" y="8495"/>
                    <a:pt x="9430" y="7958"/>
                    <a:pt x="8853" y="7699"/>
                  </a:cubicBezTo>
                  <a:cubicBezTo>
                    <a:pt x="8694" y="7620"/>
                    <a:pt x="8535" y="7600"/>
                    <a:pt x="8396" y="7600"/>
                  </a:cubicBezTo>
                  <a:cubicBezTo>
                    <a:pt x="8256" y="7600"/>
                    <a:pt x="8137" y="7620"/>
                    <a:pt x="8038" y="7679"/>
                  </a:cubicBezTo>
                  <a:cubicBezTo>
                    <a:pt x="7918" y="7461"/>
                    <a:pt x="7719" y="7282"/>
                    <a:pt x="7461" y="7202"/>
                  </a:cubicBezTo>
                  <a:cubicBezTo>
                    <a:pt x="7321" y="7162"/>
                    <a:pt x="7202" y="7122"/>
                    <a:pt x="7043" y="7122"/>
                  </a:cubicBezTo>
                  <a:cubicBezTo>
                    <a:pt x="6824" y="7122"/>
                    <a:pt x="6605" y="7202"/>
                    <a:pt x="6406" y="7321"/>
                  </a:cubicBezTo>
                  <a:cubicBezTo>
                    <a:pt x="6227" y="7102"/>
                    <a:pt x="5929" y="6963"/>
                    <a:pt x="5631" y="6963"/>
                  </a:cubicBezTo>
                  <a:cubicBezTo>
                    <a:pt x="5372" y="6963"/>
                    <a:pt x="5133" y="7063"/>
                    <a:pt x="4934" y="7222"/>
                  </a:cubicBezTo>
                  <a:cubicBezTo>
                    <a:pt x="4676" y="7063"/>
                    <a:pt x="3741" y="6426"/>
                    <a:pt x="1175" y="5869"/>
                  </a:cubicBezTo>
                  <a:cubicBezTo>
                    <a:pt x="1055" y="5829"/>
                    <a:pt x="777" y="5770"/>
                    <a:pt x="598" y="5710"/>
                  </a:cubicBezTo>
                  <a:cubicBezTo>
                    <a:pt x="737" y="4616"/>
                    <a:pt x="1453" y="3581"/>
                    <a:pt x="2547" y="2706"/>
                  </a:cubicBezTo>
                  <a:close/>
                  <a:moveTo>
                    <a:pt x="5511" y="7361"/>
                  </a:moveTo>
                  <a:cubicBezTo>
                    <a:pt x="5810" y="7361"/>
                    <a:pt x="6068" y="7580"/>
                    <a:pt x="6108" y="7898"/>
                  </a:cubicBezTo>
                  <a:lnTo>
                    <a:pt x="6128" y="8077"/>
                  </a:lnTo>
                  <a:lnTo>
                    <a:pt x="6227" y="7918"/>
                  </a:lnTo>
                  <a:cubicBezTo>
                    <a:pt x="6227" y="7898"/>
                    <a:pt x="6466" y="7520"/>
                    <a:pt x="6943" y="7520"/>
                  </a:cubicBezTo>
                  <a:cubicBezTo>
                    <a:pt x="7023" y="7520"/>
                    <a:pt x="7123" y="7560"/>
                    <a:pt x="7222" y="7580"/>
                  </a:cubicBezTo>
                  <a:cubicBezTo>
                    <a:pt x="7600" y="7679"/>
                    <a:pt x="7640" y="8018"/>
                    <a:pt x="7660" y="8157"/>
                  </a:cubicBezTo>
                  <a:cubicBezTo>
                    <a:pt x="7660" y="8216"/>
                    <a:pt x="7739" y="8216"/>
                    <a:pt x="7739" y="8216"/>
                  </a:cubicBezTo>
                  <a:cubicBezTo>
                    <a:pt x="7759" y="8216"/>
                    <a:pt x="7799" y="8197"/>
                    <a:pt x="7819" y="8197"/>
                  </a:cubicBezTo>
                  <a:cubicBezTo>
                    <a:pt x="7898" y="8117"/>
                    <a:pt x="8038" y="7998"/>
                    <a:pt x="8256" y="7998"/>
                  </a:cubicBezTo>
                  <a:cubicBezTo>
                    <a:pt x="8356" y="7998"/>
                    <a:pt x="8495" y="8018"/>
                    <a:pt x="8614" y="8077"/>
                  </a:cubicBezTo>
                  <a:cubicBezTo>
                    <a:pt x="9191" y="8316"/>
                    <a:pt x="8933" y="9072"/>
                    <a:pt x="8933" y="9072"/>
                  </a:cubicBezTo>
                  <a:cubicBezTo>
                    <a:pt x="8893" y="9191"/>
                    <a:pt x="8893" y="9251"/>
                    <a:pt x="8933" y="9271"/>
                  </a:cubicBezTo>
                  <a:lnTo>
                    <a:pt x="8992" y="9271"/>
                  </a:lnTo>
                  <a:cubicBezTo>
                    <a:pt x="9012" y="9271"/>
                    <a:pt x="9032" y="9271"/>
                    <a:pt x="9112" y="9251"/>
                  </a:cubicBezTo>
                  <a:cubicBezTo>
                    <a:pt x="9191" y="9211"/>
                    <a:pt x="9311" y="9171"/>
                    <a:pt x="9410" y="9171"/>
                  </a:cubicBezTo>
                  <a:cubicBezTo>
                    <a:pt x="9848" y="9171"/>
                    <a:pt x="10206" y="9510"/>
                    <a:pt x="10206" y="9967"/>
                  </a:cubicBezTo>
                  <a:cubicBezTo>
                    <a:pt x="10206" y="10405"/>
                    <a:pt x="9848" y="10763"/>
                    <a:pt x="9410" y="10763"/>
                  </a:cubicBezTo>
                  <a:cubicBezTo>
                    <a:pt x="8992" y="10763"/>
                    <a:pt x="8634" y="10444"/>
                    <a:pt x="8614" y="10007"/>
                  </a:cubicBezTo>
                  <a:cubicBezTo>
                    <a:pt x="8614" y="9987"/>
                    <a:pt x="8614" y="9887"/>
                    <a:pt x="8535" y="9887"/>
                  </a:cubicBezTo>
                  <a:cubicBezTo>
                    <a:pt x="8515" y="9887"/>
                    <a:pt x="8455" y="9907"/>
                    <a:pt x="8435" y="9947"/>
                  </a:cubicBezTo>
                  <a:cubicBezTo>
                    <a:pt x="8336" y="10007"/>
                    <a:pt x="8217" y="10106"/>
                    <a:pt x="8038" y="10106"/>
                  </a:cubicBezTo>
                  <a:cubicBezTo>
                    <a:pt x="7958" y="10106"/>
                    <a:pt x="7859" y="10086"/>
                    <a:pt x="7799" y="10067"/>
                  </a:cubicBezTo>
                  <a:cubicBezTo>
                    <a:pt x="7341" y="9887"/>
                    <a:pt x="7341" y="9569"/>
                    <a:pt x="7341" y="9450"/>
                  </a:cubicBezTo>
                  <a:cubicBezTo>
                    <a:pt x="7321" y="9450"/>
                    <a:pt x="7321" y="9390"/>
                    <a:pt x="7302" y="9370"/>
                  </a:cubicBezTo>
                  <a:lnTo>
                    <a:pt x="7262" y="9350"/>
                  </a:lnTo>
                  <a:lnTo>
                    <a:pt x="7242" y="9350"/>
                  </a:lnTo>
                  <a:cubicBezTo>
                    <a:pt x="7222" y="9350"/>
                    <a:pt x="7202" y="9350"/>
                    <a:pt x="7162" y="9370"/>
                  </a:cubicBezTo>
                  <a:cubicBezTo>
                    <a:pt x="7043" y="9470"/>
                    <a:pt x="6924" y="9490"/>
                    <a:pt x="6804" y="9490"/>
                  </a:cubicBezTo>
                  <a:cubicBezTo>
                    <a:pt x="6725" y="9490"/>
                    <a:pt x="6645" y="9470"/>
                    <a:pt x="6566" y="9450"/>
                  </a:cubicBezTo>
                  <a:cubicBezTo>
                    <a:pt x="5969" y="9211"/>
                    <a:pt x="6028" y="8634"/>
                    <a:pt x="6048" y="8475"/>
                  </a:cubicBezTo>
                  <a:cubicBezTo>
                    <a:pt x="6048" y="8455"/>
                    <a:pt x="6048" y="8415"/>
                    <a:pt x="6028" y="8396"/>
                  </a:cubicBezTo>
                  <a:lnTo>
                    <a:pt x="5969" y="8376"/>
                  </a:lnTo>
                  <a:lnTo>
                    <a:pt x="5929" y="8415"/>
                  </a:lnTo>
                  <a:cubicBezTo>
                    <a:pt x="5810" y="8515"/>
                    <a:pt x="5650" y="8594"/>
                    <a:pt x="5511" y="8594"/>
                  </a:cubicBezTo>
                  <a:cubicBezTo>
                    <a:pt x="5153" y="8594"/>
                    <a:pt x="4875" y="8316"/>
                    <a:pt x="4875" y="7978"/>
                  </a:cubicBezTo>
                  <a:cubicBezTo>
                    <a:pt x="4875" y="7620"/>
                    <a:pt x="5153" y="7361"/>
                    <a:pt x="5511" y="7361"/>
                  </a:cubicBezTo>
                  <a:close/>
                  <a:moveTo>
                    <a:pt x="399" y="6168"/>
                  </a:moveTo>
                  <a:cubicBezTo>
                    <a:pt x="458" y="6187"/>
                    <a:pt x="876" y="6287"/>
                    <a:pt x="956" y="6287"/>
                  </a:cubicBezTo>
                  <a:cubicBezTo>
                    <a:pt x="3562" y="6864"/>
                    <a:pt x="4437" y="7480"/>
                    <a:pt x="4576" y="7580"/>
                  </a:cubicBezTo>
                  <a:cubicBezTo>
                    <a:pt x="4536" y="7699"/>
                    <a:pt x="4517" y="7819"/>
                    <a:pt x="4517" y="7958"/>
                  </a:cubicBezTo>
                  <a:cubicBezTo>
                    <a:pt x="4517" y="8495"/>
                    <a:pt x="4954" y="8913"/>
                    <a:pt x="5471" y="8913"/>
                  </a:cubicBezTo>
                  <a:cubicBezTo>
                    <a:pt x="5531" y="8913"/>
                    <a:pt x="5611" y="8913"/>
                    <a:pt x="5650" y="8893"/>
                  </a:cubicBezTo>
                  <a:cubicBezTo>
                    <a:pt x="5730" y="9291"/>
                    <a:pt x="6009" y="9589"/>
                    <a:pt x="6386" y="9748"/>
                  </a:cubicBezTo>
                  <a:cubicBezTo>
                    <a:pt x="6526" y="9788"/>
                    <a:pt x="6625" y="9808"/>
                    <a:pt x="6745" y="9808"/>
                  </a:cubicBezTo>
                  <a:cubicBezTo>
                    <a:pt x="6824" y="9808"/>
                    <a:pt x="6884" y="9808"/>
                    <a:pt x="6963" y="9788"/>
                  </a:cubicBezTo>
                  <a:cubicBezTo>
                    <a:pt x="7043" y="9987"/>
                    <a:pt x="7222" y="10206"/>
                    <a:pt x="7560" y="10365"/>
                  </a:cubicBezTo>
                  <a:cubicBezTo>
                    <a:pt x="7699" y="10405"/>
                    <a:pt x="7819" y="10425"/>
                    <a:pt x="7938" y="10425"/>
                  </a:cubicBezTo>
                  <a:cubicBezTo>
                    <a:pt x="8038" y="10425"/>
                    <a:pt x="8137" y="10405"/>
                    <a:pt x="8237" y="10385"/>
                  </a:cubicBezTo>
                  <a:cubicBezTo>
                    <a:pt x="8416" y="10803"/>
                    <a:pt x="8833" y="11101"/>
                    <a:pt x="9311" y="11101"/>
                  </a:cubicBezTo>
                  <a:cubicBezTo>
                    <a:pt x="9629" y="11101"/>
                    <a:pt x="9927" y="10982"/>
                    <a:pt x="10126" y="10763"/>
                  </a:cubicBezTo>
                  <a:cubicBezTo>
                    <a:pt x="10305" y="10862"/>
                    <a:pt x="10703" y="11061"/>
                    <a:pt x="11101" y="11061"/>
                  </a:cubicBezTo>
                  <a:lnTo>
                    <a:pt x="11240" y="11061"/>
                  </a:lnTo>
                  <a:cubicBezTo>
                    <a:pt x="11638" y="11001"/>
                    <a:pt x="11817" y="10862"/>
                    <a:pt x="11917" y="10723"/>
                  </a:cubicBezTo>
                  <a:cubicBezTo>
                    <a:pt x="11937" y="10703"/>
                    <a:pt x="11937" y="10683"/>
                    <a:pt x="11976" y="10663"/>
                  </a:cubicBezTo>
                  <a:cubicBezTo>
                    <a:pt x="12076" y="10683"/>
                    <a:pt x="12175" y="10703"/>
                    <a:pt x="12295" y="10703"/>
                  </a:cubicBezTo>
                  <a:cubicBezTo>
                    <a:pt x="12513" y="10703"/>
                    <a:pt x="12712" y="10643"/>
                    <a:pt x="12911" y="10484"/>
                  </a:cubicBezTo>
                  <a:cubicBezTo>
                    <a:pt x="13110" y="10345"/>
                    <a:pt x="13269" y="10106"/>
                    <a:pt x="13289" y="9947"/>
                  </a:cubicBezTo>
                  <a:cubicBezTo>
                    <a:pt x="13369" y="9967"/>
                    <a:pt x="13428" y="9967"/>
                    <a:pt x="13508" y="9967"/>
                  </a:cubicBezTo>
                  <a:cubicBezTo>
                    <a:pt x="13727" y="9967"/>
                    <a:pt x="13966" y="9887"/>
                    <a:pt x="14165" y="9768"/>
                  </a:cubicBezTo>
                  <a:cubicBezTo>
                    <a:pt x="14562" y="9490"/>
                    <a:pt x="14622" y="9151"/>
                    <a:pt x="14622" y="8913"/>
                  </a:cubicBezTo>
                  <a:cubicBezTo>
                    <a:pt x="14702" y="8953"/>
                    <a:pt x="14781" y="8953"/>
                    <a:pt x="14861" y="8953"/>
                  </a:cubicBezTo>
                  <a:cubicBezTo>
                    <a:pt x="15060" y="8953"/>
                    <a:pt x="15279" y="8873"/>
                    <a:pt x="15458" y="8754"/>
                  </a:cubicBezTo>
                  <a:cubicBezTo>
                    <a:pt x="15696" y="8594"/>
                    <a:pt x="15855" y="8356"/>
                    <a:pt x="15875" y="8057"/>
                  </a:cubicBezTo>
                  <a:cubicBezTo>
                    <a:pt x="15895" y="7858"/>
                    <a:pt x="15855" y="7659"/>
                    <a:pt x="15756" y="7500"/>
                  </a:cubicBezTo>
                  <a:cubicBezTo>
                    <a:pt x="16412" y="7202"/>
                    <a:pt x="17964" y="6665"/>
                    <a:pt x="19774" y="6227"/>
                  </a:cubicBezTo>
                  <a:lnTo>
                    <a:pt x="19774" y="6526"/>
                  </a:lnTo>
                  <a:cubicBezTo>
                    <a:pt x="19814" y="10047"/>
                    <a:pt x="15477" y="12792"/>
                    <a:pt x="10106" y="12792"/>
                  </a:cubicBezTo>
                  <a:cubicBezTo>
                    <a:pt x="4735" y="12792"/>
                    <a:pt x="379" y="10007"/>
                    <a:pt x="379" y="6585"/>
                  </a:cubicBezTo>
                  <a:cubicBezTo>
                    <a:pt x="379" y="6426"/>
                    <a:pt x="379" y="6307"/>
                    <a:pt x="399" y="6168"/>
                  </a:cubicBezTo>
                  <a:close/>
                  <a:moveTo>
                    <a:pt x="10106" y="1"/>
                  </a:moveTo>
                  <a:cubicBezTo>
                    <a:pt x="4536" y="1"/>
                    <a:pt x="1" y="2945"/>
                    <a:pt x="1" y="6605"/>
                  </a:cubicBezTo>
                  <a:lnTo>
                    <a:pt x="1" y="7003"/>
                  </a:lnTo>
                  <a:cubicBezTo>
                    <a:pt x="1" y="10862"/>
                    <a:pt x="3960" y="13985"/>
                    <a:pt x="10106" y="13985"/>
                  </a:cubicBezTo>
                  <a:cubicBezTo>
                    <a:pt x="16293" y="13985"/>
                    <a:pt x="20192" y="10862"/>
                    <a:pt x="20192" y="7003"/>
                  </a:cubicBezTo>
                  <a:lnTo>
                    <a:pt x="20192" y="6605"/>
                  </a:lnTo>
                  <a:cubicBezTo>
                    <a:pt x="20192" y="2945"/>
                    <a:pt x="15676" y="1"/>
                    <a:pt x="10106" y="1"/>
                  </a:cubicBezTo>
                  <a:close/>
                </a:path>
              </a:pathLst>
            </a:custGeom>
            <a:solidFill>
              <a:srgbClr val="283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4378884" y="3472296"/>
              <a:ext cx="387418" cy="132319"/>
            </a:xfrm>
            <a:custGeom>
              <a:rect b="b" l="l" r="r" t="t"/>
              <a:pathLst>
                <a:path extrusionOk="0" h="6645" w="19456">
                  <a:moveTo>
                    <a:pt x="41" y="0"/>
                  </a:moveTo>
                  <a:cubicBezTo>
                    <a:pt x="41" y="60"/>
                    <a:pt x="41" y="100"/>
                    <a:pt x="1" y="179"/>
                  </a:cubicBezTo>
                  <a:lnTo>
                    <a:pt x="1" y="418"/>
                  </a:lnTo>
                  <a:cubicBezTo>
                    <a:pt x="1" y="3860"/>
                    <a:pt x="4357" y="6644"/>
                    <a:pt x="9728" y="6644"/>
                  </a:cubicBezTo>
                  <a:cubicBezTo>
                    <a:pt x="15099" y="6644"/>
                    <a:pt x="19456" y="3860"/>
                    <a:pt x="19456" y="418"/>
                  </a:cubicBezTo>
                  <a:lnTo>
                    <a:pt x="19456" y="120"/>
                  </a:lnTo>
                  <a:cubicBezTo>
                    <a:pt x="17586" y="498"/>
                    <a:pt x="16054" y="1055"/>
                    <a:pt x="15378" y="1353"/>
                  </a:cubicBezTo>
                  <a:cubicBezTo>
                    <a:pt x="15477" y="1512"/>
                    <a:pt x="15517" y="1711"/>
                    <a:pt x="15497" y="1890"/>
                  </a:cubicBezTo>
                  <a:cubicBezTo>
                    <a:pt x="15477" y="2169"/>
                    <a:pt x="15318" y="2407"/>
                    <a:pt x="15079" y="2586"/>
                  </a:cubicBezTo>
                  <a:cubicBezTo>
                    <a:pt x="14881" y="2706"/>
                    <a:pt x="14682" y="2785"/>
                    <a:pt x="14483" y="2785"/>
                  </a:cubicBezTo>
                  <a:cubicBezTo>
                    <a:pt x="14403" y="2785"/>
                    <a:pt x="14324" y="2785"/>
                    <a:pt x="14264" y="2765"/>
                  </a:cubicBezTo>
                  <a:cubicBezTo>
                    <a:pt x="14264" y="2984"/>
                    <a:pt x="14184" y="3322"/>
                    <a:pt x="13786" y="3601"/>
                  </a:cubicBezTo>
                  <a:cubicBezTo>
                    <a:pt x="13587" y="3760"/>
                    <a:pt x="13369" y="3800"/>
                    <a:pt x="13130" y="3800"/>
                  </a:cubicBezTo>
                  <a:cubicBezTo>
                    <a:pt x="13070" y="3800"/>
                    <a:pt x="12991" y="3800"/>
                    <a:pt x="12911" y="3780"/>
                  </a:cubicBezTo>
                  <a:cubicBezTo>
                    <a:pt x="12891" y="3959"/>
                    <a:pt x="12732" y="4178"/>
                    <a:pt x="12533" y="4317"/>
                  </a:cubicBezTo>
                  <a:cubicBezTo>
                    <a:pt x="12334" y="4476"/>
                    <a:pt x="12115" y="4556"/>
                    <a:pt x="11917" y="4556"/>
                  </a:cubicBezTo>
                  <a:cubicBezTo>
                    <a:pt x="11797" y="4556"/>
                    <a:pt x="11698" y="4516"/>
                    <a:pt x="11598" y="4496"/>
                  </a:cubicBezTo>
                  <a:cubicBezTo>
                    <a:pt x="11598" y="4516"/>
                    <a:pt x="11578" y="4556"/>
                    <a:pt x="11539" y="4576"/>
                  </a:cubicBezTo>
                  <a:cubicBezTo>
                    <a:pt x="11459" y="4695"/>
                    <a:pt x="11280" y="4854"/>
                    <a:pt x="10882" y="4894"/>
                  </a:cubicBezTo>
                  <a:lnTo>
                    <a:pt x="10723" y="4894"/>
                  </a:lnTo>
                  <a:cubicBezTo>
                    <a:pt x="10325" y="4894"/>
                    <a:pt x="9927" y="4695"/>
                    <a:pt x="9748" y="4596"/>
                  </a:cubicBezTo>
                  <a:cubicBezTo>
                    <a:pt x="9529" y="4814"/>
                    <a:pt x="9231" y="4954"/>
                    <a:pt x="8933" y="4954"/>
                  </a:cubicBezTo>
                  <a:cubicBezTo>
                    <a:pt x="8455" y="4954"/>
                    <a:pt x="8037" y="4655"/>
                    <a:pt x="7858" y="4218"/>
                  </a:cubicBezTo>
                  <a:cubicBezTo>
                    <a:pt x="7759" y="4257"/>
                    <a:pt x="7659" y="4277"/>
                    <a:pt x="7560" y="4277"/>
                  </a:cubicBezTo>
                  <a:cubicBezTo>
                    <a:pt x="7441" y="4277"/>
                    <a:pt x="7321" y="4257"/>
                    <a:pt x="7202" y="4198"/>
                  </a:cubicBezTo>
                  <a:cubicBezTo>
                    <a:pt x="6824" y="4058"/>
                    <a:pt x="6645" y="3820"/>
                    <a:pt x="6605" y="3621"/>
                  </a:cubicBezTo>
                  <a:cubicBezTo>
                    <a:pt x="6526" y="3661"/>
                    <a:pt x="6446" y="3661"/>
                    <a:pt x="6366" y="3661"/>
                  </a:cubicBezTo>
                  <a:cubicBezTo>
                    <a:pt x="6247" y="3661"/>
                    <a:pt x="6148" y="3621"/>
                    <a:pt x="6028" y="3581"/>
                  </a:cubicBezTo>
                  <a:cubicBezTo>
                    <a:pt x="5630" y="3422"/>
                    <a:pt x="5372" y="3143"/>
                    <a:pt x="5272" y="2746"/>
                  </a:cubicBezTo>
                  <a:cubicBezTo>
                    <a:pt x="5233" y="2746"/>
                    <a:pt x="5153" y="2765"/>
                    <a:pt x="5113" y="2765"/>
                  </a:cubicBezTo>
                  <a:cubicBezTo>
                    <a:pt x="4556" y="2765"/>
                    <a:pt x="4138" y="2308"/>
                    <a:pt x="4138" y="1791"/>
                  </a:cubicBezTo>
                  <a:cubicBezTo>
                    <a:pt x="4138" y="1671"/>
                    <a:pt x="4158" y="1552"/>
                    <a:pt x="4218" y="1413"/>
                  </a:cubicBezTo>
                  <a:cubicBezTo>
                    <a:pt x="4059" y="1293"/>
                    <a:pt x="3184" y="697"/>
                    <a:pt x="578" y="120"/>
                  </a:cubicBezTo>
                  <a:cubicBezTo>
                    <a:pt x="498" y="100"/>
                    <a:pt x="80" y="0"/>
                    <a:pt x="4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4428407" y="3355051"/>
              <a:ext cx="290762" cy="58244"/>
            </a:xfrm>
            <a:custGeom>
              <a:rect b="b" l="l" r="r" t="t"/>
              <a:pathLst>
                <a:path extrusionOk="0" h="2925" w="14602">
                  <a:moveTo>
                    <a:pt x="6485" y="0"/>
                  </a:moveTo>
                  <a:cubicBezTo>
                    <a:pt x="6366" y="0"/>
                    <a:pt x="6267" y="0"/>
                    <a:pt x="6147" y="20"/>
                  </a:cubicBezTo>
                  <a:cubicBezTo>
                    <a:pt x="6068" y="20"/>
                    <a:pt x="6028" y="20"/>
                    <a:pt x="5948" y="40"/>
                  </a:cubicBezTo>
                  <a:cubicBezTo>
                    <a:pt x="5849" y="40"/>
                    <a:pt x="5749" y="80"/>
                    <a:pt x="5650" y="80"/>
                  </a:cubicBezTo>
                  <a:cubicBezTo>
                    <a:pt x="5570" y="80"/>
                    <a:pt x="5531" y="100"/>
                    <a:pt x="5451" y="100"/>
                  </a:cubicBezTo>
                  <a:cubicBezTo>
                    <a:pt x="5352" y="100"/>
                    <a:pt x="5252" y="119"/>
                    <a:pt x="5153" y="119"/>
                  </a:cubicBezTo>
                  <a:cubicBezTo>
                    <a:pt x="5073" y="119"/>
                    <a:pt x="5033" y="139"/>
                    <a:pt x="4954" y="139"/>
                  </a:cubicBezTo>
                  <a:cubicBezTo>
                    <a:pt x="4854" y="179"/>
                    <a:pt x="4755" y="179"/>
                    <a:pt x="4675" y="199"/>
                  </a:cubicBezTo>
                  <a:cubicBezTo>
                    <a:pt x="4596" y="199"/>
                    <a:pt x="4556" y="219"/>
                    <a:pt x="4476" y="219"/>
                  </a:cubicBezTo>
                  <a:cubicBezTo>
                    <a:pt x="4377" y="239"/>
                    <a:pt x="4277" y="239"/>
                    <a:pt x="4198" y="279"/>
                  </a:cubicBezTo>
                  <a:cubicBezTo>
                    <a:pt x="4138" y="298"/>
                    <a:pt x="4078" y="298"/>
                    <a:pt x="3999" y="318"/>
                  </a:cubicBezTo>
                  <a:cubicBezTo>
                    <a:pt x="3899" y="338"/>
                    <a:pt x="3800" y="378"/>
                    <a:pt x="3740" y="398"/>
                  </a:cubicBezTo>
                  <a:cubicBezTo>
                    <a:pt x="3681" y="418"/>
                    <a:pt x="3601" y="418"/>
                    <a:pt x="3561" y="438"/>
                  </a:cubicBezTo>
                  <a:cubicBezTo>
                    <a:pt x="3462" y="477"/>
                    <a:pt x="3362" y="497"/>
                    <a:pt x="3283" y="517"/>
                  </a:cubicBezTo>
                  <a:cubicBezTo>
                    <a:pt x="3243" y="537"/>
                    <a:pt x="3163" y="537"/>
                    <a:pt x="3124" y="577"/>
                  </a:cubicBezTo>
                  <a:cubicBezTo>
                    <a:pt x="3004" y="597"/>
                    <a:pt x="2905" y="617"/>
                    <a:pt x="2845" y="676"/>
                  </a:cubicBezTo>
                  <a:cubicBezTo>
                    <a:pt x="2785" y="696"/>
                    <a:pt x="2746" y="696"/>
                    <a:pt x="2686" y="716"/>
                  </a:cubicBezTo>
                  <a:cubicBezTo>
                    <a:pt x="2586" y="736"/>
                    <a:pt x="2487" y="796"/>
                    <a:pt x="2427" y="816"/>
                  </a:cubicBezTo>
                  <a:cubicBezTo>
                    <a:pt x="2368" y="836"/>
                    <a:pt x="2328" y="836"/>
                    <a:pt x="2268" y="875"/>
                  </a:cubicBezTo>
                  <a:cubicBezTo>
                    <a:pt x="2169" y="915"/>
                    <a:pt x="2069" y="935"/>
                    <a:pt x="1970" y="995"/>
                  </a:cubicBezTo>
                  <a:cubicBezTo>
                    <a:pt x="1930" y="1015"/>
                    <a:pt x="1890" y="1015"/>
                    <a:pt x="1850" y="1034"/>
                  </a:cubicBezTo>
                  <a:cubicBezTo>
                    <a:pt x="1751" y="1094"/>
                    <a:pt x="1651" y="1134"/>
                    <a:pt x="1532" y="1194"/>
                  </a:cubicBezTo>
                  <a:cubicBezTo>
                    <a:pt x="1492" y="1214"/>
                    <a:pt x="1472" y="1214"/>
                    <a:pt x="1453" y="1233"/>
                  </a:cubicBezTo>
                  <a:cubicBezTo>
                    <a:pt x="1333" y="1293"/>
                    <a:pt x="1194" y="1373"/>
                    <a:pt x="1094" y="1412"/>
                  </a:cubicBezTo>
                  <a:cubicBezTo>
                    <a:pt x="1094" y="1412"/>
                    <a:pt x="1075" y="1412"/>
                    <a:pt x="1075" y="1432"/>
                  </a:cubicBezTo>
                  <a:cubicBezTo>
                    <a:pt x="697" y="1631"/>
                    <a:pt x="339" y="1870"/>
                    <a:pt x="0" y="2089"/>
                  </a:cubicBezTo>
                  <a:cubicBezTo>
                    <a:pt x="1174" y="2566"/>
                    <a:pt x="2666" y="2924"/>
                    <a:pt x="2944" y="2924"/>
                  </a:cubicBezTo>
                  <a:lnTo>
                    <a:pt x="3263" y="2924"/>
                  </a:lnTo>
                  <a:cubicBezTo>
                    <a:pt x="3521" y="2924"/>
                    <a:pt x="3780" y="2865"/>
                    <a:pt x="4078" y="2785"/>
                  </a:cubicBezTo>
                  <a:cubicBezTo>
                    <a:pt x="4436" y="2686"/>
                    <a:pt x="4814" y="2586"/>
                    <a:pt x="5252" y="2566"/>
                  </a:cubicBezTo>
                  <a:cubicBezTo>
                    <a:pt x="5710" y="2188"/>
                    <a:pt x="6406" y="1751"/>
                    <a:pt x="7599" y="1731"/>
                  </a:cubicBezTo>
                  <a:lnTo>
                    <a:pt x="7659" y="1731"/>
                  </a:lnTo>
                  <a:cubicBezTo>
                    <a:pt x="8693" y="1731"/>
                    <a:pt x="9688" y="2208"/>
                    <a:pt x="9728" y="2228"/>
                  </a:cubicBezTo>
                  <a:cubicBezTo>
                    <a:pt x="10524" y="2606"/>
                    <a:pt x="11319" y="2805"/>
                    <a:pt x="12135" y="2805"/>
                  </a:cubicBezTo>
                  <a:cubicBezTo>
                    <a:pt x="12931" y="2805"/>
                    <a:pt x="13766" y="2606"/>
                    <a:pt x="14602" y="2228"/>
                  </a:cubicBezTo>
                  <a:cubicBezTo>
                    <a:pt x="14502" y="2168"/>
                    <a:pt x="14383" y="2089"/>
                    <a:pt x="14283" y="1989"/>
                  </a:cubicBezTo>
                  <a:cubicBezTo>
                    <a:pt x="14283" y="1989"/>
                    <a:pt x="14263" y="1989"/>
                    <a:pt x="14263" y="1969"/>
                  </a:cubicBezTo>
                  <a:cubicBezTo>
                    <a:pt x="14164" y="1890"/>
                    <a:pt x="14025" y="1810"/>
                    <a:pt x="13905" y="1731"/>
                  </a:cubicBezTo>
                  <a:cubicBezTo>
                    <a:pt x="13905" y="1731"/>
                    <a:pt x="13885" y="1731"/>
                    <a:pt x="13885" y="1711"/>
                  </a:cubicBezTo>
                  <a:cubicBezTo>
                    <a:pt x="13766" y="1631"/>
                    <a:pt x="13667" y="1572"/>
                    <a:pt x="13527" y="1512"/>
                  </a:cubicBezTo>
                  <a:cubicBezTo>
                    <a:pt x="13527" y="1512"/>
                    <a:pt x="13508" y="1512"/>
                    <a:pt x="13508" y="1492"/>
                  </a:cubicBezTo>
                  <a:cubicBezTo>
                    <a:pt x="13388" y="1412"/>
                    <a:pt x="13269" y="1373"/>
                    <a:pt x="13110" y="1293"/>
                  </a:cubicBezTo>
                  <a:cubicBezTo>
                    <a:pt x="12573" y="1015"/>
                    <a:pt x="11996" y="796"/>
                    <a:pt x="11379" y="597"/>
                  </a:cubicBezTo>
                  <a:cubicBezTo>
                    <a:pt x="11339" y="597"/>
                    <a:pt x="11339" y="597"/>
                    <a:pt x="11319" y="577"/>
                  </a:cubicBezTo>
                  <a:cubicBezTo>
                    <a:pt x="11200" y="517"/>
                    <a:pt x="11041" y="497"/>
                    <a:pt x="10921" y="438"/>
                  </a:cubicBezTo>
                  <a:cubicBezTo>
                    <a:pt x="10882" y="438"/>
                    <a:pt x="10842" y="418"/>
                    <a:pt x="10802" y="418"/>
                  </a:cubicBezTo>
                  <a:cubicBezTo>
                    <a:pt x="10683" y="398"/>
                    <a:pt x="10583" y="378"/>
                    <a:pt x="10444" y="338"/>
                  </a:cubicBezTo>
                  <a:cubicBezTo>
                    <a:pt x="10404" y="338"/>
                    <a:pt x="10345" y="318"/>
                    <a:pt x="10305" y="318"/>
                  </a:cubicBezTo>
                  <a:cubicBezTo>
                    <a:pt x="10205" y="298"/>
                    <a:pt x="10086" y="279"/>
                    <a:pt x="9986" y="239"/>
                  </a:cubicBezTo>
                  <a:cubicBezTo>
                    <a:pt x="9927" y="239"/>
                    <a:pt x="9847" y="219"/>
                    <a:pt x="9807" y="219"/>
                  </a:cubicBezTo>
                  <a:cubicBezTo>
                    <a:pt x="9708" y="199"/>
                    <a:pt x="9609" y="199"/>
                    <a:pt x="9489" y="179"/>
                  </a:cubicBezTo>
                  <a:cubicBezTo>
                    <a:pt x="9410" y="179"/>
                    <a:pt x="9350" y="139"/>
                    <a:pt x="9290" y="139"/>
                  </a:cubicBezTo>
                  <a:cubicBezTo>
                    <a:pt x="9191" y="119"/>
                    <a:pt x="9091" y="119"/>
                    <a:pt x="8952" y="100"/>
                  </a:cubicBezTo>
                  <a:cubicBezTo>
                    <a:pt x="8873" y="100"/>
                    <a:pt x="8833" y="80"/>
                    <a:pt x="8753" y="80"/>
                  </a:cubicBezTo>
                  <a:cubicBezTo>
                    <a:pt x="8654" y="80"/>
                    <a:pt x="8534" y="40"/>
                    <a:pt x="8435" y="40"/>
                  </a:cubicBezTo>
                  <a:cubicBezTo>
                    <a:pt x="8355" y="40"/>
                    <a:pt x="8316" y="40"/>
                    <a:pt x="8236" y="20"/>
                  </a:cubicBezTo>
                  <a:cubicBezTo>
                    <a:pt x="8117" y="20"/>
                    <a:pt x="8017" y="0"/>
                    <a:pt x="7878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