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398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71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94620"/>
            <a:ext cx="1223884" cy="626745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945535"/>
            <a:ext cx="1079897" cy="434638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7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90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95846"/>
            <a:ext cx="310470" cy="15256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95846"/>
            <a:ext cx="913413" cy="15256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1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448807"/>
            <a:ext cx="1241882" cy="74884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1204734"/>
            <a:ext cx="1241882" cy="393799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479227"/>
            <a:ext cx="611942" cy="1142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479227"/>
            <a:ext cx="611942" cy="1142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846"/>
            <a:ext cx="1241882" cy="347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441305"/>
            <a:ext cx="609129" cy="216277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657582"/>
            <a:ext cx="609129" cy="967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441305"/>
            <a:ext cx="612129" cy="216277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657582"/>
            <a:ext cx="612129" cy="967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75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85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20015"/>
            <a:ext cx="464393" cy="42005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59199"/>
            <a:ext cx="728931" cy="1279327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540067"/>
            <a:ext cx="464393" cy="1000542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2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120015"/>
            <a:ext cx="464393" cy="42005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59199"/>
            <a:ext cx="728931" cy="1279327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540067"/>
            <a:ext cx="464393" cy="1000542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5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95846"/>
            <a:ext cx="12418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479227"/>
            <a:ext cx="12418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668542"/>
            <a:ext cx="32396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864F-EAC7-4C6F-8592-45E604600078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668542"/>
            <a:ext cx="48595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668542"/>
            <a:ext cx="32396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A126F-E4BC-4322-A91A-260089696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87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0459" y="244950"/>
            <a:ext cx="1138944" cy="1310326"/>
            <a:chOff x="261931" y="131563"/>
            <a:chExt cx="1423994" cy="1638269"/>
          </a:xfrm>
        </p:grpSpPr>
        <p:sp>
          <p:nvSpPr>
            <p:cNvPr id="4" name="Oval 3"/>
            <p:cNvSpPr/>
            <p:nvPr/>
          </p:nvSpPr>
          <p:spPr>
            <a:xfrm>
              <a:off x="545302" y="1235269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5" name="Oval 4"/>
            <p:cNvSpPr/>
            <p:nvPr/>
          </p:nvSpPr>
          <p:spPr>
            <a:xfrm>
              <a:off x="904874" y="131563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6" name="Oval 5"/>
            <p:cNvSpPr/>
            <p:nvPr/>
          </p:nvSpPr>
          <p:spPr>
            <a:xfrm>
              <a:off x="545303" y="500658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7" name="Oval 6"/>
            <p:cNvSpPr/>
            <p:nvPr/>
          </p:nvSpPr>
          <p:spPr>
            <a:xfrm>
              <a:off x="1254916" y="500658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8" name="Oval 7"/>
            <p:cNvSpPr/>
            <p:nvPr/>
          </p:nvSpPr>
          <p:spPr>
            <a:xfrm>
              <a:off x="261931" y="881060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9" name="Oval 8"/>
            <p:cNvSpPr/>
            <p:nvPr/>
          </p:nvSpPr>
          <p:spPr>
            <a:xfrm>
              <a:off x="900109" y="1609707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10" name="Oval 9"/>
            <p:cNvSpPr/>
            <p:nvPr/>
          </p:nvSpPr>
          <p:spPr>
            <a:xfrm>
              <a:off x="900110" y="879866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11" name="Oval 10"/>
            <p:cNvSpPr/>
            <p:nvPr/>
          </p:nvSpPr>
          <p:spPr>
            <a:xfrm>
              <a:off x="1543050" y="890575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12" name="Oval 11"/>
            <p:cNvSpPr/>
            <p:nvPr/>
          </p:nvSpPr>
          <p:spPr>
            <a:xfrm>
              <a:off x="261931" y="1624575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13" name="Oval 12"/>
            <p:cNvSpPr/>
            <p:nvPr/>
          </p:nvSpPr>
          <p:spPr>
            <a:xfrm>
              <a:off x="1543050" y="131563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14" name="Oval 13"/>
            <p:cNvSpPr/>
            <p:nvPr/>
          </p:nvSpPr>
          <p:spPr>
            <a:xfrm>
              <a:off x="1538287" y="1609706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15" name="Oval 14"/>
            <p:cNvSpPr/>
            <p:nvPr/>
          </p:nvSpPr>
          <p:spPr>
            <a:xfrm>
              <a:off x="266697" y="131563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  <p:sp>
          <p:nvSpPr>
            <p:cNvPr id="16" name="Oval 15"/>
            <p:cNvSpPr/>
            <p:nvPr/>
          </p:nvSpPr>
          <p:spPr>
            <a:xfrm>
              <a:off x="1254915" y="1235268"/>
              <a:ext cx="142875" cy="1452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36" tIns="36568" rIns="73136" bIns="365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40"/>
            </a:p>
          </p:txBody>
        </p:sp>
      </p:grpSp>
    </p:spTree>
    <p:extLst>
      <p:ext uri="{BB962C8B-B14F-4D97-AF65-F5344CB8AC3E}">
        <p14:creationId xmlns:p14="http://schemas.microsoft.com/office/powerpoint/2010/main" val="11471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 Carlebach</dc:creator>
  <cp:lastModifiedBy>Naomi Carlebach</cp:lastModifiedBy>
  <cp:revision>2</cp:revision>
  <dcterms:created xsi:type="dcterms:W3CDTF">2017-10-12T15:28:38Z</dcterms:created>
  <dcterms:modified xsi:type="dcterms:W3CDTF">2017-10-12T16:27:28Z</dcterms:modified>
</cp:coreProperties>
</file>