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8" r:id="rId3"/>
    <p:sldId id="265" r:id="rId4"/>
    <p:sldId id="266" r:id="rId5"/>
    <p:sldId id="259" r:id="rId6"/>
    <p:sldId id="273" r:id="rId7"/>
    <p:sldId id="274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39"/>
    <p:restoredTop sz="94659"/>
  </p:normalViewPr>
  <p:slideViewPr>
    <p:cSldViewPr snapToGrid="0">
      <p:cViewPr varScale="1">
        <p:scale>
          <a:sx n="85" d="100"/>
          <a:sy n="85" d="100"/>
        </p:scale>
        <p:origin x="1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DF5E-CFFE-021E-38F0-D296255F4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767E3-BFE9-DCB2-5CF1-3F4295E64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0314-D5D7-2EF6-AC9B-5D9160DF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BBF3A-2152-9BFD-06AA-9E714FFE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434B1-4C6A-1EC9-96FB-B0A2D1B2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9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A4E3-D64D-E9A0-4C61-C783637A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D70A-D67A-B26B-89C8-46EB7F3EB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20E97-A199-C1E1-1A3A-F504DDB2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074FC-9A93-C6D6-E01A-C65DD037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96E46-1053-C946-880F-DFCE7253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2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F6A4D-FC53-F94A-554B-6EE138B01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6BAA2-55D7-B1A5-77D7-60EAC1F0E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6B536-68EA-83B4-FBC3-2216062C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DC4E7-7AE1-6D12-A33D-A4F49AF2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98F3-F01A-539D-2B10-32876912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4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F87F-D001-FBD4-C284-CD7175BC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EE460-597A-D38D-8115-56EB368B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68C14-3A91-0BB8-D6DD-41EA2567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C1841-5B23-3B96-21B3-29D7FEE8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CB926-D31A-5D97-93A5-DDAB89BA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4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DC74-9D99-DBCF-3F9D-0D8C7C17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C9E15-2B4E-DA47-DE33-745DAED4F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6D0C5-4288-B9D5-8A16-80C4D681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BDD1-55EE-BF8C-602A-AF5178B4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558F6-ECEB-FCF2-7FA2-03B92839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7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0646-7F45-CF73-B219-7020EDF8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809AC-D1D8-DA9B-6188-D433B3DEE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65391-1A8F-4338-E3B8-7DA70A83C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67410-32E4-931C-22BE-72F044D0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CD57D-574C-C443-3066-8CDCBFD1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8206F-B29F-DAD3-D793-E6DE4CDC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2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B521-B67C-CEAC-951F-55FBBB6C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952B3-FFF1-406C-E093-C03B43BDE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78047-408A-FC47-C843-D65A7ACFE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3BB2C-BB70-D7C0-2143-FD51B5155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9011E-DF11-006E-537D-FB6B8ACFF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FA09B-3F98-A447-C820-2EA5A21D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2/27/25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8CD3C-1D43-8469-F683-8B01CC3B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ABF5E-F06A-AEE5-5060-3EBC7D04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5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9669-E648-0AE0-0D8C-C9DE652D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0A97C-7480-5F62-BE1B-6C531C37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2/27/25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51428-5E08-9EEB-D5C0-D8E5CD98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BE4D5-AA3D-9C79-9BD1-7821BF5B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8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43085-3DE2-C33D-A460-4E32E95C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2/27/25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E3BAF-1FAE-ABED-810A-F2B6BFB9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D20A0-7C63-921A-F336-9CECA880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3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3982-E843-1391-B937-2C31A8A6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1060-EBE3-3258-5E7F-DA4E85D36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79547-6F28-A8AA-5DEF-7C79B8002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4472B-0F10-6EBD-4BF5-7767BAF4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E65CA-EEEC-FB06-9D60-EDAE2706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16A05-1987-8618-3BB0-3C99ABDC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6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08A1-4CE4-5635-DE35-E98CDF5FE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DF79A-6E84-F270-9437-664F121BC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EBA1B-F33F-4B10-85C1-F3857045C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51DFA-5293-F35C-CD31-218FC6D3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F4BC4-8A5F-4D55-2D09-F738A498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18E73-2618-505C-501C-F4063F7C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1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5DC63-7D07-CBDF-E1E6-FCC7AC48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CF579-9860-E9E3-B6E1-BE466F8E3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005EE-0113-CE40-F90D-B604843ED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8E9ED7-1151-274C-BA24-50983D909DEF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BAAE9-5A55-068F-BF9A-7CB4A982E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90C13-9D29-89BC-4880-57B215534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1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D412-C686-7E29-D97A-BCB06606C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658787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Well-done!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That concludes the practice session. </a:t>
            </a:r>
          </a:p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 the next section, you will continue to perform the dots task. </a:t>
            </a:r>
          </a:p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You must still make your initial choice: </a:t>
            </a:r>
          </a:p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lnSpc>
                <a:spcPct val="20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FA3A28-F9B5-B4F0-BD6D-CFA3E4663249}"/>
              </a:ext>
            </a:extLst>
          </p:cNvPr>
          <p:cNvSpPr txBox="1">
            <a:spLocks/>
          </p:cNvSpPr>
          <p:nvPr/>
        </p:nvSpPr>
        <p:spPr>
          <a:xfrm>
            <a:off x="838200" y="2093206"/>
            <a:ext cx="10515600" cy="418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 descr="A screenshot of a game&#10;&#10;AI-generated content may be incorrect.">
            <a:extLst>
              <a:ext uri="{FF2B5EF4-FFF2-40B4-BE49-F238E27FC236}">
                <a16:creationId xmlns:a16="http://schemas.microsoft.com/office/drawing/2014/main" id="{9BB19AB2-ADB3-15D5-14F9-FC9B407C52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9679"/>
          <a:stretch/>
        </p:blipFill>
        <p:spPr>
          <a:xfrm>
            <a:off x="2762250" y="4371097"/>
            <a:ext cx="6667500" cy="2116608"/>
          </a:xfrm>
          <a:prstGeom prst="rect">
            <a:avLst/>
          </a:prstGeom>
          <a:ln w="1016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2096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622CEB-2A91-9BCC-6206-EAD8237FB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871E9-AB77-E2CD-765A-3CD47DD17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200" b="1" dirty="0">
                <a:solidFill>
                  <a:schemeClr val="bg1"/>
                </a:solidFill>
              </a:rPr>
              <a:t>Option 3:</a:t>
            </a:r>
          </a:p>
          <a:p>
            <a:pPr marL="0" indent="0" algn="ctr">
              <a:buNone/>
            </a:pPr>
            <a:endParaRPr lang="en-US" sz="4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200" dirty="0">
                <a:solidFill>
                  <a:schemeClr val="bg1"/>
                </a:solidFill>
              </a:rPr>
              <a:t>You will not receive advice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A09276-B549-3B1F-C017-F0E971C1DC7A}"/>
              </a:ext>
            </a:extLst>
          </p:cNvPr>
          <p:cNvSpPr txBox="1"/>
          <p:nvPr/>
        </p:nvSpPr>
        <p:spPr>
          <a:xfrm>
            <a:off x="4888042" y="3751423"/>
            <a:ext cx="2415915" cy="738664"/>
          </a:xfrm>
          <a:prstGeom prst="rect">
            <a:avLst/>
          </a:prstGeom>
          <a:solidFill>
            <a:srgbClr val="EFEFE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200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99053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E95760-7BEE-2EDC-3725-B675DCCC2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2EEB7-BC92-915C-E4DB-2DC600E09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65878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u="sng" dirty="0">
                <a:solidFill>
                  <a:schemeClr val="bg1"/>
                </a:solidFill>
              </a:rPr>
              <a:t>After your choice,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you will have the option to receive advice.</a:t>
            </a:r>
            <a:endParaRPr lang="en-US" b="1" dirty="0">
              <a:solidFill>
                <a:schemeClr val="bg1"/>
              </a:solidFill>
            </a:endParaRPr>
          </a:p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lnSpc>
                <a:spcPct val="20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AA873B-1636-61C7-BE08-07A4A5372FEC}"/>
              </a:ext>
            </a:extLst>
          </p:cNvPr>
          <p:cNvSpPr txBox="1">
            <a:spLocks/>
          </p:cNvSpPr>
          <p:nvPr/>
        </p:nvSpPr>
        <p:spPr>
          <a:xfrm>
            <a:off x="838200" y="2093206"/>
            <a:ext cx="10515600" cy="418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9FB5E-A3A1-B5F5-D88D-47138982C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2093206"/>
            <a:ext cx="5448300" cy="3733800"/>
          </a:xfrm>
          <a:prstGeom prst="rect">
            <a:avLst/>
          </a:prstGeom>
          <a:ln w="1016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9405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B2C4CB-8B63-1EA8-DEBE-E02A511D7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BED18-3F57-2C98-EB22-1744DBE84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1"/>
            <a:ext cx="10515600" cy="184411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This advice will be displayed as a single word, e.g. </a:t>
            </a:r>
            <a:r>
              <a:rPr lang="en-US" u="sng" dirty="0">
                <a:solidFill>
                  <a:schemeClr val="bg1"/>
                </a:solidFill>
              </a:rPr>
              <a:t>“LEFT”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12E8C-1D88-9A12-C467-1DED8C2CBEF1}"/>
              </a:ext>
            </a:extLst>
          </p:cNvPr>
          <p:cNvSpPr txBox="1"/>
          <p:nvPr/>
        </p:nvSpPr>
        <p:spPr>
          <a:xfrm>
            <a:off x="4402111" y="2840956"/>
            <a:ext cx="3387777" cy="3170099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Advice: </a:t>
            </a: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LEFT</a:t>
            </a: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38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853143-39EB-1776-C5EF-375B5BF41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CD515-F09F-9028-98A0-C3D356FEF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1"/>
            <a:ext cx="10515600" cy="1844110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The words “LEFT” or “RIGHT” indicate the advice is to select the Left or Right box as having more dots.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8D547-45E8-97B4-7E04-A2E0E6100516}"/>
              </a:ext>
            </a:extLst>
          </p:cNvPr>
          <p:cNvSpPr txBox="1"/>
          <p:nvPr/>
        </p:nvSpPr>
        <p:spPr>
          <a:xfrm>
            <a:off x="4402111" y="2691056"/>
            <a:ext cx="3387777" cy="3170099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Advice: </a:t>
            </a: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RIGHT</a:t>
            </a: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60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5166C1-EFF0-A596-C01E-4C959116B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C2D30-E455-E802-FF33-4FAB1ABC0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Please make sure your </a:t>
            </a:r>
            <a:r>
              <a:rPr lang="en-US" u="sng" dirty="0">
                <a:solidFill>
                  <a:schemeClr val="bg1"/>
                </a:solidFill>
              </a:rPr>
              <a:t>first decision is accurate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This is because you will not always receive advice.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There are 3 possibilities: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3567E3-0162-37A1-BBC0-6A2420CF10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22" r="7095"/>
          <a:stretch/>
        </p:blipFill>
        <p:spPr>
          <a:xfrm>
            <a:off x="314793" y="3612923"/>
            <a:ext cx="3522688" cy="2110329"/>
          </a:xfrm>
          <a:prstGeom prst="rect">
            <a:avLst/>
          </a:prstGeom>
          <a:ln w="101600">
            <a:solidFill>
              <a:schemeClr val="bg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43D192-A637-CBB1-523E-AE07D48F1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199" y="4055087"/>
            <a:ext cx="3633585" cy="2110329"/>
          </a:xfrm>
          <a:prstGeom prst="rect">
            <a:avLst/>
          </a:prstGeom>
          <a:ln w="101600">
            <a:solidFill>
              <a:schemeClr val="bg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6A882E-27E3-75FC-C295-55179FD7C7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246"/>
          <a:stretch/>
        </p:blipFill>
        <p:spPr>
          <a:xfrm>
            <a:off x="8428502" y="4268735"/>
            <a:ext cx="3633585" cy="2166457"/>
          </a:xfrm>
          <a:prstGeom prst="rect">
            <a:avLst/>
          </a:prstGeom>
          <a:ln w="1016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4401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806B4C-B9E4-065D-84B0-D4AF1E429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8398-2B92-9D40-68A7-EF7F6D31D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After these options, you will be asked to enter your final decision:</a:t>
            </a:r>
          </a:p>
        </p:txBody>
      </p:sp>
      <p:pic>
        <p:nvPicPr>
          <p:cNvPr id="4" name="Picture 3" descr="A screenshot of a game&#10;&#10;AI-generated content may be incorrect.">
            <a:extLst>
              <a:ext uri="{FF2B5EF4-FFF2-40B4-BE49-F238E27FC236}">
                <a16:creationId xmlns:a16="http://schemas.microsoft.com/office/drawing/2014/main" id="{23FAB662-E1A2-50D8-4462-A37D273E23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9679"/>
          <a:stretch/>
        </p:blipFill>
        <p:spPr>
          <a:xfrm>
            <a:off x="2762250" y="3610106"/>
            <a:ext cx="6667500" cy="21166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0CF578-AE96-77DA-30E0-F1DD81902889}"/>
              </a:ext>
            </a:extLst>
          </p:cNvPr>
          <p:cNvSpPr txBox="1"/>
          <p:nvPr/>
        </p:nvSpPr>
        <p:spPr>
          <a:xfrm>
            <a:off x="2810566" y="2509230"/>
            <a:ext cx="66191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</a:rPr>
              <a:t>What is your final decision?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DFB790-F7A4-7140-B30F-EA5B24FF7FF2}"/>
              </a:ext>
            </a:extLst>
          </p:cNvPr>
          <p:cNvSpPr/>
          <p:nvPr/>
        </p:nvSpPr>
        <p:spPr>
          <a:xfrm>
            <a:off x="1906249" y="2158583"/>
            <a:ext cx="8379502" cy="3792512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6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134703-2AE5-040F-2A4C-0C6ABAF95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28028-5FF9-936A-E5B4-CEE1CA11F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6392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200" dirty="0">
                <a:solidFill>
                  <a:schemeClr val="bg1"/>
                </a:solidFill>
              </a:rPr>
              <a:t>Ready?</a:t>
            </a:r>
          </a:p>
          <a:p>
            <a:pPr marL="0" indent="0" algn="ctr">
              <a:buNone/>
            </a:pPr>
            <a:endParaRPr lang="en-US" sz="4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4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200" dirty="0">
                <a:solidFill>
                  <a:schemeClr val="bg1"/>
                </a:solidFill>
              </a:rPr>
              <a:t> Press Continue, below</a:t>
            </a:r>
          </a:p>
        </p:txBody>
      </p:sp>
    </p:spTree>
    <p:extLst>
      <p:ext uri="{BB962C8B-B14F-4D97-AF65-F5344CB8AC3E}">
        <p14:creationId xmlns:p14="http://schemas.microsoft.com/office/powerpoint/2010/main" val="243971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C29E51-2223-20BF-88FF-24A021615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13D42-E7E6-AB3D-CEA8-3D6F3F09D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200" b="1" dirty="0">
                <a:solidFill>
                  <a:schemeClr val="bg1"/>
                </a:solidFill>
              </a:rPr>
              <a:t>Option 1:</a:t>
            </a:r>
          </a:p>
          <a:p>
            <a:pPr marL="0" indent="0" algn="ctr">
              <a:buNone/>
            </a:pPr>
            <a:endParaRPr lang="en-US" sz="4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200" dirty="0">
                <a:solidFill>
                  <a:schemeClr val="bg1"/>
                </a:solidFill>
              </a:rPr>
              <a:t>Would you like to receive advice?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583343-0287-9B53-C519-FCCBC959C686}"/>
              </a:ext>
            </a:extLst>
          </p:cNvPr>
          <p:cNvSpPr txBox="1"/>
          <p:nvPr/>
        </p:nvSpPr>
        <p:spPr>
          <a:xfrm>
            <a:off x="3680085" y="3916315"/>
            <a:ext cx="1753848" cy="738664"/>
          </a:xfrm>
          <a:prstGeom prst="rect">
            <a:avLst/>
          </a:prstGeom>
          <a:solidFill>
            <a:srgbClr val="EFEFE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200" b="1" dirty="0"/>
              <a:t>Yes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EBE90-8DCB-6DA7-C70F-9408A0659DD6}"/>
              </a:ext>
            </a:extLst>
          </p:cNvPr>
          <p:cNvSpPr txBox="1"/>
          <p:nvPr/>
        </p:nvSpPr>
        <p:spPr>
          <a:xfrm>
            <a:off x="6758068" y="3916315"/>
            <a:ext cx="1753848" cy="738664"/>
          </a:xfrm>
          <a:prstGeom prst="rect">
            <a:avLst/>
          </a:prstGeom>
          <a:solidFill>
            <a:srgbClr val="EFEF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3167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BAD3CF-3868-8808-1FD2-96FA2042E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147B1-CB17-B94A-F514-1714FC110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200" b="1" dirty="0">
                <a:solidFill>
                  <a:schemeClr val="bg1"/>
                </a:solidFill>
              </a:rPr>
              <a:t>Option 2:</a:t>
            </a:r>
          </a:p>
          <a:p>
            <a:pPr marL="0" indent="0" algn="ctr">
              <a:buNone/>
            </a:pPr>
            <a:endParaRPr lang="en-US" sz="4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200" dirty="0">
                <a:solidFill>
                  <a:schemeClr val="bg1"/>
                </a:solidFill>
              </a:rPr>
              <a:t>You will now receive advice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28D2C-7112-F62E-E190-DCB723F1CCEC}"/>
              </a:ext>
            </a:extLst>
          </p:cNvPr>
          <p:cNvSpPr txBox="1"/>
          <p:nvPr/>
        </p:nvSpPr>
        <p:spPr>
          <a:xfrm>
            <a:off x="4888042" y="3751423"/>
            <a:ext cx="2415915" cy="738664"/>
          </a:xfrm>
          <a:prstGeom prst="rect">
            <a:avLst/>
          </a:prstGeom>
          <a:solidFill>
            <a:srgbClr val="EFEFE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200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403868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174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Davidson</dc:creator>
  <cp:lastModifiedBy>Matthew Davidson</cp:lastModifiedBy>
  <cp:revision>3</cp:revision>
  <dcterms:created xsi:type="dcterms:W3CDTF">2025-02-21T02:12:47Z</dcterms:created>
  <dcterms:modified xsi:type="dcterms:W3CDTF">2025-02-27T06:05:00Z</dcterms:modified>
</cp:coreProperties>
</file>