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155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Welcome!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this experiment, you must quickly decide which of two boxes contains more dots, like this:  </a:t>
            </a:r>
          </a:p>
        </p:txBody>
      </p:sp>
      <p:pic>
        <p:nvPicPr>
          <p:cNvPr id="8" name="Picture 7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0D1D8056-8F86-B347-1355-EFB1C783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9150" y="2174081"/>
            <a:ext cx="54737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10515600" cy="1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this case,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there are more dots on the “Left”.</a:t>
            </a: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will only be shown very briefly on screen.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they are shown, to submit your response,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will click on a slider like the one below:</a:t>
            </a:r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0C8E65-ADE5-9712-B1DC-56F5D948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288"/>
          <a:stretch/>
        </p:blipFill>
        <p:spPr>
          <a:xfrm>
            <a:off x="2698750" y="3765550"/>
            <a:ext cx="6794500" cy="19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2E259-625C-A9A1-285E-09700F9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20A2-7C38-84BB-2F68-14857397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means you are </a:t>
            </a:r>
            <a:r>
              <a:rPr lang="en-US" b="1" u="sng" dirty="0">
                <a:solidFill>
                  <a:schemeClr val="bg1"/>
                </a:solidFill>
              </a:rPr>
              <a:t>guessing</a:t>
            </a:r>
            <a:r>
              <a:rPr lang="en-US" dirty="0">
                <a:solidFill>
                  <a:schemeClr val="bg1"/>
                </a:solidFill>
              </a:rPr>
              <a:t> there were mode dots on the Left.:</a:t>
            </a: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7D436CEB-4322-7B00-189B-12E8CB8C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2962019"/>
            <a:ext cx="6667500" cy="21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1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17DA7-36CB-4C41-2ADD-AB1D1740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15BC-3827-9118-49D7-33AC7389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means you are </a:t>
            </a:r>
            <a:r>
              <a:rPr lang="en-US" b="1" u="sng" dirty="0">
                <a:solidFill>
                  <a:schemeClr val="bg1"/>
                </a:solidFill>
              </a:rPr>
              <a:t>confident</a:t>
            </a:r>
            <a:r>
              <a:rPr lang="en-US" dirty="0">
                <a:solidFill>
                  <a:schemeClr val="bg1"/>
                </a:solidFill>
              </a:rPr>
              <a:t> there were mode dots on the Left:</a:t>
            </a:r>
          </a:p>
        </p:txBody>
      </p:sp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B187D146-8DCC-F29D-FD1B-F7EAD58A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562"/>
          <a:stretch/>
        </p:blipFill>
        <p:spPr>
          <a:xfrm>
            <a:off x="2724150" y="3108925"/>
            <a:ext cx="6743700" cy="22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2D20C-7FB3-3510-9E10-050CAE05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E04-4804-9CA0-1BDA-3A4EA20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Remember!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are only shown briefly.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Try to answer as quickly and accurately as possible.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 below to begin a practice.</a:t>
            </a:r>
          </a:p>
        </p:txBody>
      </p:sp>
    </p:spTree>
    <p:extLst>
      <p:ext uri="{BB962C8B-B14F-4D97-AF65-F5344CB8AC3E}">
        <p14:creationId xmlns:p14="http://schemas.microsoft.com/office/powerpoint/2010/main" val="1352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2</cp:revision>
  <dcterms:created xsi:type="dcterms:W3CDTF">2025-02-21T02:12:47Z</dcterms:created>
  <dcterms:modified xsi:type="dcterms:W3CDTF">2025-02-21T04:14:22Z</dcterms:modified>
</cp:coreProperties>
</file>