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9" r:id="rId3"/>
    <p:sldId id="261" r:id="rId4"/>
    <p:sldId id="264" r:id="rId5"/>
    <p:sldId id="265" r:id="rId6"/>
    <p:sldId id="266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70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9"/>
    <p:restoredTop sz="94681"/>
  </p:normalViewPr>
  <p:slideViewPr>
    <p:cSldViewPr snapToGrid="0">
      <p:cViewPr varScale="1">
        <p:scale>
          <a:sx n="116" d="100"/>
          <a:sy n="116" d="100"/>
        </p:scale>
        <p:origin x="3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F5E-CFFE-021E-38F0-D296255F4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767E3-BFE9-DCB2-5CF1-3F4295E649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0314-D5D7-2EF6-AC9B-5D9160DF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BBF3A-2152-9BFD-06AA-9E714FFE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4B1-4C6A-1EC9-96FB-B0A2D1B2E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9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9A4E3-D64D-E9A0-4C61-C783637A5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D70A-D67A-B26B-89C8-46EB7F3EB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20E97-A199-C1E1-1A3A-F504DDB2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74FC-9A93-C6D6-E01A-C65DD037E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96E46-1053-C946-880F-DFCE725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20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F6A4D-FC53-F94A-554B-6EE138B01D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6BAA2-55D7-B1A5-77D7-60EAC1F0E8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6B536-68EA-83B4-FBC3-2216062C9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DC4E7-7AE1-6D12-A33D-A4F49AF24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598F3-F01A-539D-2B10-32876912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43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1F87F-D001-FBD4-C284-CD7175BC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EE460-597A-D38D-8115-56EB368B2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68C14-3A91-0BB8-D6DD-41EA25670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C1841-5B23-3B96-21B3-29D7FEE87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CB926-D31A-5D97-93A5-DDAB89BA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4DC74-9D99-DBCF-3F9D-0D8C7C17A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C9E15-2B4E-DA47-DE33-745DAED4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6D0C5-4288-B9D5-8A16-80C4D681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CBDD1-55EE-BF8C-602A-AF5178B4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558F6-ECEB-FCF2-7FA2-03B92839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72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0646-7F45-CF73-B219-7020EDF8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09AC-D1D8-DA9B-6188-D433B3DEEA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B65391-1A8F-4338-E3B8-7DA70A83C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67410-32E4-931C-22BE-72F044D01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CD57D-574C-C443-3066-8CDCBFD1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8206F-B29F-DAD3-D793-E6DE4CDC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226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B521-B67C-CEAC-951F-55FBBB6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52B3-FFF1-406C-E093-C03B43BDE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78047-408A-FC47-C843-D65A7ACFE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3BB2C-BB70-D7C0-2143-FD51B5155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49011E-DF11-006E-537D-FB6B8AC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FA09B-3F98-A447-C820-2EA5A21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8CD3C-1D43-8469-F683-8B01CC3B1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ABF5E-F06A-AEE5-5060-3EBC7D04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751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9669-E648-0AE0-0D8C-C9DE652D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F0A97C-7480-5F62-BE1B-6C531C37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451428-5E08-9EEB-D5C0-D8E5CD9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E4D5-AA3D-9C79-9BD1-7821BF5B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43085-3DE2-C33D-A460-4E32E95C6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4E3BAF-1FAE-ABED-810A-F2B6BFB9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D20A0-7C63-921A-F336-9CECA8802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3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63982-E843-1391-B937-2C31A8A64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1060-EBE3-3258-5E7F-DA4E85D36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279547-6F28-A8AA-5DEF-7C79B8002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D4472B-0F10-6EBD-4BF5-7767BAF41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E65CA-EEEC-FB06-9D60-EDAE2706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6A05-1987-8618-3BB0-3C99ABD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08A1-4CE4-5635-DE35-E98CDF5FE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DF79A-6E84-F270-9437-664F121BC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EBA1B-F33F-4B10-85C1-F3857045C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51DFA-5293-F35C-CD31-218FC6D3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8F4BC4-8A5F-4D55-2D09-F738A498D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18E73-2618-505C-501C-F4063F7CB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219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E5DC63-7D07-CBDF-E1E6-FCC7AC48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F579-9860-E9E3-B6E1-BE466F8E3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005EE-0113-CE40-F90D-B604843ED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E9ED7-1151-274C-BA24-50983D909DE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BAAE9-5A55-068F-BF9A-7CB4A982E5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90C13-9D29-89BC-4880-57B215534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19A93-7907-7E43-BAEB-1EC9338E2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61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ED412-C686-7E29-D97A-BCB06606C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155695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Welcome!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In this experiment, you must quickly decide which of two boxes contains more dots, like this:  </a:t>
            </a:r>
          </a:p>
        </p:txBody>
      </p:sp>
      <p:pic>
        <p:nvPicPr>
          <p:cNvPr id="8" name="Picture 7" descr="A white dots on a gray background&#10;&#10;AI-generated content may be incorrect.">
            <a:extLst>
              <a:ext uri="{FF2B5EF4-FFF2-40B4-BE49-F238E27FC236}">
                <a16:creationId xmlns:a16="http://schemas.microsoft.com/office/drawing/2014/main" id="{0D1D8056-8F86-B347-1355-EFB1C783C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359150" y="2174081"/>
            <a:ext cx="5473700" cy="2286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FA3A28-F9B5-B4F0-BD6D-CFA3E4663249}"/>
              </a:ext>
            </a:extLst>
          </p:cNvPr>
          <p:cNvSpPr txBox="1">
            <a:spLocks/>
          </p:cNvSpPr>
          <p:nvPr/>
        </p:nvSpPr>
        <p:spPr>
          <a:xfrm>
            <a:off x="838200" y="4724400"/>
            <a:ext cx="10515600" cy="1556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In this case,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 there are more dots on the “Left”.</a:t>
            </a:r>
          </a:p>
        </p:txBody>
      </p:sp>
    </p:spTree>
    <p:extLst>
      <p:ext uri="{BB962C8B-B14F-4D97-AF65-F5344CB8AC3E}">
        <p14:creationId xmlns:p14="http://schemas.microsoft.com/office/powerpoint/2010/main" val="402096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5166C1-EFF0-A596-C01E-4C959116B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C2D30-E455-E802-FF33-4FAB1ABC0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After they are shown you will click on a slider like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ones below to rate how confident you are in your decision.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scale ranges from “Sure” to “Guess”: </a:t>
            </a:r>
          </a:p>
        </p:txBody>
      </p:sp>
      <p:pic>
        <p:nvPicPr>
          <p:cNvPr id="4" name="Picture 3" descr="A grey rectangular sign with white text&#10;&#10;AI-generated content may be incorrect.">
            <a:extLst>
              <a:ext uri="{FF2B5EF4-FFF2-40B4-BE49-F238E27FC236}">
                <a16:creationId xmlns:a16="http://schemas.microsoft.com/office/drawing/2014/main" id="{98520FE8-21CA-4088-F698-E493FAC73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914" y="3307077"/>
            <a:ext cx="5983168" cy="2684463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244019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F17DA7-36CB-4C41-2ADD-AB1D17406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y rectangular sign with white text&#10;&#10;AI-generated content may be incorrect.">
            <a:extLst>
              <a:ext uri="{FF2B5EF4-FFF2-40B4-BE49-F238E27FC236}">
                <a16:creationId xmlns:a16="http://schemas.microsoft.com/office/drawing/2014/main" id="{E9BC8DA0-240A-D11E-955B-56D4478228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956"/>
          <a:stretch/>
        </p:blipFill>
        <p:spPr>
          <a:xfrm>
            <a:off x="3146351" y="2386149"/>
            <a:ext cx="5647785" cy="193871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567A4C-1320-7813-2D0E-15FB6D59B9AE}"/>
              </a:ext>
            </a:extLst>
          </p:cNvPr>
          <p:cNvSpPr txBox="1"/>
          <p:nvPr/>
        </p:nvSpPr>
        <p:spPr>
          <a:xfrm>
            <a:off x="3049089" y="4657903"/>
            <a:ext cx="6093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means </a:t>
            </a:r>
            <a:r>
              <a:rPr lang="en-US" sz="2800" dirty="0">
                <a:solidFill>
                  <a:srgbClr val="FFFF00"/>
                </a:solidFill>
              </a:rPr>
              <a:t>you are </a:t>
            </a:r>
            <a:r>
              <a:rPr lang="en-US" sz="2800" u="sng" dirty="0">
                <a:solidFill>
                  <a:srgbClr val="FFFF00"/>
                </a:solidFill>
              </a:rPr>
              <a:t>confident</a:t>
            </a:r>
            <a:r>
              <a:rPr lang="en-US" sz="2800" dirty="0">
                <a:solidFill>
                  <a:schemeClr val="bg1"/>
                </a:solidFill>
              </a:rPr>
              <a:t> there were more dots on the </a:t>
            </a:r>
            <a:r>
              <a:rPr lang="en-US" sz="2800" dirty="0">
                <a:solidFill>
                  <a:srgbClr val="FFFF00"/>
                </a:solidFill>
              </a:rPr>
              <a:t>Left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3DCCFB0-FA2A-2118-2A9C-CEFDB29B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522" y="1101313"/>
            <a:ext cx="3017874" cy="954107"/>
          </a:xfrm>
          <a:solidFill>
            <a:srgbClr val="808070"/>
          </a:solidFill>
          <a:ln w="38100">
            <a:solidFill>
              <a:srgbClr val="FFFF00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Clicking here: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DE0782-4711-99FC-A872-62E655A50A92}"/>
              </a:ext>
            </a:extLst>
          </p:cNvPr>
          <p:cNvCxnSpPr>
            <a:cxnSpLocks/>
          </p:cNvCxnSpPr>
          <p:nvPr/>
        </p:nvCxnSpPr>
        <p:spPr>
          <a:xfrm flipV="1">
            <a:off x="3319459" y="2055420"/>
            <a:ext cx="0" cy="870660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08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901ED6-F990-56DF-5A3B-2C138D53D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quiz&#10;&#10;AI-generated content may be incorrect.">
            <a:extLst>
              <a:ext uri="{FF2B5EF4-FFF2-40B4-BE49-F238E27FC236}">
                <a16:creationId xmlns:a16="http://schemas.microsoft.com/office/drawing/2014/main" id="{F4119977-D1BF-39ED-6C1D-C820241EBA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7374"/>
          <a:stretch/>
        </p:blipFill>
        <p:spPr>
          <a:xfrm>
            <a:off x="3111514" y="2423291"/>
            <a:ext cx="5832690" cy="190157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7AC11A-0AB6-3544-25CD-CCE09D998BC2}"/>
              </a:ext>
            </a:extLst>
          </p:cNvPr>
          <p:cNvSpPr txBox="1"/>
          <p:nvPr/>
        </p:nvSpPr>
        <p:spPr>
          <a:xfrm>
            <a:off x="3049089" y="4657903"/>
            <a:ext cx="6093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means </a:t>
            </a:r>
            <a:r>
              <a:rPr lang="en-US" sz="2800" dirty="0">
                <a:solidFill>
                  <a:srgbClr val="FFFF00"/>
                </a:solidFill>
              </a:rPr>
              <a:t>you are </a:t>
            </a:r>
            <a:r>
              <a:rPr lang="en-US" sz="2800" u="sng" dirty="0">
                <a:solidFill>
                  <a:srgbClr val="FFFF00"/>
                </a:solidFill>
              </a:rPr>
              <a:t>guessing </a:t>
            </a:r>
            <a:r>
              <a:rPr lang="en-US" sz="2800" dirty="0">
                <a:solidFill>
                  <a:schemeClr val="bg1"/>
                </a:solidFill>
              </a:rPr>
              <a:t>there were more dots on the </a:t>
            </a:r>
            <a:r>
              <a:rPr lang="en-US" sz="2800" dirty="0">
                <a:solidFill>
                  <a:srgbClr val="FFFF00"/>
                </a:solidFill>
              </a:rPr>
              <a:t>Left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AD487E7-67E6-9B2B-1655-9D9A4977F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0248" y="1136147"/>
            <a:ext cx="3017874" cy="954107"/>
          </a:xfrm>
          <a:solidFill>
            <a:srgbClr val="808070"/>
          </a:solidFill>
          <a:ln w="38100">
            <a:solidFill>
              <a:srgbClr val="FFFF00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Clicking here: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BED8499-26C9-3F65-11C9-EE138471FCC3}"/>
              </a:ext>
            </a:extLst>
          </p:cNvPr>
          <p:cNvCxnSpPr>
            <a:cxnSpLocks/>
          </p:cNvCxnSpPr>
          <p:nvPr/>
        </p:nvCxnSpPr>
        <p:spPr>
          <a:xfrm flipV="1">
            <a:off x="5479185" y="2090254"/>
            <a:ext cx="0" cy="870660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309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04AE5-0EFE-30AA-11D1-6ED021F32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866B88-BC3F-F419-9D3F-56621677D625}"/>
              </a:ext>
            </a:extLst>
          </p:cNvPr>
          <p:cNvSpPr txBox="1"/>
          <p:nvPr/>
        </p:nvSpPr>
        <p:spPr>
          <a:xfrm>
            <a:off x="3049089" y="4657903"/>
            <a:ext cx="6093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means </a:t>
            </a:r>
            <a:r>
              <a:rPr lang="en-US" sz="2800" dirty="0">
                <a:solidFill>
                  <a:srgbClr val="FFFF00"/>
                </a:solidFill>
              </a:rPr>
              <a:t>you are </a:t>
            </a:r>
            <a:r>
              <a:rPr lang="en-US" sz="2800" u="sng" dirty="0">
                <a:solidFill>
                  <a:srgbClr val="FFFF00"/>
                </a:solidFill>
              </a:rPr>
              <a:t>confident </a:t>
            </a:r>
            <a:r>
              <a:rPr lang="en-US" sz="2800" dirty="0">
                <a:solidFill>
                  <a:schemeClr val="bg1"/>
                </a:solidFill>
              </a:rPr>
              <a:t>there were more dots on the </a:t>
            </a:r>
            <a:r>
              <a:rPr lang="en-US" sz="2800" dirty="0">
                <a:solidFill>
                  <a:srgbClr val="FFFF00"/>
                </a:solidFill>
              </a:rPr>
              <a:t>Right</a:t>
            </a:r>
          </a:p>
        </p:txBody>
      </p:sp>
      <p:pic>
        <p:nvPicPr>
          <p:cNvPr id="3" name="Picture 2" descr="A grey rectangular object with white text&#10;&#10;AI-generated content may be incorrect.">
            <a:extLst>
              <a:ext uri="{FF2B5EF4-FFF2-40B4-BE49-F238E27FC236}">
                <a16:creationId xmlns:a16="http://schemas.microsoft.com/office/drawing/2014/main" id="{0A698227-3E74-3D22-6522-E2A27FE7BE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397"/>
          <a:stretch/>
        </p:blipFill>
        <p:spPr>
          <a:xfrm>
            <a:off x="3026811" y="2468631"/>
            <a:ext cx="5889248" cy="178115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DAF3D85-D37C-173B-3F8F-05C4FFC88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042" y="1061064"/>
            <a:ext cx="3017874" cy="954107"/>
          </a:xfrm>
          <a:solidFill>
            <a:srgbClr val="808070"/>
          </a:solidFill>
          <a:ln w="38100">
            <a:solidFill>
              <a:srgbClr val="FFFF00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Clicking here: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8F1F76C-0C0C-5D3C-A4F2-43683C90F0D8}"/>
              </a:ext>
            </a:extLst>
          </p:cNvPr>
          <p:cNvCxnSpPr>
            <a:cxnSpLocks/>
          </p:cNvCxnSpPr>
          <p:nvPr/>
        </p:nvCxnSpPr>
        <p:spPr>
          <a:xfrm flipV="1">
            <a:off x="8622979" y="2015171"/>
            <a:ext cx="0" cy="870660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864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1C596F-4F9A-9322-7563-7127164C5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DFE0A2-0B87-DB14-895B-DFC3C3259F6C}"/>
              </a:ext>
            </a:extLst>
          </p:cNvPr>
          <p:cNvSpPr txBox="1"/>
          <p:nvPr/>
        </p:nvSpPr>
        <p:spPr>
          <a:xfrm>
            <a:off x="3049089" y="4657903"/>
            <a:ext cx="609382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</a:rPr>
              <a:t>means </a:t>
            </a:r>
            <a:r>
              <a:rPr lang="en-US" sz="2800" dirty="0">
                <a:solidFill>
                  <a:srgbClr val="FFFF00"/>
                </a:solidFill>
              </a:rPr>
              <a:t>you are </a:t>
            </a:r>
            <a:r>
              <a:rPr lang="en-US" sz="2800" u="sng" dirty="0">
                <a:solidFill>
                  <a:srgbClr val="FFFF00"/>
                </a:solidFill>
              </a:rPr>
              <a:t>guessing </a:t>
            </a:r>
            <a:r>
              <a:rPr lang="en-US" sz="2800" dirty="0">
                <a:solidFill>
                  <a:schemeClr val="bg1"/>
                </a:solidFill>
              </a:rPr>
              <a:t>there were more dots on the </a:t>
            </a:r>
            <a:r>
              <a:rPr lang="en-US" sz="2800" dirty="0">
                <a:solidFill>
                  <a:srgbClr val="FFFF00"/>
                </a:solidFill>
              </a:rPr>
              <a:t>Right</a:t>
            </a:r>
          </a:p>
        </p:txBody>
      </p:sp>
      <p:pic>
        <p:nvPicPr>
          <p:cNvPr id="5" name="Picture 4" descr="A screenshot of a game&#10;&#10;AI-generated content may be incorrect.">
            <a:extLst>
              <a:ext uri="{FF2B5EF4-FFF2-40B4-BE49-F238E27FC236}">
                <a16:creationId xmlns:a16="http://schemas.microsoft.com/office/drawing/2014/main" id="{E6EAEE9B-2182-22B8-5645-40C111D8EE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672"/>
          <a:stretch/>
        </p:blipFill>
        <p:spPr>
          <a:xfrm>
            <a:off x="3152141" y="2441420"/>
            <a:ext cx="5638588" cy="1663338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8C7BAA-030C-4631-C3B2-D0D121F32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730" y="1061776"/>
            <a:ext cx="3017874" cy="954107"/>
          </a:xfrm>
          <a:solidFill>
            <a:srgbClr val="808070"/>
          </a:solidFill>
          <a:ln w="38100">
            <a:solidFill>
              <a:srgbClr val="FFFF00"/>
            </a:solidFill>
          </a:ln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</a:rPr>
              <a:t>Clicking here: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1C4C6E-F41E-29CC-B25D-8A76FE96E198}"/>
              </a:ext>
            </a:extLst>
          </p:cNvPr>
          <p:cNvCxnSpPr>
            <a:cxnSpLocks/>
          </p:cNvCxnSpPr>
          <p:nvPr/>
        </p:nvCxnSpPr>
        <p:spPr>
          <a:xfrm flipV="1">
            <a:off x="6480667" y="2015883"/>
            <a:ext cx="0" cy="870660"/>
          </a:xfrm>
          <a:prstGeom prst="straightConnector1">
            <a:avLst/>
          </a:prstGeom>
          <a:ln w="101600">
            <a:solidFill>
              <a:srgbClr val="FFFF00"/>
            </a:solidFill>
            <a:headEnd type="stealth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74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7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2D20C-7FB3-3510-9E10-050CAE05C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4EE04-4804-9CA0-1BDA-3A4EA209E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1286"/>
            <a:ext cx="10515600" cy="319357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Remember!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The dots are only shown briefly.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Try to answer as quickly and accurately as possible.</a:t>
            </a:r>
          </a:p>
          <a:p>
            <a:pPr marL="0" indent="0" algn="ctr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dirty="0">
                <a:solidFill>
                  <a:schemeClr val="bg1"/>
                </a:solidFill>
              </a:rPr>
              <a:t>Click below to begin a practice.</a:t>
            </a:r>
          </a:p>
        </p:txBody>
      </p:sp>
    </p:spTree>
    <p:extLst>
      <p:ext uri="{BB962C8B-B14F-4D97-AF65-F5344CB8AC3E}">
        <p14:creationId xmlns:p14="http://schemas.microsoft.com/office/powerpoint/2010/main" val="1352424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</TotalTime>
  <Words>153</Words>
  <Application>Microsoft Macintosh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Davidson</dc:creator>
  <cp:lastModifiedBy>Matthew Davidson</cp:lastModifiedBy>
  <cp:revision>5</cp:revision>
  <dcterms:created xsi:type="dcterms:W3CDTF">2025-02-21T02:12:47Z</dcterms:created>
  <dcterms:modified xsi:type="dcterms:W3CDTF">2025-04-02T21:36:37Z</dcterms:modified>
</cp:coreProperties>
</file>