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9" r:id="rId3"/>
    <p:sldId id="262" r:id="rId4"/>
    <p:sldId id="261" r:id="rId5"/>
    <p:sldId id="26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8070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99"/>
    <p:restoredTop sz="94681"/>
  </p:normalViewPr>
  <p:slideViewPr>
    <p:cSldViewPr snapToGrid="0">
      <p:cViewPr varScale="1">
        <p:scale>
          <a:sx n="116" d="100"/>
          <a:sy n="116" d="100"/>
        </p:scale>
        <p:origin x="3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8DF5E-CFFE-021E-38F0-D296255F46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A767E3-BFE9-DCB2-5CF1-3F4295E649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40314-D5D7-2EF6-AC9B-5D9160DF4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E9ED7-1151-274C-BA24-50983D909DE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BBBF3A-2152-9BFD-06AA-9E714FFE1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1434B1-4C6A-1EC9-96FB-B0A2D1B2E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19A93-7907-7E43-BAEB-1EC9338E2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893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9A4E3-D64D-E9A0-4C61-C783637A5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3AD70A-D67A-B26B-89C8-46EB7F3EB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420E97-A199-C1E1-1A3A-F504DDB2B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E9ED7-1151-274C-BA24-50983D909DE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E074FC-9A93-C6D6-E01A-C65DD037E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796E46-1053-C946-880F-DFCE72538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19A93-7907-7E43-BAEB-1EC9338E2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520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5F6A4D-FC53-F94A-554B-6EE138B01D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56BAA2-55D7-B1A5-77D7-60EAC1F0E8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B6B536-68EA-83B4-FBC3-2216062C9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E9ED7-1151-274C-BA24-50983D909DE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3DC4E7-7AE1-6D12-A33D-A4F49AF24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0598F3-F01A-539D-2B10-32876912B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19A93-7907-7E43-BAEB-1EC9338E2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543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1F87F-D001-FBD4-C284-CD7175BC9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9EE460-597A-D38D-8115-56EB368B2A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768C14-3A91-0BB8-D6DD-41EA25670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E9ED7-1151-274C-BA24-50983D909DE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CC1841-5B23-3B96-21B3-29D7FEE87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ACB926-D31A-5D97-93A5-DDAB89BAF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19A93-7907-7E43-BAEB-1EC9338E2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443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4DC74-9D99-DBCF-3F9D-0D8C7C17A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C9E15-2B4E-DA47-DE33-745DAED4F4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76D0C5-4288-B9D5-8A16-80C4D6819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E9ED7-1151-274C-BA24-50983D909DE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BCBDD1-55EE-BF8C-602A-AF5178B4B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0558F6-ECEB-FCF2-7FA2-03B928394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19A93-7907-7E43-BAEB-1EC9338E2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472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70646-7F45-CF73-B219-7020EDF89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9809AC-D1D8-DA9B-6188-D433B3DEEA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B65391-1A8F-4338-E3B8-7DA70A83CA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867410-32E4-931C-22BE-72F044D01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E9ED7-1151-274C-BA24-50983D909DE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1CD57D-574C-C443-3066-8CDCBFD1A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98206F-B29F-DAD3-D793-E6DE4CDCA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19A93-7907-7E43-BAEB-1EC9338E2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226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0B521-B67C-CEAC-951F-55FBBB6C2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3952B3-FFF1-406C-E093-C03B43BDE1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878047-408A-FC47-C843-D65A7ACFED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F3BB2C-BB70-D7C0-2143-FD51B51555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49011E-DF11-006E-537D-FB6B8ACFFA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9FA09B-3F98-A447-C820-2EA5A21DD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E9ED7-1151-274C-BA24-50983D909DE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F8CD3C-1D43-8469-F683-8B01CC3B1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9ABF5E-F06A-AEE5-5060-3EBC7D04F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19A93-7907-7E43-BAEB-1EC9338E2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751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09669-E648-0AE0-0D8C-C9DE652D6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F0A97C-7480-5F62-BE1B-6C531C37E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E9ED7-1151-274C-BA24-50983D909DE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451428-5E08-9EEB-D5C0-D8E5CD986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CBE4D5-AA3D-9C79-9BD1-7821BF5BE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19A93-7907-7E43-BAEB-1EC9338E2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288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143085-3DE2-C33D-A460-4E32E95C6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E9ED7-1151-274C-BA24-50983D909DE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4E3BAF-1FAE-ABED-810A-F2B6BFB90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7D20A0-7C63-921A-F336-9CECA8802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19A93-7907-7E43-BAEB-1EC9338E2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935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63982-E843-1391-B937-2C31A8A64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6C1060-EBE3-3258-5E7F-DA4E85D363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279547-6F28-A8AA-5DEF-7C79B80025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D4472B-0F10-6EBD-4BF5-7767BAF41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E9ED7-1151-274C-BA24-50983D909DE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4E65CA-EEEC-FB06-9D60-EDAE2706F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216A05-1987-8618-3BB0-3C99ABDCF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19A93-7907-7E43-BAEB-1EC9338E2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064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708A1-4CE4-5635-DE35-E98CDF5FE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CDF79A-6E84-F270-9437-664F121BC0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6EBA1B-F33F-4B10-85C1-F3857045C7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351DFA-5293-F35C-CD31-218FC6D35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E9ED7-1151-274C-BA24-50983D909DE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8F4BC4-8A5F-4D55-2D09-F738A498D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118E73-2618-505C-501C-F4063F7CB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19A93-7907-7E43-BAEB-1EC9338E2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219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E5DC63-7D07-CBDF-E1E6-FCC7AC480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ECF579-9860-E9E3-B6E1-BE466F8E3B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005EE-0113-CE40-F90D-B604843ED8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B8E9ED7-1151-274C-BA24-50983D909DE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BBAAE9-5A55-068F-BF9A-7CB4A982E5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C90C13-9D29-89BC-4880-57B2155349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0219A93-7907-7E43-BAEB-1EC9338E2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618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80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ED412-C686-7E29-D97A-BCB06606CB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7200"/>
            <a:ext cx="10515600" cy="155695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Welcome!</a:t>
            </a:r>
          </a:p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In this experiment, you must quickly decide which of two boxes contains more dots, like this:  </a:t>
            </a:r>
          </a:p>
        </p:txBody>
      </p:sp>
      <p:pic>
        <p:nvPicPr>
          <p:cNvPr id="8" name="Picture 7" descr="A white dots on a gray background&#10;&#10;AI-generated content may be incorrect.">
            <a:extLst>
              <a:ext uri="{FF2B5EF4-FFF2-40B4-BE49-F238E27FC236}">
                <a16:creationId xmlns:a16="http://schemas.microsoft.com/office/drawing/2014/main" id="{0D1D8056-8F86-B347-1355-EFB1C783C5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3359150" y="2174081"/>
            <a:ext cx="5473700" cy="2286000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7FA3A28-F9B5-B4F0-BD6D-CFA3E4663249}"/>
              </a:ext>
            </a:extLst>
          </p:cNvPr>
          <p:cNvSpPr txBox="1">
            <a:spLocks/>
          </p:cNvSpPr>
          <p:nvPr/>
        </p:nvSpPr>
        <p:spPr>
          <a:xfrm>
            <a:off x="838200" y="4724400"/>
            <a:ext cx="10515600" cy="15569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In this case,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 there are more dots on the “Left”.</a:t>
            </a:r>
          </a:p>
        </p:txBody>
      </p:sp>
    </p:spTree>
    <p:extLst>
      <p:ext uri="{BB962C8B-B14F-4D97-AF65-F5344CB8AC3E}">
        <p14:creationId xmlns:p14="http://schemas.microsoft.com/office/powerpoint/2010/main" val="4020966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807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E5166C1-EFF0-A596-C01E-4C959116B2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8C2D30-E455-E802-FF33-4FAB1ABC08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1286"/>
            <a:ext cx="10515600" cy="319357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The dots will only be shown very briefly on screen. </a:t>
            </a:r>
          </a:p>
          <a:p>
            <a:pPr marL="0" indent="0" algn="ctr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After they are shown, to submit your response, </a:t>
            </a:r>
            <a:br>
              <a:rPr lang="en-US" dirty="0">
                <a:solidFill>
                  <a:schemeClr val="bg1"/>
                </a:solidFill>
              </a:rPr>
            </a:b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you will click on a slider like the one below:</a:t>
            </a:r>
          </a:p>
        </p:txBody>
      </p:sp>
      <p:pic>
        <p:nvPicPr>
          <p:cNvPr id="6" name="Picture 5" descr="A screenshot of a video game&#10;&#10;AI-generated content may be incorrect.">
            <a:extLst>
              <a:ext uri="{FF2B5EF4-FFF2-40B4-BE49-F238E27FC236}">
                <a16:creationId xmlns:a16="http://schemas.microsoft.com/office/drawing/2014/main" id="{C30C8E65-ADE5-9712-B1DC-56F5D9483CD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34288"/>
          <a:stretch/>
        </p:blipFill>
        <p:spPr>
          <a:xfrm>
            <a:off x="2698750" y="3765550"/>
            <a:ext cx="6794500" cy="1961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019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807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B22E259-625C-A9A1-285E-09700F9AD1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CF20A2-7C38-84BB-2F68-148573972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614" y="1195082"/>
            <a:ext cx="10515600" cy="319357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Clicking here:</a:t>
            </a:r>
            <a:br>
              <a:rPr lang="en-US" dirty="0">
                <a:solidFill>
                  <a:schemeClr val="bg1"/>
                </a:solidFill>
              </a:rPr>
            </a:b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 descr="A screenshot of a game&#10;&#10;AI-generated content may be incorrect.">
            <a:extLst>
              <a:ext uri="{FF2B5EF4-FFF2-40B4-BE49-F238E27FC236}">
                <a16:creationId xmlns:a16="http://schemas.microsoft.com/office/drawing/2014/main" id="{7D436CEB-4322-7B00-189B-12E8CB8C8C3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29679"/>
          <a:stretch/>
        </p:blipFill>
        <p:spPr>
          <a:xfrm>
            <a:off x="2762250" y="1930053"/>
            <a:ext cx="6667500" cy="211660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E666D56-CDB2-7507-3B08-B3B70285F5A1}"/>
              </a:ext>
            </a:extLst>
          </p:cNvPr>
          <p:cNvSpPr txBox="1"/>
          <p:nvPr/>
        </p:nvSpPr>
        <p:spPr>
          <a:xfrm>
            <a:off x="2916283" y="4279301"/>
            <a:ext cx="609382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2800" dirty="0">
                <a:solidFill>
                  <a:schemeClr val="bg1"/>
                </a:solidFill>
              </a:rPr>
              <a:t>means you are </a:t>
            </a:r>
            <a:r>
              <a:rPr lang="en-US" sz="2800" u="sng" dirty="0">
                <a:solidFill>
                  <a:schemeClr val="bg1"/>
                </a:solidFill>
              </a:rPr>
              <a:t>guessing</a:t>
            </a:r>
            <a:r>
              <a:rPr lang="en-US" sz="2800" dirty="0">
                <a:solidFill>
                  <a:schemeClr val="bg1"/>
                </a:solidFill>
              </a:rPr>
              <a:t> there were more dots on the Left.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36365BF-F482-F761-B4CC-ED3D1ECD8D9B}"/>
              </a:ext>
            </a:extLst>
          </p:cNvPr>
          <p:cNvCxnSpPr/>
          <p:nvPr/>
        </p:nvCxnSpPr>
        <p:spPr>
          <a:xfrm flipV="1">
            <a:off x="5336936" y="1839433"/>
            <a:ext cx="0" cy="679269"/>
          </a:xfrm>
          <a:prstGeom prst="straightConnector1">
            <a:avLst/>
          </a:prstGeom>
          <a:ln w="101600">
            <a:solidFill>
              <a:srgbClr val="FFFF00"/>
            </a:solidFill>
            <a:headEnd type="stealth"/>
            <a:tailEnd type="non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1813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807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7F17DA7-36CB-4C41-2ADD-AB1D17406B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game&#10;&#10;AI-generated content may be incorrect.">
            <a:extLst>
              <a:ext uri="{FF2B5EF4-FFF2-40B4-BE49-F238E27FC236}">
                <a16:creationId xmlns:a16="http://schemas.microsoft.com/office/drawing/2014/main" id="{9CA30E43-733E-C041-F86D-648E895EB7F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29679"/>
          <a:stretch/>
        </p:blipFill>
        <p:spPr>
          <a:xfrm>
            <a:off x="2762250" y="1930053"/>
            <a:ext cx="6667500" cy="2116608"/>
          </a:xfrm>
          <a:prstGeom prst="rect">
            <a:avLst/>
          </a:prstGeom>
        </p:spPr>
      </p:pic>
      <p:pic>
        <p:nvPicPr>
          <p:cNvPr id="7" name="Picture 6" descr="A screenshot of a game&#10;&#10;AI-generated content may be incorrect.">
            <a:extLst>
              <a:ext uri="{FF2B5EF4-FFF2-40B4-BE49-F238E27FC236}">
                <a16:creationId xmlns:a16="http://schemas.microsoft.com/office/drawing/2014/main" id="{B187D146-8DCC-F29D-FD1B-F7EAD58A262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27562"/>
          <a:stretch/>
        </p:blipFill>
        <p:spPr>
          <a:xfrm>
            <a:off x="2749187" y="1792754"/>
            <a:ext cx="6743700" cy="225390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F567A4C-1320-7813-2D0E-15FB6D59B9AE}"/>
              </a:ext>
            </a:extLst>
          </p:cNvPr>
          <p:cNvSpPr txBox="1"/>
          <p:nvPr/>
        </p:nvSpPr>
        <p:spPr>
          <a:xfrm>
            <a:off x="3049089" y="4324865"/>
            <a:ext cx="609382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2800" dirty="0">
                <a:solidFill>
                  <a:schemeClr val="bg1"/>
                </a:solidFill>
              </a:rPr>
              <a:t>means you are </a:t>
            </a:r>
            <a:r>
              <a:rPr lang="en-US" sz="2800" u="sng" dirty="0">
                <a:solidFill>
                  <a:schemeClr val="bg1"/>
                </a:solidFill>
              </a:rPr>
              <a:t>confident</a:t>
            </a:r>
            <a:r>
              <a:rPr lang="en-US" sz="2800" dirty="0">
                <a:solidFill>
                  <a:schemeClr val="bg1"/>
                </a:solidFill>
              </a:rPr>
              <a:t> there were more dots on the Left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3DCCFB0-FA2A-2118-2A9C-CEFDB29B0B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7414" y="1228682"/>
            <a:ext cx="3017874" cy="1005858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Clicking here:</a:t>
            </a:r>
            <a:br>
              <a:rPr lang="en-US" dirty="0">
                <a:solidFill>
                  <a:schemeClr val="bg1"/>
                </a:solidFill>
              </a:rPr>
            </a:b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FDE0782-4711-99FC-A872-62E655A50A92}"/>
              </a:ext>
            </a:extLst>
          </p:cNvPr>
          <p:cNvCxnSpPr/>
          <p:nvPr/>
        </p:nvCxnSpPr>
        <p:spPr>
          <a:xfrm flipV="1">
            <a:off x="3005951" y="1815143"/>
            <a:ext cx="0" cy="679269"/>
          </a:xfrm>
          <a:prstGeom prst="straightConnector1">
            <a:avLst/>
          </a:prstGeom>
          <a:ln w="101600">
            <a:solidFill>
              <a:srgbClr val="FFFF00"/>
            </a:solidFill>
            <a:headEnd type="stealth"/>
            <a:tailEnd type="non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6208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807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FC2D20C-7FB3-3510-9E10-050CAE05C0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94EE04-4804-9CA0-1BDA-3A4EA209E6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1286"/>
            <a:ext cx="10515600" cy="319357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Remember! </a:t>
            </a:r>
          </a:p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The dots are only shown briefly.</a:t>
            </a:r>
          </a:p>
          <a:p>
            <a:pPr marL="0" indent="0" algn="ctr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Try to answer as quickly and accurately as possible.</a:t>
            </a:r>
          </a:p>
          <a:p>
            <a:pPr marL="0" indent="0" algn="ctr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Click below to begin a practice.</a:t>
            </a:r>
          </a:p>
        </p:txBody>
      </p:sp>
    </p:spTree>
    <p:extLst>
      <p:ext uri="{BB962C8B-B14F-4D97-AF65-F5344CB8AC3E}">
        <p14:creationId xmlns:p14="http://schemas.microsoft.com/office/powerpoint/2010/main" val="1352424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129</Words>
  <Application>Microsoft Macintosh PowerPoint</Application>
  <PresentationFormat>Widescreen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Matthew Davidson</dc:creator>
  <cp:lastModifiedBy>Matthew Davidson</cp:lastModifiedBy>
  <cp:revision>4</cp:revision>
  <dcterms:created xsi:type="dcterms:W3CDTF">2025-02-21T02:12:47Z</dcterms:created>
  <dcterms:modified xsi:type="dcterms:W3CDTF">2025-03-24T00:55:41Z</dcterms:modified>
</cp:coreProperties>
</file>