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689"/>
  </p:normalViewPr>
  <p:slideViewPr>
    <p:cSldViewPr snapToGrid="0">
      <p:cViewPr varScale="1">
        <p:scale>
          <a:sx n="147" d="100"/>
          <a:sy n="147" d="100"/>
        </p:scale>
        <p:origin x="10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155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Welcome!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this experiment, you must quickly decide which of two boxes contains more dots, like this:  </a:t>
            </a:r>
          </a:p>
        </p:txBody>
      </p:sp>
      <p:pic>
        <p:nvPicPr>
          <p:cNvPr id="8" name="Picture 7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0D1D8056-8F86-B347-1355-EFB1C783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9150" y="2174081"/>
            <a:ext cx="54737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10515600" cy="1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this case,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there are more dots on the “Left”.</a:t>
            </a: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they are shown you will click on a slider like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ones below to rate how confident you are in your decision.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scale ranges from “Sure” to “Guess”: </a:t>
            </a:r>
          </a:p>
        </p:txBody>
      </p:sp>
      <p:pic>
        <p:nvPicPr>
          <p:cNvPr id="4" name="Picture 3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98520FE8-21CA-4088-F698-E493FAC7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3307077"/>
            <a:ext cx="5983168" cy="268446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17DA7-36CB-4C41-2ADD-AB1D1740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E9BC8DA0-240A-D11E-955B-56D44782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56"/>
          <a:stretch/>
        </p:blipFill>
        <p:spPr>
          <a:xfrm>
            <a:off x="3146351" y="2386149"/>
            <a:ext cx="5647785" cy="19387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67A4C-1320-7813-2D0E-15FB6D59B9AE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confident</a:t>
            </a:r>
            <a:r>
              <a:rPr lang="en-US" sz="2800" dirty="0">
                <a:solidFill>
                  <a:schemeClr val="bg1"/>
                </a:solidFill>
              </a:rPr>
              <a:t> there were more dots on the </a:t>
            </a:r>
            <a:r>
              <a:rPr lang="en-US" sz="2800" dirty="0">
                <a:solidFill>
                  <a:srgbClr val="FFFF00"/>
                </a:solidFill>
              </a:rPr>
              <a:t>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DCCFB0-FA2A-2118-2A9C-CEFDB29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22" y="1101313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E0782-4711-99FC-A872-62E655A50A92}"/>
              </a:ext>
            </a:extLst>
          </p:cNvPr>
          <p:cNvCxnSpPr>
            <a:cxnSpLocks/>
          </p:cNvCxnSpPr>
          <p:nvPr/>
        </p:nvCxnSpPr>
        <p:spPr>
          <a:xfrm flipV="1">
            <a:off x="3319459" y="2055420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01ED6-F990-56DF-5A3B-2C138D53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quiz&#10;&#10;AI-generated content may be incorrect.">
            <a:extLst>
              <a:ext uri="{FF2B5EF4-FFF2-40B4-BE49-F238E27FC236}">
                <a16:creationId xmlns:a16="http://schemas.microsoft.com/office/drawing/2014/main" id="{F4119977-D1BF-39ED-6C1D-C820241E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74"/>
          <a:stretch/>
        </p:blipFill>
        <p:spPr>
          <a:xfrm>
            <a:off x="3111514" y="2423291"/>
            <a:ext cx="5832690" cy="1901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AC11A-0AB6-3544-25CD-CCE09D998BC2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guessing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D487E7-67E6-9B2B-1655-9D9A49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248" y="1136147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D8499-26C9-3F65-11C9-EE138471FCC3}"/>
              </a:ext>
            </a:extLst>
          </p:cNvPr>
          <p:cNvCxnSpPr>
            <a:cxnSpLocks/>
          </p:cNvCxnSpPr>
          <p:nvPr/>
        </p:nvCxnSpPr>
        <p:spPr>
          <a:xfrm flipV="1">
            <a:off x="5479185" y="2090254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04AE5-0EFE-30AA-11D1-6ED021F3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66B88-BC3F-F419-9D3F-56621677D625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confident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Right</a:t>
            </a:r>
          </a:p>
        </p:txBody>
      </p:sp>
      <p:pic>
        <p:nvPicPr>
          <p:cNvPr id="3" name="Picture 2" descr="A grey rectangular object with white text&#10;&#10;AI-generated content may be incorrect.">
            <a:extLst>
              <a:ext uri="{FF2B5EF4-FFF2-40B4-BE49-F238E27FC236}">
                <a16:creationId xmlns:a16="http://schemas.microsoft.com/office/drawing/2014/main" id="{0A698227-3E74-3D22-6522-E2A27FE7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397"/>
          <a:stretch/>
        </p:blipFill>
        <p:spPr>
          <a:xfrm>
            <a:off x="3026811" y="2468631"/>
            <a:ext cx="5889248" cy="17811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AF3D85-D37C-173B-3F8F-05C4FFC8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042" y="1061064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F1F76C-0C0C-5D3C-A4F2-43683C90F0D8}"/>
              </a:ext>
            </a:extLst>
          </p:cNvPr>
          <p:cNvCxnSpPr>
            <a:cxnSpLocks/>
          </p:cNvCxnSpPr>
          <p:nvPr/>
        </p:nvCxnSpPr>
        <p:spPr>
          <a:xfrm flipV="1">
            <a:off x="8622979" y="2015171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C596F-4F9A-9322-7563-7127164C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FE0A2-0B87-DB14-895B-DFC3C3259F6C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guessing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Right</a:t>
            </a: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E6EAEE9B-2182-22B8-5645-40C111D8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72"/>
          <a:stretch/>
        </p:blipFill>
        <p:spPr>
          <a:xfrm>
            <a:off x="3152141" y="2441420"/>
            <a:ext cx="5638588" cy="16633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C7BAA-030C-4631-C3B2-D0D121F3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730" y="1061776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1C4C6E-F41E-29CC-B25D-8A76FE96E198}"/>
              </a:ext>
            </a:extLst>
          </p:cNvPr>
          <p:cNvCxnSpPr>
            <a:cxnSpLocks/>
          </p:cNvCxnSpPr>
          <p:nvPr/>
        </p:nvCxnSpPr>
        <p:spPr>
          <a:xfrm flipV="1">
            <a:off x="6480667" y="2015883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4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2D20C-7FB3-3510-9E10-050CAE05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E04-4804-9CA0-1BDA-3A4EA20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Remember!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are only shown briefly.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Try to answer as quickly and accurately as possible.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 below to begin a practice.</a:t>
            </a:r>
          </a:p>
        </p:txBody>
      </p:sp>
    </p:spTree>
    <p:extLst>
      <p:ext uri="{BB962C8B-B14F-4D97-AF65-F5344CB8AC3E}">
        <p14:creationId xmlns:p14="http://schemas.microsoft.com/office/powerpoint/2010/main" val="1352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153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5</cp:revision>
  <dcterms:created xsi:type="dcterms:W3CDTF">2025-02-21T02:12:47Z</dcterms:created>
  <dcterms:modified xsi:type="dcterms:W3CDTF">2025-04-02T12:20:00Z</dcterms:modified>
</cp:coreProperties>
</file>