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7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1"/>
    <p:restoredTop sz="94658"/>
  </p:normalViewPr>
  <p:slideViewPr>
    <p:cSldViewPr snapToGrid="0">
      <p:cViewPr varScale="1">
        <p:scale>
          <a:sx n="120" d="100"/>
          <a:sy n="120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DF5E-CFFE-021E-38F0-D296255F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767E3-BFE9-DCB2-5CF1-3F4295E64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0314-D5D7-2EF6-AC9B-5D9160DF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BBF3A-2152-9BFD-06AA-9E714FFE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34B1-4C6A-1EC9-96FB-B0A2D1B2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A4E3-D64D-E9A0-4C61-C783637A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D70A-D67A-B26B-89C8-46EB7F3EB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0E97-A199-C1E1-1A3A-F504DDB2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74FC-9A93-C6D6-E01A-C65DD037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6E46-1053-C946-880F-DFCE7253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F6A4D-FC53-F94A-554B-6EE138B01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6BAA2-55D7-B1A5-77D7-60EAC1F0E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B536-68EA-83B4-FBC3-2216062C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C4E7-7AE1-6D12-A33D-A4F49AF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98F3-F01A-539D-2B10-32876912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F87F-D001-FBD4-C284-CD7175BC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E460-597A-D38D-8115-56EB368B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8C14-3A91-0BB8-D6DD-41EA2567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1841-5B23-3B96-21B3-29D7FEE8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B926-D31A-5D97-93A5-DDAB89BA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DC74-9D99-DBCF-3F9D-0D8C7C17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9E15-2B4E-DA47-DE33-745DAED4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D0C5-4288-B9D5-8A16-80C4D681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BDD1-55EE-BF8C-602A-AF5178B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558F6-ECEB-FCF2-7FA2-03B92839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646-7F45-CF73-B219-7020EDF8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09AC-D1D8-DA9B-6188-D433B3DEE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5391-1A8F-4338-E3B8-7DA70A83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67410-32E4-931C-22BE-72F044D0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D57D-574C-C443-3066-8CDCBFD1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8206F-B29F-DAD3-D793-E6DE4CDC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B521-B67C-CEAC-951F-55FBBB6C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52B3-FFF1-406C-E093-C03B43BD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78047-408A-FC47-C843-D65A7ACF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3BB2C-BB70-D7C0-2143-FD51B5155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9011E-DF11-006E-537D-FB6B8ACFF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A09B-3F98-A447-C820-2EA5A21D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8CD3C-1D43-8469-F683-8B01CC3B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ABF5E-F06A-AEE5-5060-3EBC7D04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9669-E648-0AE0-0D8C-C9DE652D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0A97C-7480-5F62-BE1B-6C531C37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51428-5E08-9EEB-D5C0-D8E5CD98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BE4D5-AA3D-9C79-9BD1-7821BF5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43085-3DE2-C33D-A460-4E32E95C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E3BAF-1FAE-ABED-810A-F2B6BFB9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20A0-7C63-921A-F336-9CECA880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3982-E843-1391-B937-2C31A8A6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1060-EBE3-3258-5E7F-DA4E85D3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79547-6F28-A8AA-5DEF-7C79B800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472B-0F10-6EBD-4BF5-7767BAF4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E65CA-EEEC-FB06-9D60-EDAE2706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6A05-1987-8618-3BB0-3C99ABDC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08A1-4CE4-5635-DE35-E98CDF5F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DF79A-6E84-F270-9437-664F121BC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BA1B-F33F-4B10-85C1-F3857045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51DFA-5293-F35C-CD31-218FC6D3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F4BC4-8A5F-4D55-2D09-F738A498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18E73-2618-505C-501C-F4063F7C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1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5DC63-7D07-CBDF-E1E6-FCC7AC48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F579-9860-E9E3-B6E1-BE466F8E3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05EE-0113-CE40-F90D-B604843ED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E9ED7-1151-274C-BA24-50983D909DE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AAE9-5A55-068F-BF9A-7CB4A982E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0C13-9D29-89BC-4880-57B215534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1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D412-C686-7E29-D97A-BCB06606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15569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Welcome!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In this experiment, you must quickly decide which of two boxes contains more dots, like this:  </a:t>
            </a:r>
          </a:p>
        </p:txBody>
      </p:sp>
      <p:pic>
        <p:nvPicPr>
          <p:cNvPr id="8" name="Picture 7" descr="A white dots on a gray background&#10;&#10;AI-generated content may be incorrect.">
            <a:extLst>
              <a:ext uri="{FF2B5EF4-FFF2-40B4-BE49-F238E27FC236}">
                <a16:creationId xmlns:a16="http://schemas.microsoft.com/office/drawing/2014/main" id="{0D1D8056-8F86-B347-1355-EFB1C783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359150" y="2174081"/>
            <a:ext cx="5473700" cy="2286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FA3A28-F9B5-B4F0-BD6D-CFA3E4663249}"/>
              </a:ext>
            </a:extLst>
          </p:cNvPr>
          <p:cNvSpPr txBox="1">
            <a:spLocks/>
          </p:cNvSpPr>
          <p:nvPr/>
        </p:nvSpPr>
        <p:spPr>
          <a:xfrm>
            <a:off x="838200" y="4724400"/>
            <a:ext cx="10515600" cy="155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 this case,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there are more dots on the “Left”.</a:t>
            </a:r>
          </a:p>
        </p:txBody>
      </p:sp>
    </p:spTree>
    <p:extLst>
      <p:ext uri="{BB962C8B-B14F-4D97-AF65-F5344CB8AC3E}">
        <p14:creationId xmlns:p14="http://schemas.microsoft.com/office/powerpoint/2010/main" val="402096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166C1-EFF0-A596-C01E-4C959116B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2D30-E455-E802-FF33-4FAB1ABC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 dots will only be shown very briefly on screen. 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After they are shown, to submit your response,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you will click on a slider like the one below:</a:t>
            </a:r>
          </a:p>
        </p:txBody>
      </p:sp>
      <p:pic>
        <p:nvPicPr>
          <p:cNvPr id="6" name="Picture 5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C30C8E65-ADE5-9712-B1DC-56F5D9483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288"/>
          <a:stretch/>
        </p:blipFill>
        <p:spPr>
          <a:xfrm>
            <a:off x="2698750" y="3765550"/>
            <a:ext cx="6794500" cy="196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1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22E259-625C-A9A1-285E-09700F9AD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F20A2-7C38-84BB-2F68-14857397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14" y="1195082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Clicking here: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game&#10;&#10;AI-generated content may be incorrect.">
            <a:extLst>
              <a:ext uri="{FF2B5EF4-FFF2-40B4-BE49-F238E27FC236}">
                <a16:creationId xmlns:a16="http://schemas.microsoft.com/office/drawing/2014/main" id="{7D436CEB-4322-7B00-189B-12E8CB8C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679"/>
          <a:stretch/>
        </p:blipFill>
        <p:spPr>
          <a:xfrm>
            <a:off x="2762250" y="1930053"/>
            <a:ext cx="6667500" cy="21166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666D56-CDB2-7507-3B08-B3B70285F5A1}"/>
              </a:ext>
            </a:extLst>
          </p:cNvPr>
          <p:cNvSpPr txBox="1"/>
          <p:nvPr/>
        </p:nvSpPr>
        <p:spPr>
          <a:xfrm>
            <a:off x="2916283" y="4279301"/>
            <a:ext cx="60938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means you are </a:t>
            </a:r>
            <a:r>
              <a:rPr lang="en-US" sz="2800" u="sng" dirty="0">
                <a:solidFill>
                  <a:schemeClr val="bg1"/>
                </a:solidFill>
              </a:rPr>
              <a:t>guessing</a:t>
            </a:r>
            <a:r>
              <a:rPr lang="en-US" sz="2800" dirty="0">
                <a:solidFill>
                  <a:schemeClr val="bg1"/>
                </a:solidFill>
              </a:rPr>
              <a:t> there were more dots on the Left.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65BF-F482-F761-B4CC-ED3D1ECD8D9B}"/>
              </a:ext>
            </a:extLst>
          </p:cNvPr>
          <p:cNvCxnSpPr/>
          <p:nvPr/>
        </p:nvCxnSpPr>
        <p:spPr>
          <a:xfrm flipV="1">
            <a:off x="5336936" y="1839433"/>
            <a:ext cx="0" cy="679269"/>
          </a:xfrm>
          <a:prstGeom prst="straightConnector1">
            <a:avLst/>
          </a:prstGeom>
          <a:ln w="101600">
            <a:solidFill>
              <a:srgbClr val="FFFF0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1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F17DA7-36CB-4C41-2ADD-AB1D17406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ame&#10;&#10;AI-generated content may be incorrect.">
            <a:extLst>
              <a:ext uri="{FF2B5EF4-FFF2-40B4-BE49-F238E27FC236}">
                <a16:creationId xmlns:a16="http://schemas.microsoft.com/office/drawing/2014/main" id="{9CA30E43-733E-C041-F86D-648E895EB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679"/>
          <a:stretch/>
        </p:blipFill>
        <p:spPr>
          <a:xfrm>
            <a:off x="2762250" y="1930053"/>
            <a:ext cx="6667500" cy="2116608"/>
          </a:xfrm>
          <a:prstGeom prst="rect">
            <a:avLst/>
          </a:prstGeom>
        </p:spPr>
      </p:pic>
      <p:pic>
        <p:nvPicPr>
          <p:cNvPr id="7" name="Picture 6" descr="A screenshot of a game&#10;&#10;AI-generated content may be incorrect.">
            <a:extLst>
              <a:ext uri="{FF2B5EF4-FFF2-40B4-BE49-F238E27FC236}">
                <a16:creationId xmlns:a16="http://schemas.microsoft.com/office/drawing/2014/main" id="{B187D146-8DCC-F29D-FD1B-F7EAD58A26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7562"/>
          <a:stretch/>
        </p:blipFill>
        <p:spPr>
          <a:xfrm>
            <a:off x="2749187" y="1792754"/>
            <a:ext cx="6743700" cy="2253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567A4C-1320-7813-2D0E-15FB6D59B9AE}"/>
              </a:ext>
            </a:extLst>
          </p:cNvPr>
          <p:cNvSpPr txBox="1"/>
          <p:nvPr/>
        </p:nvSpPr>
        <p:spPr>
          <a:xfrm>
            <a:off x="3049089" y="4324865"/>
            <a:ext cx="60938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means you are </a:t>
            </a:r>
            <a:r>
              <a:rPr lang="en-US" sz="2800" u="sng" dirty="0">
                <a:solidFill>
                  <a:schemeClr val="bg1"/>
                </a:solidFill>
              </a:rPr>
              <a:t>confident</a:t>
            </a:r>
            <a:r>
              <a:rPr lang="en-US" sz="2800" dirty="0">
                <a:solidFill>
                  <a:schemeClr val="bg1"/>
                </a:solidFill>
              </a:rPr>
              <a:t> there were more dots on the Left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DCCFB0-FA2A-2118-2A9C-CEFDB29B0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14" y="1228682"/>
            <a:ext cx="3017874" cy="100585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Clicking here: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DE0782-4711-99FC-A872-62E655A50A92}"/>
              </a:ext>
            </a:extLst>
          </p:cNvPr>
          <p:cNvCxnSpPr/>
          <p:nvPr/>
        </p:nvCxnSpPr>
        <p:spPr>
          <a:xfrm flipV="1">
            <a:off x="3005951" y="1815143"/>
            <a:ext cx="0" cy="679269"/>
          </a:xfrm>
          <a:prstGeom prst="straightConnector1">
            <a:avLst/>
          </a:prstGeom>
          <a:ln w="101600">
            <a:solidFill>
              <a:srgbClr val="FFFF0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0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2D20C-7FB3-3510-9E10-050CAE05C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EE04-4804-9CA0-1BDA-3A4EA209E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Remember!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 dots are only shown briefly.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Try to answer as quickly and accurately as possible.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Click below to begin a practice.</a:t>
            </a:r>
          </a:p>
        </p:txBody>
      </p:sp>
    </p:spTree>
    <p:extLst>
      <p:ext uri="{BB962C8B-B14F-4D97-AF65-F5344CB8AC3E}">
        <p14:creationId xmlns:p14="http://schemas.microsoft.com/office/powerpoint/2010/main" val="135242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129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Davidson</dc:creator>
  <cp:lastModifiedBy>Matthew Davidson</cp:lastModifiedBy>
  <cp:revision>4</cp:revision>
  <dcterms:created xsi:type="dcterms:W3CDTF">2025-02-21T02:12:47Z</dcterms:created>
  <dcterms:modified xsi:type="dcterms:W3CDTF">2025-03-12T02:41:47Z</dcterms:modified>
</cp:coreProperties>
</file>