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76" r:id="rId4"/>
    <p:sldId id="277" r:id="rId5"/>
    <p:sldId id="279" r:id="rId6"/>
    <p:sldId id="280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70"/>
    <a:srgbClr val="EFEFE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9"/>
    <p:restoredTop sz="94681"/>
  </p:normalViewPr>
  <p:slideViewPr>
    <p:cSldViewPr snapToGrid="0">
      <p:cViewPr varScale="1">
        <p:scale>
          <a:sx n="116" d="100"/>
          <a:sy n="116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DF5E-CFFE-021E-38F0-D296255F4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767E3-BFE9-DCB2-5CF1-3F4295E64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0314-D5D7-2EF6-AC9B-5D9160DF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BBF3A-2152-9BFD-06AA-9E714FFE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34B1-4C6A-1EC9-96FB-B0A2D1B2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A4E3-D64D-E9A0-4C61-C783637A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D70A-D67A-B26B-89C8-46EB7F3EB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0E97-A199-C1E1-1A3A-F504DDB2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74FC-9A93-C6D6-E01A-C65DD037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6E46-1053-C946-880F-DFCE7253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F6A4D-FC53-F94A-554B-6EE138B01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6BAA2-55D7-B1A5-77D7-60EAC1F0E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B536-68EA-83B4-FBC3-2216062C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C4E7-7AE1-6D12-A33D-A4F49AF2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98F3-F01A-539D-2B10-32876912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F87F-D001-FBD4-C284-CD7175BC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E460-597A-D38D-8115-56EB368B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8C14-3A91-0BB8-D6DD-41EA2567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C1841-5B23-3B96-21B3-29D7FEE8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B926-D31A-5D97-93A5-DDAB89BA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DC74-9D99-DBCF-3F9D-0D8C7C17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9E15-2B4E-DA47-DE33-745DAED4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D0C5-4288-B9D5-8A16-80C4D681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BDD1-55EE-BF8C-602A-AF5178B4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558F6-ECEB-FCF2-7FA2-03B92839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646-7F45-CF73-B219-7020EDF8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09AC-D1D8-DA9B-6188-D433B3DEE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65391-1A8F-4338-E3B8-7DA70A83C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67410-32E4-931C-22BE-72F044D0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CD57D-574C-C443-3066-8CDCBFD1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8206F-B29F-DAD3-D793-E6DE4CDC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B521-B67C-CEAC-951F-55FBBB6C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52B3-FFF1-406C-E093-C03B43BDE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78047-408A-FC47-C843-D65A7ACFE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3BB2C-BB70-D7C0-2143-FD51B5155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9011E-DF11-006E-537D-FB6B8ACFF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FA09B-3F98-A447-C820-2EA5A21D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8CD3C-1D43-8469-F683-8B01CC3B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ABF5E-F06A-AEE5-5060-3EBC7D04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5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9669-E648-0AE0-0D8C-C9DE652D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0A97C-7480-5F62-BE1B-6C531C37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51428-5E08-9EEB-D5C0-D8E5CD98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BE4D5-AA3D-9C79-9BD1-7821BF5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8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43085-3DE2-C33D-A460-4E32E95C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E3BAF-1FAE-ABED-810A-F2B6BFB9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20A0-7C63-921A-F336-9CECA880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3982-E843-1391-B937-2C31A8A6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1060-EBE3-3258-5E7F-DA4E85D3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79547-6F28-A8AA-5DEF-7C79B8002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4472B-0F10-6EBD-4BF5-7767BAF4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E65CA-EEEC-FB06-9D60-EDAE2706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6A05-1987-8618-3BB0-3C99ABDC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08A1-4CE4-5635-DE35-E98CDF5F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DF79A-6E84-F270-9437-664F121BC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BA1B-F33F-4B10-85C1-F3857045C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51DFA-5293-F35C-CD31-218FC6D3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F4BC4-8A5F-4D55-2D09-F738A498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18E73-2618-505C-501C-F4063F7C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1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5DC63-7D07-CBDF-E1E6-FCC7AC48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F579-9860-E9E3-B6E1-BE466F8E3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05EE-0113-CE40-F90D-B604843ED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E9ED7-1151-274C-BA24-50983D909DEF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BAAE9-5A55-068F-BF9A-7CB4A982E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0C13-9D29-89BC-4880-57B215534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1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D412-C686-7E29-D97A-BCB06606C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658787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Well-done!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That concludes the practice session. </a:t>
            </a:r>
          </a:p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 the next section, you will continue to perform both </a:t>
            </a:r>
          </a:p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the visual search and digit-span-backward tasks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FA3A28-F9B5-B4F0-BD6D-CFA3E4663249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6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E95760-7BEE-2EDC-3725-B675DCCC2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EEB7-BC92-915C-E4DB-2DC600E09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115" y="573433"/>
            <a:ext cx="8739769" cy="5658787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Now however, we will additionally provide short breaks between these tasks.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During these breaks, different images may be shown on the screen.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AA873B-1636-61C7-BE08-07A4A5372FEC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05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7DF14F-A524-68ED-4580-AD4914817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050B-2A76-DAD9-4EAE-240B0D14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535" y="576648"/>
            <a:ext cx="10348926" cy="2499376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For example, you may be shown a natural image like this: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4B6FEF-0BCE-538B-D8BE-1338AD04FCBA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green hill with trees and clouds&#10;&#10;AI-generated content may be incorrect.">
            <a:extLst>
              <a:ext uri="{FF2B5EF4-FFF2-40B4-BE49-F238E27FC236}">
                <a16:creationId xmlns:a16="http://schemas.microsoft.com/office/drawing/2014/main" id="{B72091B6-9BB7-5AAD-CB84-CD62C5DF6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023" y="2882900"/>
            <a:ext cx="6957951" cy="325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0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5C22DC-05BB-312E-078D-AE618E0F4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1A43-A247-903F-6675-4A868F7C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115" y="573433"/>
            <a:ext cx="8739769" cy="5658787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Please do not look away from the screen.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At the end of the experiment,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u="sng" dirty="0">
                <a:solidFill>
                  <a:schemeClr val="bg1"/>
                </a:solidFill>
              </a:rPr>
              <a:t> we will ask you specific questions relating to these images.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04431B-8153-C41B-E050-D6943E479DF1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7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2849B8-CD96-B468-532A-6D5F6855F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17CC427-C734-1CFF-E2CD-ED7538DE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191" y="515365"/>
            <a:ext cx="10515600" cy="133573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Sometimes, no image may be displayed at all, and only a fixation cross shown on screen:</a:t>
            </a:r>
          </a:p>
        </p:txBody>
      </p:sp>
      <p:pic>
        <p:nvPicPr>
          <p:cNvPr id="3" name="Picture 2" descr="A green hill with trees and clouds&#10;&#10;AI-generated content may be incorrect.">
            <a:extLst>
              <a:ext uri="{FF2B5EF4-FFF2-40B4-BE49-F238E27FC236}">
                <a16:creationId xmlns:a16="http://schemas.microsoft.com/office/drawing/2014/main" id="{07331F75-08CF-8399-07B8-DFA9C030B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85" y="2078921"/>
            <a:ext cx="4713823" cy="2203200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087247-F068-B7B6-B722-11758089EFBA}"/>
              </a:ext>
            </a:extLst>
          </p:cNvPr>
          <p:cNvSpPr txBox="1"/>
          <p:nvPr/>
        </p:nvSpPr>
        <p:spPr>
          <a:xfrm>
            <a:off x="5673619" y="2826770"/>
            <a:ext cx="519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D14087-D3AE-EF83-CCEF-5A5729C94AE7}"/>
              </a:ext>
            </a:extLst>
          </p:cNvPr>
          <p:cNvSpPr/>
          <p:nvPr/>
        </p:nvSpPr>
        <p:spPr>
          <a:xfrm>
            <a:off x="6675012" y="2078921"/>
            <a:ext cx="4715779" cy="2203200"/>
          </a:xfrm>
          <a:prstGeom prst="rect">
            <a:avLst/>
          </a:prstGeom>
          <a:solidFill>
            <a:srgbClr val="80807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77709C-B510-76E7-B411-5BC353A82F65}"/>
              </a:ext>
            </a:extLst>
          </p:cNvPr>
          <p:cNvSpPr txBox="1">
            <a:spLocks/>
          </p:cNvSpPr>
          <p:nvPr/>
        </p:nvSpPr>
        <p:spPr>
          <a:xfrm>
            <a:off x="935000" y="5006898"/>
            <a:ext cx="10515600" cy="13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 both cases, please do not look away from the screen.</a:t>
            </a:r>
          </a:p>
        </p:txBody>
      </p:sp>
    </p:spTree>
    <p:extLst>
      <p:ext uri="{BB962C8B-B14F-4D97-AF65-F5344CB8AC3E}">
        <p14:creationId xmlns:p14="http://schemas.microsoft.com/office/powerpoint/2010/main" val="352061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1982A2-EB3D-2717-BFA2-F515A4B2C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0F8CB-DE6E-7F0B-E34F-E3ED5221B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Here is an example trial sequence: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024BBD-0BA2-79F9-EC95-4CFF637B85A7}"/>
              </a:ext>
            </a:extLst>
          </p:cNvPr>
          <p:cNvCxnSpPr/>
          <p:nvPr/>
        </p:nvCxnSpPr>
        <p:spPr>
          <a:xfrm>
            <a:off x="975813" y="5960651"/>
            <a:ext cx="10660566" cy="0"/>
          </a:xfrm>
          <a:prstGeom prst="straightConnector1">
            <a:avLst/>
          </a:prstGeom>
          <a:ln w="1016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88D3C5-D5BE-7173-60FC-5E3B8C0720AD}"/>
              </a:ext>
            </a:extLst>
          </p:cNvPr>
          <p:cNvSpPr txBox="1"/>
          <p:nvPr/>
        </p:nvSpPr>
        <p:spPr>
          <a:xfrm>
            <a:off x="5599965" y="6334780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2FC8DB-82B7-E4F2-E407-A443555561AC}"/>
              </a:ext>
            </a:extLst>
          </p:cNvPr>
          <p:cNvSpPr/>
          <p:nvPr/>
        </p:nvSpPr>
        <p:spPr>
          <a:xfrm>
            <a:off x="853438" y="3781276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562248-0F38-998A-3128-2DBB1958AEB4}"/>
              </a:ext>
            </a:extLst>
          </p:cNvPr>
          <p:cNvSpPr txBox="1"/>
          <p:nvPr/>
        </p:nvSpPr>
        <p:spPr>
          <a:xfrm>
            <a:off x="853438" y="3228476"/>
            <a:ext cx="1392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Fixation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902CA-4B74-E056-0D5A-7B969EC75AFA}"/>
              </a:ext>
            </a:extLst>
          </p:cNvPr>
          <p:cNvSpPr/>
          <p:nvPr/>
        </p:nvSpPr>
        <p:spPr>
          <a:xfrm>
            <a:off x="3109428" y="3781276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8672E8-6F28-A84B-0E89-46D043805968}"/>
              </a:ext>
            </a:extLst>
          </p:cNvPr>
          <p:cNvSpPr txBox="1"/>
          <p:nvPr/>
        </p:nvSpPr>
        <p:spPr>
          <a:xfrm>
            <a:off x="2716287" y="3136647"/>
            <a:ext cx="234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Visual search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0D0D15-6C52-2168-5C21-112EAF3D3A3C}"/>
              </a:ext>
            </a:extLst>
          </p:cNvPr>
          <p:cNvSpPr/>
          <p:nvPr/>
        </p:nvSpPr>
        <p:spPr>
          <a:xfrm>
            <a:off x="7621408" y="2840696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LEFT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F9A87-B3DE-D246-D185-58D8F2DD8E1C}"/>
              </a:ext>
            </a:extLst>
          </p:cNvPr>
          <p:cNvSpPr txBox="1"/>
          <p:nvPr/>
        </p:nvSpPr>
        <p:spPr>
          <a:xfrm>
            <a:off x="7828182" y="1820026"/>
            <a:ext cx="13003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Image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(or not)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FA7A82-EB74-6DCC-A299-80772E291B9B}"/>
              </a:ext>
            </a:extLst>
          </p:cNvPr>
          <p:cNvSpPr/>
          <p:nvPr/>
        </p:nvSpPr>
        <p:spPr>
          <a:xfrm>
            <a:off x="7621408" y="4266684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B9C99-A2AC-9D30-5798-DEF25C42C421}"/>
              </a:ext>
            </a:extLst>
          </p:cNvPr>
          <p:cNvSpPr/>
          <p:nvPr/>
        </p:nvSpPr>
        <p:spPr>
          <a:xfrm>
            <a:off x="9877397" y="3781276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7,6,3,1…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7236A0-BCAB-CA93-7894-C212316D014B}"/>
              </a:ext>
            </a:extLst>
          </p:cNvPr>
          <p:cNvSpPr txBox="1"/>
          <p:nvPr/>
        </p:nvSpPr>
        <p:spPr>
          <a:xfrm>
            <a:off x="9786069" y="2824575"/>
            <a:ext cx="17754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Digit-span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 task</a:t>
            </a:r>
          </a:p>
        </p:txBody>
      </p:sp>
      <p:pic>
        <p:nvPicPr>
          <p:cNvPr id="2" name="Picture 1" descr="A green hill with trees and clouds&#10;&#10;AI-generated content may be incorrect.">
            <a:extLst>
              <a:ext uri="{FF2B5EF4-FFF2-40B4-BE49-F238E27FC236}">
                <a16:creationId xmlns:a16="http://schemas.microsoft.com/office/drawing/2014/main" id="{30617D4B-5ACB-EC53-C5FA-51C4591F0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773" y="3082225"/>
            <a:ext cx="1432357" cy="669471"/>
          </a:xfrm>
          <a:prstGeom prst="rect">
            <a:avLst/>
          </a:prstGeom>
          <a:ln w="63500">
            <a:noFill/>
          </a:ln>
        </p:spPr>
      </p:pic>
      <p:pic>
        <p:nvPicPr>
          <p:cNvPr id="5" name="Picture 4" descr="A white background with red x marks&#10;&#10;AI-generated content may be incorrect.">
            <a:extLst>
              <a:ext uri="{FF2B5EF4-FFF2-40B4-BE49-F238E27FC236}">
                <a16:creationId xmlns:a16="http://schemas.microsoft.com/office/drawing/2014/main" id="{1C3CADD0-30F8-6FD9-14CF-91A932CD6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280" y="3843594"/>
            <a:ext cx="1096565" cy="9609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B96865-0E81-1E48-243E-0D8F0C849B10}"/>
              </a:ext>
            </a:extLst>
          </p:cNvPr>
          <p:cNvSpPr/>
          <p:nvPr/>
        </p:nvSpPr>
        <p:spPr>
          <a:xfrm>
            <a:off x="5365418" y="3781276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7,6,3,1…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06B65-778F-AE69-E286-DACFF3E8AEBE}"/>
              </a:ext>
            </a:extLst>
          </p:cNvPr>
          <p:cNvSpPr txBox="1"/>
          <p:nvPr/>
        </p:nvSpPr>
        <p:spPr>
          <a:xfrm>
            <a:off x="5237221" y="2797589"/>
            <a:ext cx="18491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Digit-span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09419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134703-2AE5-040F-2A4C-0C6ABAF95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28028-5FF9-936A-E5B4-CEE1CA11F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392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Ready?</a:t>
            </a:r>
          </a:p>
          <a:p>
            <a:pPr marL="0" indent="0" algn="ctr">
              <a:buNone/>
            </a:pPr>
            <a:endParaRPr lang="en-US" sz="4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4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 Press Continue, below</a:t>
            </a:r>
          </a:p>
        </p:txBody>
      </p:sp>
    </p:spTree>
    <p:extLst>
      <p:ext uri="{BB962C8B-B14F-4D97-AF65-F5344CB8AC3E}">
        <p14:creationId xmlns:p14="http://schemas.microsoft.com/office/powerpoint/2010/main" val="243971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164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Davidson</dc:creator>
  <cp:lastModifiedBy>Matthew Davidson</cp:lastModifiedBy>
  <cp:revision>8</cp:revision>
  <dcterms:created xsi:type="dcterms:W3CDTF">2025-02-21T02:12:47Z</dcterms:created>
  <dcterms:modified xsi:type="dcterms:W3CDTF">2025-03-14T04:03:09Z</dcterms:modified>
</cp:coreProperties>
</file>