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7707A-0971-4AF6-B621-8A1E2891BA3B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01848F32-E43C-4FE7-A579-0D240867C94A}">
      <dgm:prSet/>
      <dgm:spPr/>
      <dgm:t>
        <a:bodyPr/>
        <a:lstStyle/>
        <a:p>
          <a:r>
            <a:rPr lang="en-GB"/>
            <a:t>Create a database called developer</a:t>
          </a:r>
          <a:endParaRPr lang="en-US"/>
        </a:p>
      </dgm:t>
    </dgm:pt>
    <dgm:pt modelId="{6741D8EB-4C3D-46A1-92E9-635E1B00CF3F}" type="parTrans" cxnId="{7E705A8D-A5C1-481F-9D03-A82083FA0C91}">
      <dgm:prSet/>
      <dgm:spPr/>
      <dgm:t>
        <a:bodyPr/>
        <a:lstStyle/>
        <a:p>
          <a:endParaRPr lang="en-US"/>
        </a:p>
      </dgm:t>
    </dgm:pt>
    <dgm:pt modelId="{422EA463-ED80-445C-A724-7EC997AFD3A0}" type="sibTrans" cxnId="{7E705A8D-A5C1-481F-9D03-A82083FA0C91}">
      <dgm:prSet/>
      <dgm:spPr/>
      <dgm:t>
        <a:bodyPr/>
        <a:lstStyle/>
        <a:p>
          <a:endParaRPr lang="en-US"/>
        </a:p>
      </dgm:t>
    </dgm:pt>
    <dgm:pt modelId="{154BECC3-BA8D-4471-84F2-F55EF15DA212}">
      <dgm:prSet/>
      <dgm:spPr/>
      <dgm:t>
        <a:bodyPr/>
        <a:lstStyle/>
        <a:p>
          <a:r>
            <a:rPr lang="en-GB"/>
            <a:t>Create a suitable class to implement the attached interface</a:t>
          </a:r>
          <a:endParaRPr lang="en-US"/>
        </a:p>
      </dgm:t>
    </dgm:pt>
    <dgm:pt modelId="{7A16F21F-8C30-4B62-BFF8-14D464157412}" type="parTrans" cxnId="{C6CE5560-8B31-4F3B-9D85-68132C2C211D}">
      <dgm:prSet/>
      <dgm:spPr/>
      <dgm:t>
        <a:bodyPr/>
        <a:lstStyle/>
        <a:p>
          <a:endParaRPr lang="en-US"/>
        </a:p>
      </dgm:t>
    </dgm:pt>
    <dgm:pt modelId="{559DFA8E-D7EA-4571-945F-F030EEAF130A}" type="sibTrans" cxnId="{C6CE5560-8B31-4F3B-9D85-68132C2C211D}">
      <dgm:prSet/>
      <dgm:spPr/>
      <dgm:t>
        <a:bodyPr/>
        <a:lstStyle/>
        <a:p>
          <a:endParaRPr lang="en-US"/>
        </a:p>
      </dgm:t>
    </dgm:pt>
    <dgm:pt modelId="{AEEA78C6-B934-44C2-A4E8-2E9D71237E1F}">
      <dgm:prSet/>
      <dgm:spPr/>
      <dgm:t>
        <a:bodyPr/>
        <a:lstStyle/>
        <a:p>
          <a:r>
            <a:rPr lang="en-GB"/>
            <a:t>The interface is to return a ResultSet</a:t>
          </a:r>
          <a:endParaRPr lang="en-US"/>
        </a:p>
      </dgm:t>
    </dgm:pt>
    <dgm:pt modelId="{C2E652FF-F907-4E2F-9650-F4DC47C12221}" type="parTrans" cxnId="{D91FF266-936F-4DA3-8E7C-6506AF626261}">
      <dgm:prSet/>
      <dgm:spPr/>
      <dgm:t>
        <a:bodyPr/>
        <a:lstStyle/>
        <a:p>
          <a:endParaRPr lang="en-US"/>
        </a:p>
      </dgm:t>
    </dgm:pt>
    <dgm:pt modelId="{BEB79AB6-F522-4824-9C19-994FE27AD212}" type="sibTrans" cxnId="{D91FF266-936F-4DA3-8E7C-6506AF626261}">
      <dgm:prSet/>
      <dgm:spPr/>
      <dgm:t>
        <a:bodyPr/>
        <a:lstStyle/>
        <a:p>
          <a:endParaRPr lang="en-US"/>
        </a:p>
      </dgm:t>
    </dgm:pt>
    <dgm:pt modelId="{84244857-4546-4266-8BB9-C7DD8BE16C52}">
      <dgm:prSet/>
      <dgm:spPr/>
      <dgm:t>
        <a:bodyPr/>
        <a:lstStyle/>
        <a:p>
          <a:r>
            <a:rPr lang="en-GB"/>
            <a:t>Below are some of the steps as guide:</a:t>
          </a:r>
          <a:endParaRPr lang="en-US"/>
        </a:p>
      </dgm:t>
    </dgm:pt>
    <dgm:pt modelId="{3248EF65-2656-4B38-9246-4EE73EC05A3B}" type="parTrans" cxnId="{A433903A-C1A7-430E-9A16-2D67885F90B6}">
      <dgm:prSet/>
      <dgm:spPr/>
      <dgm:t>
        <a:bodyPr/>
        <a:lstStyle/>
        <a:p>
          <a:endParaRPr lang="en-US"/>
        </a:p>
      </dgm:t>
    </dgm:pt>
    <dgm:pt modelId="{B65CF388-51F5-4631-968C-7D78CB2E4876}" type="sibTrans" cxnId="{A433903A-C1A7-430E-9A16-2D67885F90B6}">
      <dgm:prSet/>
      <dgm:spPr/>
      <dgm:t>
        <a:bodyPr/>
        <a:lstStyle/>
        <a:p>
          <a:endParaRPr lang="en-US"/>
        </a:p>
      </dgm:t>
    </dgm:pt>
    <dgm:pt modelId="{4908243A-1766-49C0-A61D-8898BDB19980}">
      <dgm:prSet/>
      <dgm:spPr/>
      <dgm:t>
        <a:bodyPr/>
        <a:lstStyle/>
        <a:p>
          <a:r>
            <a:rPr lang="en-GB"/>
            <a:t>Within the method:</a:t>
          </a:r>
          <a:endParaRPr lang="en-US"/>
        </a:p>
      </dgm:t>
    </dgm:pt>
    <dgm:pt modelId="{70695EAC-8542-4CAF-8899-8DCBB3CD6307}" type="parTrans" cxnId="{C35E4C72-A547-4FE3-B274-41DD50590FE4}">
      <dgm:prSet/>
      <dgm:spPr/>
      <dgm:t>
        <a:bodyPr/>
        <a:lstStyle/>
        <a:p>
          <a:endParaRPr lang="en-US"/>
        </a:p>
      </dgm:t>
    </dgm:pt>
    <dgm:pt modelId="{1023BB4D-3AF6-4095-841E-D57D1FCDAA1B}" type="sibTrans" cxnId="{C35E4C72-A547-4FE3-B274-41DD50590FE4}">
      <dgm:prSet/>
      <dgm:spPr/>
      <dgm:t>
        <a:bodyPr/>
        <a:lstStyle/>
        <a:p>
          <a:endParaRPr lang="en-US"/>
        </a:p>
      </dgm:t>
    </dgm:pt>
    <dgm:pt modelId="{4DD5F988-DA2F-43A5-9576-67808A11175C}">
      <dgm:prSet/>
      <dgm:spPr/>
      <dgm:t>
        <a:bodyPr/>
        <a:lstStyle/>
        <a:p>
          <a:r>
            <a:rPr lang="en-GB"/>
            <a:t>Create a table called developers(name, age, location, skill)</a:t>
          </a:r>
          <a:endParaRPr lang="en-US"/>
        </a:p>
      </dgm:t>
    </dgm:pt>
    <dgm:pt modelId="{5FE5B6E5-26B5-4D1B-BF3F-F85D23875BC0}" type="parTrans" cxnId="{BEF0ECFF-E050-4C71-B110-B8BE59E33423}">
      <dgm:prSet/>
      <dgm:spPr/>
      <dgm:t>
        <a:bodyPr/>
        <a:lstStyle/>
        <a:p>
          <a:endParaRPr lang="en-US"/>
        </a:p>
      </dgm:t>
    </dgm:pt>
    <dgm:pt modelId="{ABBA6D90-2D29-4C26-B615-264620653607}" type="sibTrans" cxnId="{BEF0ECFF-E050-4C71-B110-B8BE59E33423}">
      <dgm:prSet/>
      <dgm:spPr/>
      <dgm:t>
        <a:bodyPr/>
        <a:lstStyle/>
        <a:p>
          <a:endParaRPr lang="en-US"/>
        </a:p>
      </dgm:t>
    </dgm:pt>
    <dgm:pt modelId="{AF5ADBEF-9936-44EC-8FEB-9832999371DE}">
      <dgm:prSet/>
      <dgm:spPr/>
      <dgm:t>
        <a:bodyPr/>
        <a:lstStyle/>
        <a:p>
          <a:r>
            <a:rPr lang="en-GB"/>
            <a:t>Write a loop that’ll fetch the content of project.txt and use it to populate the table</a:t>
          </a:r>
          <a:endParaRPr lang="en-US"/>
        </a:p>
      </dgm:t>
    </dgm:pt>
    <dgm:pt modelId="{16D0703E-F39F-4942-8C07-DD0376BE0DE7}" type="parTrans" cxnId="{73A928A2-9E1C-46D8-B232-53134EA39875}">
      <dgm:prSet/>
      <dgm:spPr/>
      <dgm:t>
        <a:bodyPr/>
        <a:lstStyle/>
        <a:p>
          <a:endParaRPr lang="en-US"/>
        </a:p>
      </dgm:t>
    </dgm:pt>
    <dgm:pt modelId="{509359E1-48F0-4762-AEDE-06967634496E}" type="sibTrans" cxnId="{73A928A2-9E1C-46D8-B232-53134EA39875}">
      <dgm:prSet/>
      <dgm:spPr/>
      <dgm:t>
        <a:bodyPr/>
        <a:lstStyle/>
        <a:p>
          <a:endParaRPr lang="en-US"/>
        </a:p>
      </dgm:t>
    </dgm:pt>
    <dgm:pt modelId="{BE94BF29-1ADB-47C8-94B1-7FC667993DAC}">
      <dgm:prSet/>
      <dgm:spPr/>
      <dgm:t>
        <a:bodyPr/>
        <a:lstStyle/>
        <a:p>
          <a:r>
            <a:rPr lang="en-GB"/>
            <a:t>Write a query statement to fetch the loaded contents</a:t>
          </a:r>
          <a:endParaRPr lang="en-US"/>
        </a:p>
      </dgm:t>
    </dgm:pt>
    <dgm:pt modelId="{FCAB5361-EA4F-48B3-99A8-4687CBA5251F}" type="parTrans" cxnId="{22FE0D72-3277-4BA2-8907-23523E9047CD}">
      <dgm:prSet/>
      <dgm:spPr/>
      <dgm:t>
        <a:bodyPr/>
        <a:lstStyle/>
        <a:p>
          <a:endParaRPr lang="en-US"/>
        </a:p>
      </dgm:t>
    </dgm:pt>
    <dgm:pt modelId="{1FB7641C-EA96-4D61-A728-A198E5111291}" type="sibTrans" cxnId="{22FE0D72-3277-4BA2-8907-23523E9047CD}">
      <dgm:prSet/>
      <dgm:spPr/>
      <dgm:t>
        <a:bodyPr/>
        <a:lstStyle/>
        <a:p>
          <a:endParaRPr lang="en-US"/>
        </a:p>
      </dgm:t>
    </dgm:pt>
    <dgm:pt modelId="{3FD3C651-9F28-47DF-AA21-AEA8A46937CD}">
      <dgm:prSet/>
      <dgm:spPr/>
      <dgm:t>
        <a:bodyPr/>
        <a:lstStyle/>
        <a:p>
          <a:r>
            <a:rPr lang="en-GB"/>
            <a:t>Return the loaded contents.</a:t>
          </a:r>
          <a:endParaRPr lang="en-US"/>
        </a:p>
      </dgm:t>
    </dgm:pt>
    <dgm:pt modelId="{C8467AD9-8300-44F9-AE2D-3A60BD691538}" type="parTrans" cxnId="{2179FDA2-D8E8-4199-AF61-D105DFAD4D17}">
      <dgm:prSet/>
      <dgm:spPr/>
      <dgm:t>
        <a:bodyPr/>
        <a:lstStyle/>
        <a:p>
          <a:endParaRPr lang="en-US"/>
        </a:p>
      </dgm:t>
    </dgm:pt>
    <dgm:pt modelId="{6883D461-3CA1-4B18-8E79-469430E44C85}" type="sibTrans" cxnId="{2179FDA2-D8E8-4199-AF61-D105DFAD4D17}">
      <dgm:prSet/>
      <dgm:spPr/>
      <dgm:t>
        <a:bodyPr/>
        <a:lstStyle/>
        <a:p>
          <a:endParaRPr lang="en-US"/>
        </a:p>
      </dgm:t>
    </dgm:pt>
    <dgm:pt modelId="{C0E93C95-F532-4F68-9AE8-705008BC3D89}" type="pres">
      <dgm:prSet presAssocID="{B537707A-0971-4AF6-B621-8A1E2891BA3B}" presName="linear" presStyleCnt="0">
        <dgm:presLayoutVars>
          <dgm:dir/>
          <dgm:animLvl val="lvl"/>
          <dgm:resizeHandles val="exact"/>
        </dgm:presLayoutVars>
      </dgm:prSet>
      <dgm:spPr/>
    </dgm:pt>
    <dgm:pt modelId="{63AA1D85-E0B0-4C1C-A5C7-C02CE7FC60EB}" type="pres">
      <dgm:prSet presAssocID="{01848F32-E43C-4FE7-A579-0D240867C94A}" presName="parentLin" presStyleCnt="0"/>
      <dgm:spPr/>
    </dgm:pt>
    <dgm:pt modelId="{8527291A-32E8-4ED1-8670-73E2A871787F}" type="pres">
      <dgm:prSet presAssocID="{01848F32-E43C-4FE7-A579-0D240867C94A}" presName="parentLeftMargin" presStyleLbl="node1" presStyleIdx="0" presStyleCnt="2"/>
      <dgm:spPr/>
    </dgm:pt>
    <dgm:pt modelId="{ADCB9796-19D8-4157-AC8A-50ACD96F0387}" type="pres">
      <dgm:prSet presAssocID="{01848F32-E43C-4FE7-A579-0D240867C9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BCEE18-1146-44AE-B5AD-CB7398410309}" type="pres">
      <dgm:prSet presAssocID="{01848F32-E43C-4FE7-A579-0D240867C94A}" presName="negativeSpace" presStyleCnt="0"/>
      <dgm:spPr/>
    </dgm:pt>
    <dgm:pt modelId="{D450045F-10E9-4112-8A4C-B04C5DC25BBC}" type="pres">
      <dgm:prSet presAssocID="{01848F32-E43C-4FE7-A579-0D240867C94A}" presName="childText" presStyleLbl="conFgAcc1" presStyleIdx="0" presStyleCnt="2">
        <dgm:presLayoutVars>
          <dgm:bulletEnabled val="1"/>
        </dgm:presLayoutVars>
      </dgm:prSet>
      <dgm:spPr/>
    </dgm:pt>
    <dgm:pt modelId="{289D0962-4793-4F24-A48F-CA8B99B514A7}" type="pres">
      <dgm:prSet presAssocID="{422EA463-ED80-445C-A724-7EC997AFD3A0}" presName="spaceBetweenRectangles" presStyleCnt="0"/>
      <dgm:spPr/>
    </dgm:pt>
    <dgm:pt modelId="{008652ED-AD86-47F8-8B77-C6A339880BE5}" type="pres">
      <dgm:prSet presAssocID="{154BECC3-BA8D-4471-84F2-F55EF15DA212}" presName="parentLin" presStyleCnt="0"/>
      <dgm:spPr/>
    </dgm:pt>
    <dgm:pt modelId="{45EB5648-1FB4-4E7F-A88C-01C9453803C5}" type="pres">
      <dgm:prSet presAssocID="{154BECC3-BA8D-4471-84F2-F55EF15DA212}" presName="parentLeftMargin" presStyleLbl="node1" presStyleIdx="0" presStyleCnt="2"/>
      <dgm:spPr/>
    </dgm:pt>
    <dgm:pt modelId="{846CC5DC-5066-46E6-9EAB-1041F13B3902}" type="pres">
      <dgm:prSet presAssocID="{154BECC3-BA8D-4471-84F2-F55EF15DA2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200BFB-E4D6-40C2-9B1E-6CD27DCEA37D}" type="pres">
      <dgm:prSet presAssocID="{154BECC3-BA8D-4471-84F2-F55EF15DA212}" presName="negativeSpace" presStyleCnt="0"/>
      <dgm:spPr/>
    </dgm:pt>
    <dgm:pt modelId="{8D51BC05-5F6F-4F0B-81B2-E8A79E598EC3}" type="pres">
      <dgm:prSet presAssocID="{154BECC3-BA8D-4471-84F2-F55EF15DA2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E0CB90D-C93A-430F-A96F-6C95D2011E0B}" type="presOf" srcId="{AF5ADBEF-9936-44EC-8FEB-9832999371DE}" destId="{8D51BC05-5F6F-4F0B-81B2-E8A79E598EC3}" srcOrd="0" destOrd="4" presId="urn:microsoft.com/office/officeart/2005/8/layout/list1"/>
    <dgm:cxn modelId="{3E631A10-351D-41FF-9352-7B1CB8C70F64}" type="presOf" srcId="{84244857-4546-4266-8BB9-C7DD8BE16C52}" destId="{8D51BC05-5F6F-4F0B-81B2-E8A79E598EC3}" srcOrd="0" destOrd="1" presId="urn:microsoft.com/office/officeart/2005/8/layout/list1"/>
    <dgm:cxn modelId="{A433903A-C1A7-430E-9A16-2D67885F90B6}" srcId="{154BECC3-BA8D-4471-84F2-F55EF15DA212}" destId="{84244857-4546-4266-8BB9-C7DD8BE16C52}" srcOrd="1" destOrd="0" parTransId="{3248EF65-2656-4B38-9246-4EE73EC05A3B}" sibTransId="{B65CF388-51F5-4631-968C-7D78CB2E4876}"/>
    <dgm:cxn modelId="{C6CE5560-8B31-4F3B-9D85-68132C2C211D}" srcId="{B537707A-0971-4AF6-B621-8A1E2891BA3B}" destId="{154BECC3-BA8D-4471-84F2-F55EF15DA212}" srcOrd="1" destOrd="0" parTransId="{7A16F21F-8C30-4B62-BFF8-14D464157412}" sibTransId="{559DFA8E-D7EA-4571-945F-F030EEAF130A}"/>
    <dgm:cxn modelId="{D91FF266-936F-4DA3-8E7C-6506AF626261}" srcId="{154BECC3-BA8D-4471-84F2-F55EF15DA212}" destId="{AEEA78C6-B934-44C2-A4E8-2E9D71237E1F}" srcOrd="0" destOrd="0" parTransId="{C2E652FF-F907-4E2F-9650-F4DC47C12221}" sibTransId="{BEB79AB6-F522-4824-9C19-994FE27AD212}"/>
    <dgm:cxn modelId="{0BFE6D68-07D2-49B1-8F38-3350215A10C8}" type="presOf" srcId="{BE94BF29-1ADB-47C8-94B1-7FC667993DAC}" destId="{8D51BC05-5F6F-4F0B-81B2-E8A79E598EC3}" srcOrd="0" destOrd="5" presId="urn:microsoft.com/office/officeart/2005/8/layout/list1"/>
    <dgm:cxn modelId="{22FE0D72-3277-4BA2-8907-23523E9047CD}" srcId="{4908243A-1766-49C0-A61D-8898BDB19980}" destId="{BE94BF29-1ADB-47C8-94B1-7FC667993DAC}" srcOrd="2" destOrd="0" parTransId="{FCAB5361-EA4F-48B3-99A8-4687CBA5251F}" sibTransId="{1FB7641C-EA96-4D61-A728-A198E5111291}"/>
    <dgm:cxn modelId="{C35E4C72-A547-4FE3-B274-41DD50590FE4}" srcId="{84244857-4546-4266-8BB9-C7DD8BE16C52}" destId="{4908243A-1766-49C0-A61D-8898BDB19980}" srcOrd="0" destOrd="0" parTransId="{70695EAC-8542-4CAF-8899-8DCBB3CD6307}" sibTransId="{1023BB4D-3AF6-4095-841E-D57D1FCDAA1B}"/>
    <dgm:cxn modelId="{7888FB52-50E2-4CBC-9888-F1B2B64259D9}" type="presOf" srcId="{01848F32-E43C-4FE7-A579-0D240867C94A}" destId="{8527291A-32E8-4ED1-8670-73E2A871787F}" srcOrd="0" destOrd="0" presId="urn:microsoft.com/office/officeart/2005/8/layout/list1"/>
    <dgm:cxn modelId="{7E705A8D-A5C1-481F-9D03-A82083FA0C91}" srcId="{B537707A-0971-4AF6-B621-8A1E2891BA3B}" destId="{01848F32-E43C-4FE7-A579-0D240867C94A}" srcOrd="0" destOrd="0" parTransId="{6741D8EB-4C3D-46A1-92E9-635E1B00CF3F}" sibTransId="{422EA463-ED80-445C-A724-7EC997AFD3A0}"/>
    <dgm:cxn modelId="{125ECA8F-F5A3-48A2-B5E6-99F6BB655BF5}" type="presOf" srcId="{01848F32-E43C-4FE7-A579-0D240867C94A}" destId="{ADCB9796-19D8-4157-AC8A-50ACD96F0387}" srcOrd="1" destOrd="0" presId="urn:microsoft.com/office/officeart/2005/8/layout/list1"/>
    <dgm:cxn modelId="{2A3BE191-1C9C-4272-B4CD-E049566335AA}" type="presOf" srcId="{4DD5F988-DA2F-43A5-9576-67808A11175C}" destId="{8D51BC05-5F6F-4F0B-81B2-E8A79E598EC3}" srcOrd="0" destOrd="3" presId="urn:microsoft.com/office/officeart/2005/8/layout/list1"/>
    <dgm:cxn modelId="{73A928A2-9E1C-46D8-B232-53134EA39875}" srcId="{4908243A-1766-49C0-A61D-8898BDB19980}" destId="{AF5ADBEF-9936-44EC-8FEB-9832999371DE}" srcOrd="1" destOrd="0" parTransId="{16D0703E-F39F-4942-8C07-DD0376BE0DE7}" sibTransId="{509359E1-48F0-4762-AEDE-06967634496E}"/>
    <dgm:cxn modelId="{2179FDA2-D8E8-4199-AF61-D105DFAD4D17}" srcId="{4908243A-1766-49C0-A61D-8898BDB19980}" destId="{3FD3C651-9F28-47DF-AA21-AEA8A46937CD}" srcOrd="3" destOrd="0" parTransId="{C8467AD9-8300-44F9-AE2D-3A60BD691538}" sibTransId="{6883D461-3CA1-4B18-8E79-469430E44C85}"/>
    <dgm:cxn modelId="{BD18D4C8-1FA6-4F79-ACC0-B3A95238EAB1}" type="presOf" srcId="{4908243A-1766-49C0-A61D-8898BDB19980}" destId="{8D51BC05-5F6F-4F0B-81B2-E8A79E598EC3}" srcOrd="0" destOrd="2" presId="urn:microsoft.com/office/officeart/2005/8/layout/list1"/>
    <dgm:cxn modelId="{D8D729CB-97E6-4895-81C0-EA4B59709681}" type="presOf" srcId="{B537707A-0971-4AF6-B621-8A1E2891BA3B}" destId="{C0E93C95-F532-4F68-9AE8-705008BC3D89}" srcOrd="0" destOrd="0" presId="urn:microsoft.com/office/officeart/2005/8/layout/list1"/>
    <dgm:cxn modelId="{386763CF-2324-4B2C-9059-4BD1CAC9FC8B}" type="presOf" srcId="{154BECC3-BA8D-4471-84F2-F55EF15DA212}" destId="{846CC5DC-5066-46E6-9EAB-1041F13B3902}" srcOrd="1" destOrd="0" presId="urn:microsoft.com/office/officeart/2005/8/layout/list1"/>
    <dgm:cxn modelId="{28B7C3EC-5919-45CD-B7C4-2575D15846CE}" type="presOf" srcId="{154BECC3-BA8D-4471-84F2-F55EF15DA212}" destId="{45EB5648-1FB4-4E7F-A88C-01C9453803C5}" srcOrd="0" destOrd="0" presId="urn:microsoft.com/office/officeart/2005/8/layout/list1"/>
    <dgm:cxn modelId="{261B6BED-3BBA-4431-8CAE-1E0B9BF04BD5}" type="presOf" srcId="{AEEA78C6-B934-44C2-A4E8-2E9D71237E1F}" destId="{8D51BC05-5F6F-4F0B-81B2-E8A79E598EC3}" srcOrd="0" destOrd="0" presId="urn:microsoft.com/office/officeart/2005/8/layout/list1"/>
    <dgm:cxn modelId="{3BC0DEF1-EF8F-4B4B-9D06-6836D6A27BA9}" type="presOf" srcId="{3FD3C651-9F28-47DF-AA21-AEA8A46937CD}" destId="{8D51BC05-5F6F-4F0B-81B2-E8A79E598EC3}" srcOrd="0" destOrd="6" presId="urn:microsoft.com/office/officeart/2005/8/layout/list1"/>
    <dgm:cxn modelId="{BEF0ECFF-E050-4C71-B110-B8BE59E33423}" srcId="{4908243A-1766-49C0-A61D-8898BDB19980}" destId="{4DD5F988-DA2F-43A5-9576-67808A11175C}" srcOrd="0" destOrd="0" parTransId="{5FE5B6E5-26B5-4D1B-BF3F-F85D23875BC0}" sibTransId="{ABBA6D90-2D29-4C26-B615-264620653607}"/>
    <dgm:cxn modelId="{7EBFBBAB-C866-404F-B574-93DE39807DCA}" type="presParOf" srcId="{C0E93C95-F532-4F68-9AE8-705008BC3D89}" destId="{63AA1D85-E0B0-4C1C-A5C7-C02CE7FC60EB}" srcOrd="0" destOrd="0" presId="urn:microsoft.com/office/officeart/2005/8/layout/list1"/>
    <dgm:cxn modelId="{5119E7BD-9434-4E51-84EB-7712C29DED0E}" type="presParOf" srcId="{63AA1D85-E0B0-4C1C-A5C7-C02CE7FC60EB}" destId="{8527291A-32E8-4ED1-8670-73E2A871787F}" srcOrd="0" destOrd="0" presId="urn:microsoft.com/office/officeart/2005/8/layout/list1"/>
    <dgm:cxn modelId="{A60D6E7C-3538-44B7-8E32-97C910C83D67}" type="presParOf" srcId="{63AA1D85-E0B0-4C1C-A5C7-C02CE7FC60EB}" destId="{ADCB9796-19D8-4157-AC8A-50ACD96F0387}" srcOrd="1" destOrd="0" presId="urn:microsoft.com/office/officeart/2005/8/layout/list1"/>
    <dgm:cxn modelId="{D68E777C-B200-4E75-BB99-24306A151ADF}" type="presParOf" srcId="{C0E93C95-F532-4F68-9AE8-705008BC3D89}" destId="{15BCEE18-1146-44AE-B5AD-CB7398410309}" srcOrd="1" destOrd="0" presId="urn:microsoft.com/office/officeart/2005/8/layout/list1"/>
    <dgm:cxn modelId="{DACC15F6-9D6C-43EF-9AFB-757316CB0448}" type="presParOf" srcId="{C0E93C95-F532-4F68-9AE8-705008BC3D89}" destId="{D450045F-10E9-4112-8A4C-B04C5DC25BBC}" srcOrd="2" destOrd="0" presId="urn:microsoft.com/office/officeart/2005/8/layout/list1"/>
    <dgm:cxn modelId="{16554F47-7E3A-4270-8883-01F62179AC17}" type="presParOf" srcId="{C0E93C95-F532-4F68-9AE8-705008BC3D89}" destId="{289D0962-4793-4F24-A48F-CA8B99B514A7}" srcOrd="3" destOrd="0" presId="urn:microsoft.com/office/officeart/2005/8/layout/list1"/>
    <dgm:cxn modelId="{E560CF3D-3CC0-42B1-8130-FC4443F90BD5}" type="presParOf" srcId="{C0E93C95-F532-4F68-9AE8-705008BC3D89}" destId="{008652ED-AD86-47F8-8B77-C6A339880BE5}" srcOrd="4" destOrd="0" presId="urn:microsoft.com/office/officeart/2005/8/layout/list1"/>
    <dgm:cxn modelId="{1ADC3F12-E83A-4614-88FE-E9A653CF6667}" type="presParOf" srcId="{008652ED-AD86-47F8-8B77-C6A339880BE5}" destId="{45EB5648-1FB4-4E7F-A88C-01C9453803C5}" srcOrd="0" destOrd="0" presId="urn:microsoft.com/office/officeart/2005/8/layout/list1"/>
    <dgm:cxn modelId="{B090AB5C-50D1-40E1-A665-32664EF85DBC}" type="presParOf" srcId="{008652ED-AD86-47F8-8B77-C6A339880BE5}" destId="{846CC5DC-5066-46E6-9EAB-1041F13B3902}" srcOrd="1" destOrd="0" presId="urn:microsoft.com/office/officeart/2005/8/layout/list1"/>
    <dgm:cxn modelId="{1932F212-DA82-4786-8A7B-FB6189257353}" type="presParOf" srcId="{C0E93C95-F532-4F68-9AE8-705008BC3D89}" destId="{41200BFB-E4D6-40C2-9B1E-6CD27DCEA37D}" srcOrd="5" destOrd="0" presId="urn:microsoft.com/office/officeart/2005/8/layout/list1"/>
    <dgm:cxn modelId="{B4087851-112D-41EC-9C5C-DF2812E7C73E}" type="presParOf" srcId="{C0E93C95-F532-4F68-9AE8-705008BC3D89}" destId="{8D51BC05-5F6F-4F0B-81B2-E8A79E598EC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0045F-10E9-4112-8A4C-B04C5DC25BBC}">
      <dsp:nvSpPr>
        <dsp:cNvPr id="0" name=""/>
        <dsp:cNvSpPr/>
      </dsp:nvSpPr>
      <dsp:spPr>
        <a:xfrm>
          <a:off x="0" y="326168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B9796-19D8-4157-AC8A-50ACD96F0387}">
      <dsp:nvSpPr>
        <dsp:cNvPr id="0" name=""/>
        <dsp:cNvSpPr/>
      </dsp:nvSpPr>
      <dsp:spPr>
        <a:xfrm>
          <a:off x="525780" y="30968"/>
          <a:ext cx="736092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Create a database called developer</a:t>
          </a:r>
          <a:endParaRPr lang="en-US" sz="2000" kern="1200"/>
        </a:p>
      </dsp:txBody>
      <dsp:txXfrm>
        <a:off x="554601" y="59789"/>
        <a:ext cx="7303278" cy="532758"/>
      </dsp:txXfrm>
    </dsp:sp>
    <dsp:sp modelId="{8D51BC05-5F6F-4F0B-81B2-E8A79E598EC3}">
      <dsp:nvSpPr>
        <dsp:cNvPr id="0" name=""/>
        <dsp:cNvSpPr/>
      </dsp:nvSpPr>
      <dsp:spPr>
        <a:xfrm>
          <a:off x="0" y="1233369"/>
          <a:ext cx="10515600" cy="308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The interface is to return a ResultSet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Below are some of the steps as guide: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Within the method: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Create a table called developers(name, age, location, skill)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Write a loop that’ll fetch the content of project.txt and use it to populate the table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Write a query statement to fetch the loaded contents</a:t>
          </a:r>
          <a:endParaRPr lang="en-US" sz="2000" kern="120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Return the loaded contents.</a:t>
          </a:r>
          <a:endParaRPr lang="en-US" sz="2000" kern="1200"/>
        </a:p>
      </dsp:txBody>
      <dsp:txXfrm>
        <a:off x="0" y="1233369"/>
        <a:ext cx="10515600" cy="3087000"/>
      </dsp:txXfrm>
    </dsp:sp>
    <dsp:sp modelId="{846CC5DC-5066-46E6-9EAB-1041F13B3902}">
      <dsp:nvSpPr>
        <dsp:cNvPr id="0" name=""/>
        <dsp:cNvSpPr/>
      </dsp:nvSpPr>
      <dsp:spPr>
        <a:xfrm>
          <a:off x="525780" y="938168"/>
          <a:ext cx="7360920" cy="5904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Create a suitable class to implement the attached interface</a:t>
          </a:r>
          <a:endParaRPr lang="en-US" sz="2000" kern="1200"/>
        </a:p>
      </dsp:txBody>
      <dsp:txXfrm>
        <a:off x="554601" y="966989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095-87CE-9142-C67C-F915721BE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72247-4A02-DE26-A5A9-03F1A8600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F0A1-74E7-2495-D6B7-DE4CB8B6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7CB4-B8C5-B277-2DB1-A733D1C4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46A2A-662D-BD6D-57D1-36280030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7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1080-750C-0E67-8F61-A2AC55EB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5EAB-A21B-D96F-5FC5-A6DB5364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94E7-0347-2BA3-59D7-6CF28C2D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C7AD-88DF-A2A8-A66F-47E78CB6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BA63-F84A-3C08-5CE9-857CD44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3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65EB-709F-FDC2-0F78-297267E3E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BCE3F-CDF2-054B-DE47-1A929BC1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92956-9F8B-EE4C-191B-F06F3A0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9280-3444-9B59-88E5-7D452D20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F8F0-C2B4-893C-8602-2B0BA734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C0F2-F915-DCC3-C05B-4D9FCF5E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8A3B-FD05-ABD6-8BD2-BBF6082A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2CC8-5983-24A0-FF92-55C482F7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848C-131C-FEB3-3D99-42EB0B2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54BB-C97F-6570-9660-EC14EB4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48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99CB-7181-B4A2-BFBF-DE0CB74B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D0AD-E082-CD55-D561-701B74A5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89E4-1AE5-9BC9-E64A-74EF279A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4AE3A-5F66-CE92-D906-392EF4E8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E6B-E768-7BA1-C560-3DC08F8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9F0D-9F19-3A2C-C5DD-F5BDB727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4792-6EB7-3A9E-A953-E7B62CA92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0EA8D-9936-ADD5-ACC9-498154456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B6291-005A-8940-278D-29B2555E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04AE-3B84-C193-1C51-6645B951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57387-CEF5-F5B7-31CB-A7177AE5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09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7967-FC1A-7212-3EC4-A2D99FB2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0E52-373C-C007-34F6-ED8E9972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8B9D6-6BB6-A57D-B8D4-21076727D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49496-BC76-B883-5C17-E6515B4F3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F09D-D7DC-49E6-0D1B-88734231F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A51ED-3AF5-394A-60C8-4245291C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2A9A1-3F3D-C71B-AA08-D2E46CD3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D2278-C970-1847-C754-F1DAFC2C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9C3E-39BB-A115-E29A-FCACF05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8166-A489-F834-905B-DC20149C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9447F-953B-8563-A02D-8992686B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966AF-7A24-4A46-D9ED-59D3D08D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4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C0EDE-068D-2C5F-010A-59EC8E00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B4654-EEEF-4B99-B2D8-A7DD99D9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724B-D4D7-CAC0-23D4-A9C1D5A1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FA57-F050-8C5B-37DA-AE279CC5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395C-D484-79E8-AC92-E9D16DA6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BB930-4559-7A84-DC68-1D30565CB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56B03-0CBD-92B3-2ACB-89604EE5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4018-70F9-5F6B-A8A1-EFF7D964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073F5-A20E-2013-0502-1CBB581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815C-4C54-F694-C4FE-21BA4CC4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6798E-9412-D827-1097-DAEAE128F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575E7-6A48-41B3-7315-7E17AFEA1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BF849-9AC2-97D8-274B-51C50909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AB6F-7DE5-A091-3038-5B40372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1B26D-2B66-3D52-AE15-970E97B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49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54ED-1F2E-4015-409D-EBA96AD8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045B-B863-E0F2-05CB-13549A4C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F0C-919F-F0B5-2C58-3E97CDC2D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ABDFC-5FD5-4461-AC4D-61937E47938E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8DAE6-8A64-2B58-4885-B50CDBF9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7D82-1928-C6C7-26A8-0C2235D8D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4289F-EB91-4546-9381-1C181C3D0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9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ADBF84-75F5-EF9B-CD96-36BFCBE3C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388" b="43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DD1D03-C49E-F148-DB97-28073F655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GB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PROJECT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7891-3F55-F05F-F666-D3B75449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GB" sz="3200"/>
              <a:t>January Cohort</a:t>
            </a:r>
          </a:p>
        </p:txBody>
      </p:sp>
    </p:spTree>
    <p:extLst>
      <p:ext uri="{BB962C8B-B14F-4D97-AF65-F5344CB8AC3E}">
        <p14:creationId xmlns:p14="http://schemas.microsoft.com/office/powerpoint/2010/main" val="152872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r blurry blue and white lights&#10;&#10;Description automatically generated">
            <a:extLst>
              <a:ext uri="{FF2B5EF4-FFF2-40B4-BE49-F238E27FC236}">
                <a16:creationId xmlns:a16="http://schemas.microsoft.com/office/drawing/2014/main" id="{A1746333-F031-9682-AEB7-A8B8CE60D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0D5C2C-88CC-A0D5-E5E0-102A0170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You are to move the content of project.txt into a database called developer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D94D5-2C5F-5B5F-2B92-9A862E571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154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00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PROJECT ONE</vt:lpstr>
      <vt:lpstr>You are to move the content of project.txt into a database called 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</dc:title>
  <dc:creator>Adepoju Akinde Davidson</dc:creator>
  <cp:lastModifiedBy>Adepoju Akinde Davidson</cp:lastModifiedBy>
  <cp:revision>1</cp:revision>
  <dcterms:created xsi:type="dcterms:W3CDTF">2024-03-08T11:10:41Z</dcterms:created>
  <dcterms:modified xsi:type="dcterms:W3CDTF">2024-03-08T11:18:19Z</dcterms:modified>
</cp:coreProperties>
</file>