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4" r:id="rId4"/>
    <p:sldId id="265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A3F5D-3FC6-13E0-F19C-E26FAB2AB67C}" v="7" dt="2023-06-29T17:17:52.463"/>
    <p1510:client id="{5C5FD151-6208-415E-1705-077B760F6676}" v="2" dt="2023-07-02T17:15:20.537"/>
    <p1510:client id="{5E65B1CD-074B-965E-EB0E-964149280B57}" v="524" dt="2023-06-29T18:46:03.454"/>
    <p1510:client id="{674C5111-7F6B-8B91-16C9-28C98C3EA3D4}" v="6" dt="2023-07-14T13:09:25.170"/>
    <p1510:client id="{8B0263BC-4C59-4B00-8E8B-D9BD468674C4}" v="324" dt="2023-06-29T14:41:57.537"/>
    <p1510:client id="{C6420848-C8B0-EE9E-4CA2-49F4ABB33DC6}" v="12" dt="2023-06-30T12:28:54.517"/>
    <p1510:client id="{CF73CF70-0EFC-B79C-AE1D-D47E43C92340}" v="193" dt="2023-06-29T16:46:5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poju Akinde Davidson" userId="S::adepoju.davidson@ingrydacademy.com::8ce1ba9e-a874-4026-855b-31a3b673c6ee" providerId="AD" clId="Web-{5C5FD151-6208-415E-1705-077B760F6676}"/>
    <pc:docChg chg="delSld">
      <pc:chgData name="Adepoju Akinde Davidson" userId="S::adepoju.davidson@ingrydacademy.com::8ce1ba9e-a874-4026-855b-31a3b673c6ee" providerId="AD" clId="Web-{5C5FD151-6208-415E-1705-077B760F6676}" dt="2023-07-02T17:15:20.537" v="1"/>
      <pc:docMkLst>
        <pc:docMk/>
      </pc:docMkLst>
      <pc:sldChg chg="del">
        <pc:chgData name="Adepoju Akinde Davidson" userId="S::adepoju.davidson@ingrydacademy.com::8ce1ba9e-a874-4026-855b-31a3b673c6ee" providerId="AD" clId="Web-{5C5FD151-6208-415E-1705-077B760F6676}" dt="2023-07-02T17:15:20.537" v="1"/>
        <pc:sldMkLst>
          <pc:docMk/>
          <pc:sldMk cId="1024411598" sldId="272"/>
        </pc:sldMkLst>
      </pc:sldChg>
      <pc:sldChg chg="del">
        <pc:chgData name="Adepoju Akinde Davidson" userId="S::adepoju.davidson@ingrydacademy.com::8ce1ba9e-a874-4026-855b-31a3b673c6ee" providerId="AD" clId="Web-{5C5FD151-6208-415E-1705-077B760F6676}" dt="2023-07-02T17:15:20.537" v="0"/>
        <pc:sldMkLst>
          <pc:docMk/>
          <pc:sldMk cId="1494445874" sldId="273"/>
        </pc:sldMkLst>
      </pc:sldChg>
    </pc:docChg>
  </pc:docChgLst>
  <pc:docChgLst>
    <pc:chgData name="Adepoju Akinde Davidson" userId="S::adepoju.davidson@ingrydacademy.com::8ce1ba9e-a874-4026-855b-31a3b673c6ee" providerId="AD" clId="Web-{674C5111-7F6B-8B91-16C9-28C98C3EA3D4}"/>
    <pc:docChg chg="modSld">
      <pc:chgData name="Adepoju Akinde Davidson" userId="S::adepoju.davidson@ingrydacademy.com::8ce1ba9e-a874-4026-855b-31a3b673c6ee" providerId="AD" clId="Web-{674C5111-7F6B-8B91-16C9-28C98C3EA3D4}" dt="2023-07-14T13:09:21.826" v="3" actId="20577"/>
      <pc:docMkLst>
        <pc:docMk/>
      </pc:docMkLst>
      <pc:sldChg chg="modSp">
        <pc:chgData name="Adepoju Akinde Davidson" userId="S::adepoju.davidson@ingrydacademy.com::8ce1ba9e-a874-4026-855b-31a3b673c6ee" providerId="AD" clId="Web-{674C5111-7F6B-8B91-16C9-28C98C3EA3D4}" dt="2023-07-14T13:09:21.826" v="3" actId="20577"/>
        <pc:sldMkLst>
          <pc:docMk/>
          <pc:sldMk cId="2349363693" sldId="261"/>
        </pc:sldMkLst>
        <pc:spChg chg="mod">
          <ac:chgData name="Adepoju Akinde Davidson" userId="S::adepoju.davidson@ingrydacademy.com::8ce1ba9e-a874-4026-855b-31a3b673c6ee" providerId="AD" clId="Web-{674C5111-7F6B-8B91-16C9-28C98C3EA3D4}" dt="2023-07-14T13:09:21.826" v="3" actId="20577"/>
          <ac:spMkLst>
            <pc:docMk/>
            <pc:sldMk cId="2349363693" sldId="261"/>
            <ac:spMk id="2" creationId="{90F7E6A1-F904-48F8-4F23-7797232622D1}"/>
          </ac:spMkLst>
        </pc:spChg>
      </pc:sldChg>
    </pc:docChg>
  </pc:docChgLst>
  <pc:docChgLst>
    <pc:chgData name="Adepoju Akinde Davidson" userId="S::adepoju.davidson@ingrydacademy.com::8ce1ba9e-a874-4026-855b-31a3b673c6ee" providerId="AD" clId="Web-{4F6A3F5D-3FC6-13E0-F19C-E26FAB2AB67C}"/>
    <pc:docChg chg="modSld">
      <pc:chgData name="Adepoju Akinde Davidson" userId="S::adepoju.davidson@ingrydacademy.com::8ce1ba9e-a874-4026-855b-31a3b673c6ee" providerId="AD" clId="Web-{4F6A3F5D-3FC6-13E0-F19C-E26FAB2AB67C}" dt="2023-06-29T17:17:39.244" v="5" actId="20577"/>
      <pc:docMkLst>
        <pc:docMk/>
      </pc:docMkLst>
      <pc:sldChg chg="addSp delSp modSp">
        <pc:chgData name="Adepoju Akinde Davidson" userId="S::adepoju.davidson@ingrydacademy.com::8ce1ba9e-a874-4026-855b-31a3b673c6ee" providerId="AD" clId="Web-{4F6A3F5D-3FC6-13E0-F19C-E26FAB2AB67C}" dt="2023-06-29T17:17:39.244" v="5" actId="20577"/>
        <pc:sldMkLst>
          <pc:docMk/>
          <pc:sldMk cId="2469343341" sldId="266"/>
        </pc:sldMkLst>
        <pc:spChg chg="add mod">
          <ac:chgData name="Adepoju Akinde Davidson" userId="S::adepoju.davidson@ingrydacademy.com::8ce1ba9e-a874-4026-855b-31a3b673c6ee" providerId="AD" clId="Web-{4F6A3F5D-3FC6-13E0-F19C-E26FAB2AB67C}" dt="2023-06-29T17:17:39.244" v="5" actId="20577"/>
          <ac:spMkLst>
            <pc:docMk/>
            <pc:sldMk cId="2469343341" sldId="266"/>
            <ac:spMk id="16" creationId="{646D2686-26EF-AFB4-3D70-F249A0EAB9B1}"/>
          </ac:spMkLst>
        </pc:spChg>
        <pc:spChg chg="add">
          <ac:chgData name="Adepoju Akinde Davidson" userId="S::adepoju.davidson@ingrydacademy.com::8ce1ba9e-a874-4026-855b-31a3b673c6ee" providerId="AD" clId="Web-{4F6A3F5D-3FC6-13E0-F19C-E26FAB2AB67C}" dt="2023-06-29T17:17:07.868" v="2"/>
          <ac:spMkLst>
            <pc:docMk/>
            <pc:sldMk cId="2469343341" sldId="266"/>
            <ac:spMk id="17" creationId="{6DECCD2A-2B83-7207-6E25-6BC80B2C9948}"/>
          </ac:spMkLst>
        </pc:spChg>
        <pc:spChg chg="add del">
          <ac:chgData name="Adepoju Akinde Davidson" userId="S::adepoju.davidson@ingrydacademy.com::8ce1ba9e-a874-4026-855b-31a3b673c6ee" providerId="AD" clId="Web-{4F6A3F5D-3FC6-13E0-F19C-E26FAB2AB67C}" dt="2023-06-29T17:17:33.478" v="4"/>
          <ac:spMkLst>
            <pc:docMk/>
            <pc:sldMk cId="2469343341" sldId="266"/>
            <ac:spMk id="18" creationId="{4268860D-8048-CFF5-CEDB-1E6441764EBB}"/>
          </ac:spMkLst>
        </pc:spChg>
        <pc:graphicFrameChg chg="del">
          <ac:chgData name="Adepoju Akinde Davidson" userId="S::adepoju.davidson@ingrydacademy.com::8ce1ba9e-a874-4026-855b-31a3b673c6ee" providerId="AD" clId="Web-{4F6A3F5D-3FC6-13E0-F19C-E26FAB2AB67C}" dt="2023-06-29T17:16:44.852" v="0"/>
          <ac:graphicFrameMkLst>
            <pc:docMk/>
            <pc:sldMk cId="2469343341" sldId="266"/>
            <ac:graphicFrameMk id="5" creationId="{67C685B6-1495-B499-4C09-7A415453A890}"/>
          </ac:graphicFrameMkLst>
        </pc:graphicFrameChg>
        <pc:picChg chg="del">
          <ac:chgData name="Adepoju Akinde Davidson" userId="S::adepoju.davidson@ingrydacademy.com::8ce1ba9e-a874-4026-855b-31a3b673c6ee" providerId="AD" clId="Web-{4F6A3F5D-3FC6-13E0-F19C-E26FAB2AB67C}" dt="2023-06-29T17:16:44.898" v="1"/>
          <ac:picMkLst>
            <pc:docMk/>
            <pc:sldMk cId="2469343341" sldId="266"/>
            <ac:picMk id="6" creationId="{5659B12B-D915-11E6-F3BB-EA3E50567CCB}"/>
          </ac:picMkLst>
        </pc:picChg>
      </pc:sldChg>
    </pc:docChg>
  </pc:docChgLst>
  <pc:docChgLst>
    <pc:chgData name="Adepoju Akinde Davidson" userId="S::adepoju.davidson@ingrydacademy.com::8ce1ba9e-a874-4026-855b-31a3b673c6ee" providerId="AD" clId="Web-{CF73CF70-0EFC-B79C-AE1D-D47E43C92340}"/>
    <pc:docChg chg="addSld delSld modSld sldOrd">
      <pc:chgData name="Adepoju Akinde Davidson" userId="S::adepoju.davidson@ingrydacademy.com::8ce1ba9e-a874-4026-855b-31a3b673c6ee" providerId="AD" clId="Web-{CF73CF70-0EFC-B79C-AE1D-D47E43C92340}" dt="2023-06-29T16:46:52.649" v="136"/>
      <pc:docMkLst>
        <pc:docMk/>
      </pc:docMkLst>
      <pc:sldChg chg="addSp delSp modSp ord">
        <pc:chgData name="Adepoju Akinde Davidson" userId="S::adepoju.davidson@ingrydacademy.com::8ce1ba9e-a874-4026-855b-31a3b673c6ee" providerId="AD" clId="Web-{CF73CF70-0EFC-B79C-AE1D-D47E43C92340}" dt="2023-06-29T14:56:28.763" v="76" actId="20577"/>
        <pc:sldMkLst>
          <pc:docMk/>
          <pc:sldMk cId="582038049" sldId="259"/>
        </pc:sldMkLst>
        <pc:spChg chg="mod">
          <ac:chgData name="Adepoju Akinde Davidson" userId="S::adepoju.davidson@ingrydacademy.com::8ce1ba9e-a874-4026-855b-31a3b673c6ee" providerId="AD" clId="Web-{CF73CF70-0EFC-B79C-AE1D-D47E43C92340}" dt="2023-06-29T14:56:28.763" v="76" actId="20577"/>
          <ac:spMkLst>
            <pc:docMk/>
            <pc:sldMk cId="582038049" sldId="259"/>
            <ac:spMk id="2" creationId="{90F7E6A1-F904-48F8-4F23-7797232622D1}"/>
          </ac:spMkLst>
        </pc:spChg>
        <pc:spChg chg="del">
          <ac:chgData name="Adepoju Akinde Davidson" userId="S::adepoju.davidson@ingrydacademy.com::8ce1ba9e-a874-4026-855b-31a3b673c6ee" providerId="AD" clId="Web-{CF73CF70-0EFC-B79C-AE1D-D47E43C92340}" dt="2023-06-29T14:45:04.900" v="1"/>
          <ac:spMkLst>
            <pc:docMk/>
            <pc:sldMk cId="582038049" sldId="259"/>
            <ac:spMk id="5" creationId="{EAA23628-B726-2FCA-F15B-E565A99CF532}"/>
          </ac:spMkLst>
        </pc:spChg>
        <pc:spChg chg="del">
          <ac:chgData name="Adepoju Akinde Davidson" userId="S::adepoju.davidson@ingrydacademy.com::8ce1ba9e-a874-4026-855b-31a3b673c6ee" providerId="AD" clId="Web-{CF73CF70-0EFC-B79C-AE1D-D47E43C92340}" dt="2023-06-29T14:45:09.197" v="2"/>
          <ac:spMkLst>
            <pc:docMk/>
            <pc:sldMk cId="582038049" sldId="259"/>
            <ac:spMk id="6" creationId="{4E9FE92E-DAEF-F492-35DE-A6A5623B5A19}"/>
          </ac:spMkLst>
        </pc:spChg>
        <pc:spChg chg="del">
          <ac:chgData name="Adepoju Akinde Davidson" userId="S::adepoju.davidson@ingrydacademy.com::8ce1ba9e-a874-4026-855b-31a3b673c6ee" providerId="AD" clId="Web-{CF73CF70-0EFC-B79C-AE1D-D47E43C92340}" dt="2023-06-29T14:45:02.665" v="0"/>
          <ac:spMkLst>
            <pc:docMk/>
            <pc:sldMk cId="582038049" sldId="259"/>
            <ac:spMk id="7" creationId="{4AE919CC-836A-37A1-642B-ECF462436F89}"/>
          </ac:spMkLst>
        </pc:spChg>
        <pc:spChg chg="add mod">
          <ac:chgData name="Adepoju Akinde Davidson" userId="S::adepoju.davidson@ingrydacademy.com::8ce1ba9e-a874-4026-855b-31a3b673c6ee" providerId="AD" clId="Web-{CF73CF70-0EFC-B79C-AE1D-D47E43C92340}" dt="2023-06-29T14:51:29.536" v="65"/>
          <ac:spMkLst>
            <pc:docMk/>
            <pc:sldMk cId="582038049" sldId="259"/>
            <ac:spMk id="8" creationId="{8A93FA82-8A3E-F394-7915-00D9695E07B6}"/>
          </ac:spMkLst>
        </pc:spChg>
        <pc:spChg chg="add del mod">
          <ac:chgData name="Adepoju Akinde Davidson" userId="S::adepoju.davidson@ingrydacademy.com::8ce1ba9e-a874-4026-855b-31a3b673c6ee" providerId="AD" clId="Web-{CF73CF70-0EFC-B79C-AE1D-D47E43C92340}" dt="2023-06-29T14:51:48.849" v="66"/>
          <ac:spMkLst>
            <pc:docMk/>
            <pc:sldMk cId="582038049" sldId="259"/>
            <ac:spMk id="10" creationId="{A05924F7-CCCD-3BFC-4EB8-2EA17F56B73F}"/>
          </ac:spMkLst>
        </pc:spChg>
        <pc:graphicFrameChg chg="add">
          <ac:chgData name="Adepoju Akinde Davidson" userId="S::adepoju.davidson@ingrydacademy.com::8ce1ba9e-a874-4026-855b-31a3b673c6ee" providerId="AD" clId="Web-{CF73CF70-0EFC-B79C-AE1D-D47E43C92340}" dt="2023-06-29T14:51:48.849" v="66"/>
          <ac:graphicFrameMkLst>
            <pc:docMk/>
            <pc:sldMk cId="582038049" sldId="259"/>
            <ac:graphicFrameMk id="13" creationId="{82A8FDA3-00B6-1E54-F3C6-E4C4364B5C8A}"/>
          </ac:graphicFrameMkLst>
        </pc:graphicFrameChg>
      </pc:sldChg>
      <pc:sldChg chg="addSp delSp modSp new del mod setBg modShow">
        <pc:chgData name="Adepoju Akinde Davidson" userId="S::adepoju.davidson@ingrydacademy.com::8ce1ba9e-a874-4026-855b-31a3b673c6ee" providerId="AD" clId="Web-{CF73CF70-0EFC-B79C-AE1D-D47E43C92340}" dt="2023-06-29T16:20:03.826" v="105"/>
        <pc:sldMkLst>
          <pc:docMk/>
          <pc:sldMk cId="2949302227" sldId="260"/>
        </pc:sldMkLst>
        <pc:spChg chg="mod">
          <ac:chgData name="Adepoju Akinde Davidson" userId="S::adepoju.davidson@ingrydacademy.com::8ce1ba9e-a874-4026-855b-31a3b673c6ee" providerId="AD" clId="Web-{CF73CF70-0EFC-B79C-AE1D-D47E43C92340}" dt="2023-06-29T15:51:27.818" v="81"/>
          <ac:spMkLst>
            <pc:docMk/>
            <pc:sldMk cId="2949302227" sldId="260"/>
            <ac:spMk id="2" creationId="{E07D4364-7866-8E62-EEE6-62F546839949}"/>
          </ac:spMkLst>
        </pc:spChg>
        <pc:spChg chg="mod">
          <ac:chgData name="Adepoju Akinde Davidson" userId="S::adepoju.davidson@ingrydacademy.com::8ce1ba9e-a874-4026-855b-31a3b673c6ee" providerId="AD" clId="Web-{CF73CF70-0EFC-B79C-AE1D-D47E43C92340}" dt="2023-06-29T15:56:47.046" v="98" actId="20577"/>
          <ac:spMkLst>
            <pc:docMk/>
            <pc:sldMk cId="2949302227" sldId="260"/>
            <ac:spMk id="3" creationId="{B1A44234-9D40-3759-A793-80D8C08102A4}"/>
          </ac:spMkLst>
        </pc:spChg>
        <pc:spChg chg="add del">
          <ac:chgData name="Adepoju Akinde Davidson" userId="S::adepoju.davidson@ingrydacademy.com::8ce1ba9e-a874-4026-855b-31a3b673c6ee" providerId="AD" clId="Web-{CF73CF70-0EFC-B79C-AE1D-D47E43C92340}" dt="2023-06-29T15:58:09.845" v="100"/>
          <ac:spMkLst>
            <pc:docMk/>
            <pc:sldMk cId="2949302227" sldId="260"/>
            <ac:spMk id="8" creationId="{907EF6B7-1338-4443-8C46-6A318D952DFD}"/>
          </ac:spMkLst>
        </pc:spChg>
        <pc:spChg chg="add del">
          <ac:chgData name="Adepoju Akinde Davidson" userId="S::adepoju.davidson@ingrydacademy.com::8ce1ba9e-a874-4026-855b-31a3b673c6ee" providerId="AD" clId="Web-{CF73CF70-0EFC-B79C-AE1D-D47E43C92340}" dt="2023-06-29T15:58:09.845" v="100"/>
          <ac:spMkLst>
            <pc:docMk/>
            <pc:sldMk cId="2949302227" sldId="260"/>
            <ac:spMk id="10" creationId="{DAAE4CDD-124C-4DCF-9584-B6033B545DD5}"/>
          </ac:spMkLst>
        </pc:spChg>
        <pc:spChg chg="add del">
          <ac:chgData name="Adepoju Akinde Davidson" userId="S::adepoju.davidson@ingrydacademy.com::8ce1ba9e-a874-4026-855b-31a3b673c6ee" providerId="AD" clId="Web-{CF73CF70-0EFC-B79C-AE1D-D47E43C92340}" dt="2023-06-29T15:58:09.845" v="100"/>
          <ac:spMkLst>
            <pc:docMk/>
            <pc:sldMk cId="2949302227" sldId="260"/>
            <ac:spMk id="12" creationId="{081E4A58-353D-44AE-B2FC-2A74E2E400F7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5:58:09.845" v="100"/>
          <ac:spMkLst>
            <pc:docMk/>
            <pc:sldMk cId="2949302227" sldId="260"/>
            <ac:spMk id="17" creationId="{907EF6B7-1338-4443-8C46-6A318D952DFD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5:58:09.845" v="100"/>
          <ac:spMkLst>
            <pc:docMk/>
            <pc:sldMk cId="2949302227" sldId="260"/>
            <ac:spMk id="19" creationId="{DAAE4CDD-124C-4DCF-9584-B6033B545DD5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5:58:09.845" v="100"/>
          <ac:spMkLst>
            <pc:docMk/>
            <pc:sldMk cId="2949302227" sldId="260"/>
            <ac:spMk id="21" creationId="{081E4A58-353D-44AE-B2FC-2A74E2E400F7}"/>
          </ac:spMkLst>
        </pc:spChg>
      </pc:sldChg>
      <pc:sldChg chg="modSp add">
        <pc:chgData name="Adepoju Akinde Davidson" userId="S::adepoju.davidson@ingrydacademy.com::8ce1ba9e-a874-4026-855b-31a3b673c6ee" providerId="AD" clId="Web-{CF73CF70-0EFC-B79C-AE1D-D47E43C92340}" dt="2023-06-29T14:56:14.419" v="75" actId="20577"/>
        <pc:sldMkLst>
          <pc:docMk/>
          <pc:sldMk cId="2349363693" sldId="261"/>
        </pc:sldMkLst>
        <pc:spChg chg="mod">
          <ac:chgData name="Adepoju Akinde Davidson" userId="S::adepoju.davidson@ingrydacademy.com::8ce1ba9e-a874-4026-855b-31a3b673c6ee" providerId="AD" clId="Web-{CF73CF70-0EFC-B79C-AE1D-D47E43C92340}" dt="2023-06-29T14:56:14.419" v="75" actId="20577"/>
          <ac:spMkLst>
            <pc:docMk/>
            <pc:sldMk cId="2349363693" sldId="261"/>
            <ac:spMk id="2" creationId="{90F7E6A1-F904-48F8-4F23-7797232622D1}"/>
          </ac:spMkLst>
        </pc:spChg>
      </pc:sldChg>
      <pc:sldChg chg="add">
        <pc:chgData name="Adepoju Akinde Davidson" userId="S::adepoju.davidson@ingrydacademy.com::8ce1ba9e-a874-4026-855b-31a3b673c6ee" providerId="AD" clId="Web-{CF73CF70-0EFC-B79C-AE1D-D47E43C92340}" dt="2023-06-29T14:55:28.027" v="74"/>
        <pc:sldMkLst>
          <pc:docMk/>
          <pc:sldMk cId="4005537451" sldId="262"/>
        </pc:sldMkLst>
      </pc:sldChg>
      <pc:sldChg chg="addSp modSp new del mod setBg">
        <pc:chgData name="Adepoju Akinde Davidson" userId="S::adepoju.davidson@ingrydacademy.com::8ce1ba9e-a874-4026-855b-31a3b673c6ee" providerId="AD" clId="Web-{CF73CF70-0EFC-B79C-AE1D-D47E43C92340}" dt="2023-06-29T16:39:41.852" v="116"/>
        <pc:sldMkLst>
          <pc:docMk/>
          <pc:sldMk cId="298234176" sldId="263"/>
        </pc:sldMkLst>
        <pc:spChg chg="mod">
          <ac:chgData name="Adepoju Akinde Davidson" userId="S::adepoju.davidson@ingrydacademy.com::8ce1ba9e-a874-4026-855b-31a3b673c6ee" providerId="AD" clId="Web-{CF73CF70-0EFC-B79C-AE1D-D47E43C92340}" dt="2023-06-29T15:59:30.566" v="104"/>
          <ac:spMkLst>
            <pc:docMk/>
            <pc:sldMk cId="298234176" sldId="263"/>
            <ac:spMk id="2" creationId="{CB8C6C9E-966A-BF8D-1C9C-9174BE49F495}"/>
          </ac:spMkLst>
        </pc:spChg>
        <pc:spChg chg="mod">
          <ac:chgData name="Adepoju Akinde Davidson" userId="S::adepoju.davidson@ingrydacademy.com::8ce1ba9e-a874-4026-855b-31a3b673c6ee" providerId="AD" clId="Web-{CF73CF70-0EFC-B79C-AE1D-D47E43C92340}" dt="2023-06-29T15:59:30.566" v="104"/>
          <ac:spMkLst>
            <pc:docMk/>
            <pc:sldMk cId="298234176" sldId="263"/>
            <ac:spMk id="3" creationId="{9762BD82-F1F5-B935-1F4E-34DB844EC9BC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5:59:30.566" v="104"/>
          <ac:spMkLst>
            <pc:docMk/>
            <pc:sldMk cId="298234176" sldId="263"/>
            <ac:spMk id="8" creationId="{389575E1-3389-451A-A5F7-27854C25C599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5:59:30.566" v="104"/>
          <ac:spMkLst>
            <pc:docMk/>
            <pc:sldMk cId="298234176" sldId="263"/>
            <ac:spMk id="10" creationId="{A53CCC5C-D88E-40FB-B30B-23DCDBD01D37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5:59:30.566" v="104"/>
          <ac:spMkLst>
            <pc:docMk/>
            <pc:sldMk cId="298234176" sldId="263"/>
            <ac:spMk id="12" creationId="{081E4A58-353D-44AE-B2FC-2A74E2E400F7}"/>
          </ac:spMkLst>
        </pc:spChg>
      </pc:sldChg>
      <pc:sldChg chg="addSp modSp new mod ord setBg">
        <pc:chgData name="Adepoju Akinde Davidson" userId="S::adepoju.davidson@ingrydacademy.com::8ce1ba9e-a874-4026-855b-31a3b673c6ee" providerId="AD" clId="Web-{CF73CF70-0EFC-B79C-AE1D-D47E43C92340}" dt="2023-06-29T16:22:27.347" v="115"/>
        <pc:sldMkLst>
          <pc:docMk/>
          <pc:sldMk cId="401057307" sldId="264"/>
        </pc:sldMkLst>
        <pc:spChg chg="mod">
          <ac:chgData name="Adepoju Akinde Davidson" userId="S::adepoju.davidson@ingrydacademy.com::8ce1ba9e-a874-4026-855b-31a3b673c6ee" providerId="AD" clId="Web-{CF73CF70-0EFC-B79C-AE1D-D47E43C92340}" dt="2023-06-29T16:22:27.347" v="115"/>
          <ac:spMkLst>
            <pc:docMk/>
            <pc:sldMk cId="401057307" sldId="264"/>
            <ac:spMk id="2" creationId="{7B9E07AE-7EF9-3165-22B3-5935F7FEF68F}"/>
          </ac:spMkLst>
        </pc:spChg>
        <pc:spChg chg="mod">
          <ac:chgData name="Adepoju Akinde Davidson" userId="S::adepoju.davidson@ingrydacademy.com::8ce1ba9e-a874-4026-855b-31a3b673c6ee" providerId="AD" clId="Web-{CF73CF70-0EFC-B79C-AE1D-D47E43C92340}" dt="2023-06-29T16:22:27.347" v="115"/>
          <ac:spMkLst>
            <pc:docMk/>
            <pc:sldMk cId="401057307" sldId="264"/>
            <ac:spMk id="3" creationId="{A2EEE08C-1F6D-8157-DF37-958FD79899A2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22:27.347" v="115"/>
          <ac:spMkLst>
            <pc:docMk/>
            <pc:sldMk cId="401057307" sldId="264"/>
            <ac:spMk id="8" creationId="{907EF6B7-1338-4443-8C46-6A318D952DFD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22:27.347" v="115"/>
          <ac:spMkLst>
            <pc:docMk/>
            <pc:sldMk cId="401057307" sldId="264"/>
            <ac:spMk id="10" creationId="{DAAE4CDD-124C-4DCF-9584-B6033B545DD5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22:27.347" v="115"/>
          <ac:spMkLst>
            <pc:docMk/>
            <pc:sldMk cId="401057307" sldId="264"/>
            <ac:spMk id="12" creationId="{081E4A58-353D-44AE-B2FC-2A74E2E400F7}"/>
          </ac:spMkLst>
        </pc:spChg>
      </pc:sldChg>
      <pc:sldChg chg="addSp modSp new mod setBg">
        <pc:chgData name="Adepoju Akinde Davidson" userId="S::adepoju.davidson@ingrydacademy.com::8ce1ba9e-a874-4026-855b-31a3b673c6ee" providerId="AD" clId="Web-{CF73CF70-0EFC-B79C-AE1D-D47E43C92340}" dt="2023-06-29T16:42:15.420" v="130"/>
        <pc:sldMkLst>
          <pc:docMk/>
          <pc:sldMk cId="2806499173" sldId="265"/>
        </pc:sldMkLst>
        <pc:spChg chg="mod">
          <ac:chgData name="Adepoju Akinde Davidson" userId="S::adepoju.davidson@ingrydacademy.com::8ce1ba9e-a874-4026-855b-31a3b673c6ee" providerId="AD" clId="Web-{CF73CF70-0EFC-B79C-AE1D-D47E43C92340}" dt="2023-06-29T16:42:15.420" v="130"/>
          <ac:spMkLst>
            <pc:docMk/>
            <pc:sldMk cId="2806499173" sldId="265"/>
            <ac:spMk id="2" creationId="{ECD9CAEA-4F93-D5CD-5B33-EA84ECC55D6F}"/>
          </ac:spMkLst>
        </pc:spChg>
        <pc:spChg chg="mod">
          <ac:chgData name="Adepoju Akinde Davidson" userId="S::adepoju.davidson@ingrydacademy.com::8ce1ba9e-a874-4026-855b-31a3b673c6ee" providerId="AD" clId="Web-{CF73CF70-0EFC-B79C-AE1D-D47E43C92340}" dt="2023-06-29T16:42:15.420" v="130"/>
          <ac:spMkLst>
            <pc:docMk/>
            <pc:sldMk cId="2806499173" sldId="265"/>
            <ac:spMk id="3" creationId="{170958D0-6B7E-682D-D75A-62F5C0934637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42:15.420" v="130"/>
          <ac:spMkLst>
            <pc:docMk/>
            <pc:sldMk cId="2806499173" sldId="265"/>
            <ac:spMk id="8" creationId="{907EF6B7-1338-4443-8C46-6A318D952DFD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42:15.420" v="130"/>
          <ac:spMkLst>
            <pc:docMk/>
            <pc:sldMk cId="2806499173" sldId="265"/>
            <ac:spMk id="10" creationId="{DAAE4CDD-124C-4DCF-9584-B6033B545DD5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42:15.420" v="130"/>
          <ac:spMkLst>
            <pc:docMk/>
            <pc:sldMk cId="2806499173" sldId="265"/>
            <ac:spMk id="12" creationId="{081E4A58-353D-44AE-B2FC-2A74E2E400F7}"/>
          </ac:spMkLst>
        </pc:spChg>
      </pc:sldChg>
      <pc:sldChg chg="addSp delSp modSp new mod setBg">
        <pc:chgData name="Adepoju Akinde Davidson" userId="S::adepoju.davidson@ingrydacademy.com::8ce1ba9e-a874-4026-855b-31a3b673c6ee" providerId="AD" clId="Web-{CF73CF70-0EFC-B79C-AE1D-D47E43C92340}" dt="2023-06-29T16:46:52.649" v="136"/>
        <pc:sldMkLst>
          <pc:docMk/>
          <pc:sldMk cId="2469343341" sldId="266"/>
        </pc:sldMkLst>
        <pc:spChg chg="mod">
          <ac:chgData name="Adepoju Akinde Davidson" userId="S::adepoju.davidson@ingrydacademy.com::8ce1ba9e-a874-4026-855b-31a3b673c6ee" providerId="AD" clId="Web-{CF73CF70-0EFC-B79C-AE1D-D47E43C92340}" dt="2023-06-29T16:46:52.649" v="136"/>
          <ac:spMkLst>
            <pc:docMk/>
            <pc:sldMk cId="2469343341" sldId="266"/>
            <ac:spMk id="2" creationId="{38B2D29B-47EA-3E7F-4079-2DC53EEF978D}"/>
          </ac:spMkLst>
        </pc:spChg>
        <pc:spChg chg="del mod">
          <ac:chgData name="Adepoju Akinde Davidson" userId="S::adepoju.davidson@ingrydacademy.com::8ce1ba9e-a874-4026-855b-31a3b673c6ee" providerId="AD" clId="Web-{CF73CF70-0EFC-B79C-AE1D-D47E43C92340}" dt="2023-06-29T16:46:52.649" v="136"/>
          <ac:spMkLst>
            <pc:docMk/>
            <pc:sldMk cId="2469343341" sldId="266"/>
            <ac:spMk id="3" creationId="{EECE39C5-A7DC-482E-6ECD-E7127AC88778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46:52.649" v="136"/>
          <ac:spMkLst>
            <pc:docMk/>
            <pc:sldMk cId="2469343341" sldId="266"/>
            <ac:spMk id="10" creationId="{4F7EBAE4-9945-4473-9E34-B2C66EA0F03D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46:52.649" v="136"/>
          <ac:spMkLst>
            <pc:docMk/>
            <pc:sldMk cId="2469343341" sldId="266"/>
            <ac:spMk id="12" creationId="{70BEB1E7-2F88-40BC-B73D-42E5B6F80BFC}"/>
          </ac:spMkLst>
        </pc:spChg>
        <pc:spChg chg="add">
          <ac:chgData name="Adepoju Akinde Davidson" userId="S::adepoju.davidson@ingrydacademy.com::8ce1ba9e-a874-4026-855b-31a3b673c6ee" providerId="AD" clId="Web-{CF73CF70-0EFC-B79C-AE1D-D47E43C92340}" dt="2023-06-29T16:46:52.649" v="136"/>
          <ac:spMkLst>
            <pc:docMk/>
            <pc:sldMk cId="2469343341" sldId="266"/>
            <ac:spMk id="14" creationId="{A7B99495-F43F-4D80-A44F-2CB4764EB90B}"/>
          </ac:spMkLst>
        </pc:spChg>
        <pc:graphicFrameChg chg="add">
          <ac:chgData name="Adepoju Akinde Davidson" userId="S::adepoju.davidson@ingrydacademy.com::8ce1ba9e-a874-4026-855b-31a3b673c6ee" providerId="AD" clId="Web-{CF73CF70-0EFC-B79C-AE1D-D47E43C92340}" dt="2023-06-29T16:46:52.649" v="136"/>
          <ac:graphicFrameMkLst>
            <pc:docMk/>
            <pc:sldMk cId="2469343341" sldId="266"/>
            <ac:graphicFrameMk id="5" creationId="{67C685B6-1495-B499-4C09-7A415453A890}"/>
          </ac:graphicFrameMkLst>
        </pc:graphicFrameChg>
        <pc:picChg chg="add">
          <ac:chgData name="Adepoju Akinde Davidson" userId="S::adepoju.davidson@ingrydacademy.com::8ce1ba9e-a874-4026-855b-31a3b673c6ee" providerId="AD" clId="Web-{CF73CF70-0EFC-B79C-AE1D-D47E43C92340}" dt="2023-06-29T16:46:52.649" v="136"/>
          <ac:picMkLst>
            <pc:docMk/>
            <pc:sldMk cId="2469343341" sldId="266"/>
            <ac:picMk id="6" creationId="{5659B12B-D915-11E6-F3BB-EA3E50567CCB}"/>
          </ac:picMkLst>
        </pc:picChg>
      </pc:sldChg>
      <pc:sldChg chg="del">
        <pc:chgData name="Adepoju Akinde Davidson" userId="S::adepoju.davidson@ingrydacademy.com::8ce1ba9e-a874-4026-855b-31a3b673c6ee" providerId="AD" clId="Web-{CF73CF70-0EFC-B79C-AE1D-D47E43C92340}" dt="2023-06-29T14:45:19.682" v="3"/>
        <pc:sldMkLst>
          <pc:docMk/>
          <pc:sldMk cId="2676300824" sldId="273"/>
        </pc:sldMkLst>
      </pc:sldChg>
    </pc:docChg>
  </pc:docChgLst>
  <pc:docChgLst>
    <pc:chgData name="Adepoju Akinde Davidson" userId="S::adepoju.davidson@ingrydacademy.com::8ce1ba9e-a874-4026-855b-31a3b673c6ee" providerId="AD" clId="Web-{5E65B1CD-074B-965E-EB0E-964149280B57}"/>
    <pc:docChg chg="addSld delSld modSld addMainMaster delMainMaster">
      <pc:chgData name="Adepoju Akinde Davidson" userId="S::adepoju.davidson@ingrydacademy.com::8ce1ba9e-a874-4026-855b-31a3b673c6ee" providerId="AD" clId="Web-{5E65B1CD-074B-965E-EB0E-964149280B57}" dt="2023-06-29T18:46:03.454" v="470"/>
      <pc:docMkLst>
        <pc:docMk/>
      </pc:docMkLst>
      <pc:sldChg chg="addSp delSp modSp mod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355970096" sldId="257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55970096" sldId="257"/>
            <ac:spMk id="2" creationId="{00000000-0000-0000-0000-000000000000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55970096" sldId="257"/>
            <ac:spMk id="3" creationId="{00000000-0000-0000-0000-000000000000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55970096" sldId="257"/>
            <ac:spMk id="23" creationId="{E91DC736-0EF8-4F87-9146-EBF1D2EE4D3D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55970096" sldId="257"/>
            <ac:spMk id="25" creationId="{097CD68E-23E3-4007-8847-CD0944C4F7BE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55970096" sldId="257"/>
            <ac:spMk id="27" creationId="{AF2F604E-43BE-4DC3-B983-E071523364F8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55970096" sldId="257"/>
            <ac:spMk id="29" creationId="{08C9B587-E65E-4B52-B37C-ABEBB6E87928}"/>
          </ac:spMkLst>
        </pc:spChg>
      </pc:sldChg>
      <pc:sldChg chg="addSp delSp modSp mod modClrScheme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582038049" sldId="259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582038049" sldId="259"/>
            <ac:spMk id="2" creationId="{90F7E6A1-F904-48F8-4F23-7797232622D1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582038049" sldId="259"/>
            <ac:spMk id="3" creationId="{A59DCCE4-2761-0BAE-D2AB-615D95102FE1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582038049" sldId="259"/>
            <ac:spMk id="9" creationId="{45D37F4E-DDB4-456B-97E0-9937730A039F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582038049" sldId="259"/>
            <ac:spMk id="11" creationId="{B2DD41CD-8F47-4F56-AD12-4E2FF7696987}"/>
          </ac:spMkLst>
        </pc:spChg>
      </pc:sldChg>
      <pc:sldChg chg="addSp delSp modSp mod modClrScheme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2349363693" sldId="261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349363693" sldId="261"/>
            <ac:spMk id="2" creationId="{90F7E6A1-F904-48F8-4F23-7797232622D1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349363693" sldId="261"/>
            <ac:spMk id="3" creationId="{A59DCCE4-2761-0BAE-D2AB-615D95102FE1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349363693" sldId="261"/>
            <ac:spMk id="9" creationId="{45D37F4E-DDB4-456B-97E0-9937730A039F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349363693" sldId="261"/>
            <ac:spMk id="11" creationId="{B2DD41CD-8F47-4F56-AD12-4E2FF7696987}"/>
          </ac:spMkLst>
        </pc:spChg>
      </pc:sldChg>
      <pc:sldChg chg="addSp delSp modSp mod modClrScheme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4005537451" sldId="262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05537451" sldId="262"/>
            <ac:spMk id="2" creationId="{90F7E6A1-F904-48F8-4F23-7797232622D1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05537451" sldId="262"/>
            <ac:spMk id="3" creationId="{A59DCCE4-2761-0BAE-D2AB-615D95102FE1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05537451" sldId="262"/>
            <ac:spMk id="9" creationId="{45D37F4E-DDB4-456B-97E0-9937730A039F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05537451" sldId="262"/>
            <ac:spMk id="11" creationId="{B2DD41CD-8F47-4F56-AD12-4E2FF7696987}"/>
          </ac:spMkLst>
        </pc:spChg>
      </pc:sldChg>
      <pc:sldChg chg="addSp delSp modSp mod modClrScheme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401057307" sldId="264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1057307" sldId="264"/>
            <ac:spMk id="2" creationId="{7B9E07AE-7EF9-3165-22B3-5935F7FEF68F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1057307" sldId="264"/>
            <ac:spMk id="3" creationId="{A2EEE08C-1F6D-8157-DF37-958FD79899A2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1057307" sldId="264"/>
            <ac:spMk id="8" creationId="{907EF6B7-1338-4443-8C46-6A318D952DFD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1057307" sldId="264"/>
            <ac:spMk id="10" creationId="{DAAE4CDD-124C-4DCF-9584-B6033B545DD5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01057307" sldId="264"/>
            <ac:spMk id="12" creationId="{081E4A58-353D-44AE-B2FC-2A74E2E400F7}"/>
          </ac:spMkLst>
        </pc:spChg>
      </pc:sldChg>
      <pc:sldChg chg="addSp delSp modSp mod modClrScheme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2806499173" sldId="265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806499173" sldId="265"/>
            <ac:spMk id="2" creationId="{ECD9CAEA-4F93-D5CD-5B33-EA84ECC55D6F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806499173" sldId="265"/>
            <ac:spMk id="3" creationId="{170958D0-6B7E-682D-D75A-62F5C0934637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806499173" sldId="265"/>
            <ac:spMk id="8" creationId="{907EF6B7-1338-4443-8C46-6A318D952DFD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806499173" sldId="265"/>
            <ac:spMk id="10" creationId="{DAAE4CDD-124C-4DCF-9584-B6033B545DD5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806499173" sldId="265"/>
            <ac:spMk id="12" creationId="{081E4A58-353D-44AE-B2FC-2A74E2E400F7}"/>
          </ac:spMkLst>
        </pc:spChg>
      </pc:sldChg>
      <pc:sldChg chg="addSp delSp modSp mod modClrScheme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2469343341" sldId="266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469343341" sldId="266"/>
            <ac:spMk id="2" creationId="{38B2D29B-47EA-3E7F-4079-2DC53EEF978D}"/>
          </ac:spMkLst>
        </pc:spChg>
        <pc:spChg chg="add 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469343341" sldId="266"/>
            <ac:spMk id="3" creationId="{222A0403-22AA-30A9-DDD6-2177BAF399BD}"/>
          </ac:spMkLst>
        </pc:spChg>
        <pc:spChg chg="del">
          <ac:chgData name="Adepoju Akinde Davidson" userId="S::adepoju.davidson@ingrydacademy.com::8ce1ba9e-a874-4026-855b-31a3b673c6ee" providerId="AD" clId="Web-{5E65B1CD-074B-965E-EB0E-964149280B57}" dt="2023-06-29T17:18:49.046" v="0"/>
          <ac:spMkLst>
            <pc:docMk/>
            <pc:sldMk cId="2469343341" sldId="266"/>
            <ac:spMk id="10" creationId="{4F7EBAE4-9945-4473-9E34-B2C66EA0F03D}"/>
          </ac:spMkLst>
        </pc:spChg>
        <pc:spChg chg="del">
          <ac:chgData name="Adepoju Akinde Davidson" userId="S::adepoju.davidson@ingrydacademy.com::8ce1ba9e-a874-4026-855b-31a3b673c6ee" providerId="AD" clId="Web-{5E65B1CD-074B-965E-EB0E-964149280B57}" dt="2023-06-29T17:18:49.046" v="0"/>
          <ac:spMkLst>
            <pc:docMk/>
            <pc:sldMk cId="2469343341" sldId="266"/>
            <ac:spMk id="12" creationId="{70BEB1E7-2F88-40BC-B73D-42E5B6F80BFC}"/>
          </ac:spMkLst>
        </pc:spChg>
        <pc:spChg chg="del">
          <ac:chgData name="Adepoju Akinde Davidson" userId="S::adepoju.davidson@ingrydacademy.com::8ce1ba9e-a874-4026-855b-31a3b673c6ee" providerId="AD" clId="Web-{5E65B1CD-074B-965E-EB0E-964149280B57}" dt="2023-06-29T17:18:49.046" v="0"/>
          <ac:spMkLst>
            <pc:docMk/>
            <pc:sldMk cId="2469343341" sldId="266"/>
            <ac:spMk id="14" creationId="{A7B99495-F43F-4D80-A44F-2CB4764EB90B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469343341" sldId="266"/>
            <ac:spMk id="16" creationId="{646D2686-26EF-AFB4-3D70-F249A0EAB9B1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469343341" sldId="266"/>
            <ac:spMk id="22" creationId="{428D436F-9ACD-4C92-AFC8-C934C527A6A4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469343341" sldId="266"/>
            <ac:spMk id="24" creationId="{090538E0-A884-4E60-A6AB-77D830E2FCED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2469343341" sldId="266"/>
            <ac:spMk id="26" creationId="{DB0D7DD0-1C67-4D4C-9E06-678233DB8468}"/>
          </ac:spMkLst>
        </pc:spChg>
      </pc:sldChg>
      <pc:sldChg chg="addSp delSp modSp new mod setBg modClrScheme setClrOvrMap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4209188891" sldId="267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209188891" sldId="267"/>
            <ac:spMk id="2" creationId="{6530A18E-84EE-6D2F-880E-F4742F1276BF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209188891" sldId="267"/>
            <ac:spMk id="3" creationId="{9282B0D0-C6D3-8318-F459-A07870331CF9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209188891" sldId="267"/>
            <ac:spMk id="4" creationId="{2D18FBED-026A-8CF6-CE76-6B83DDEB992D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7:23:00.633" v="25"/>
          <ac:spMkLst>
            <pc:docMk/>
            <pc:sldMk cId="4209188891" sldId="267"/>
            <ac:spMk id="9" creationId="{2A6B319F-86FE-4754-878E-06F0804D882B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7:23:00.633" v="25"/>
          <ac:spMkLst>
            <pc:docMk/>
            <pc:sldMk cId="4209188891" sldId="267"/>
            <ac:spMk id="11" creationId="{DCF7D1B5-3477-499F-ACC5-2C8B07F4EDB3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4209188891" sldId="267"/>
            <ac:spMk id="16" creationId="{4C608BEB-860E-4094-8511-78603564A75E}"/>
          </ac:spMkLst>
        </pc:spChg>
        <pc:cxnChg chg="add del">
          <ac:chgData name="Adepoju Akinde Davidson" userId="S::adepoju.davidson@ingrydacademy.com::8ce1ba9e-a874-4026-855b-31a3b673c6ee" providerId="AD" clId="Web-{5E65B1CD-074B-965E-EB0E-964149280B57}" dt="2023-06-29T18:43:13.980" v="442"/>
          <ac:cxnSpMkLst>
            <pc:docMk/>
            <pc:sldMk cId="4209188891" sldId="267"/>
            <ac:cxnSpMk id="18" creationId="{1F16A8D4-FE87-4604-88B2-394B5D1EB437}"/>
          </ac:cxnSpMkLst>
        </pc:cxnChg>
      </pc:sldChg>
      <pc:sldChg chg="addSp delSp modSp new mod setBg setClrOvrMap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1190067439" sldId="268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1190067439" sldId="268"/>
            <ac:spMk id="2" creationId="{E0369701-095B-95AC-2E5D-AEAC1A698089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1190067439" sldId="268"/>
            <ac:spMk id="3" creationId="{69D109FD-96ED-1D24-F54B-548A0AE881DE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1190067439" sldId="268"/>
            <ac:spMk id="4" creationId="{7BC0DB4C-5856-7987-AF63-D3B874D3F7E0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7:37:51.605" v="36"/>
          <ac:spMkLst>
            <pc:docMk/>
            <pc:sldMk cId="1190067439" sldId="268"/>
            <ac:spMk id="9" creationId="{10F24D38-B79E-44B4-830E-043F45D96DC2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1190067439" sldId="268"/>
            <ac:spMk id="13" creationId="{1E214AA7-F028-4A0D-8698-61AEC754D1BC}"/>
          </ac:spMkLst>
        </pc:spChg>
        <pc:cxnChg chg="add del">
          <ac:chgData name="Adepoju Akinde Davidson" userId="S::adepoju.davidson@ingrydacademy.com::8ce1ba9e-a874-4026-855b-31a3b673c6ee" providerId="AD" clId="Web-{5E65B1CD-074B-965E-EB0E-964149280B57}" dt="2023-06-29T17:37:51.605" v="36"/>
          <ac:cxnSpMkLst>
            <pc:docMk/>
            <pc:sldMk cId="1190067439" sldId="268"/>
            <ac:cxnSpMk id="11" creationId="{FC469874-256B-45B3-A79C-7591B4BA1ECC}"/>
          </ac:cxnSpMkLst>
        </pc:cxnChg>
        <pc:cxnChg chg="add del">
          <ac:chgData name="Adepoju Akinde Davidson" userId="S::adepoju.davidson@ingrydacademy.com::8ce1ba9e-a874-4026-855b-31a3b673c6ee" providerId="AD" clId="Web-{5E65B1CD-074B-965E-EB0E-964149280B57}" dt="2023-06-29T18:43:13.980" v="442"/>
          <ac:cxnSpMkLst>
            <pc:docMk/>
            <pc:sldMk cId="1190067439" sldId="268"/>
            <ac:cxnSpMk id="14" creationId="{D6206FDC-2777-4D7F-AF9C-73413DA664C9}"/>
          </ac:cxnSpMkLst>
        </pc:cxnChg>
      </pc:sldChg>
      <pc:sldChg chg="modSp new del">
        <pc:chgData name="Adepoju Akinde Davidson" userId="S::adepoju.davidson@ingrydacademy.com::8ce1ba9e-a874-4026-855b-31a3b673c6ee" providerId="AD" clId="Web-{5E65B1CD-074B-965E-EB0E-964149280B57}" dt="2023-06-29T17:52:22.800" v="56"/>
        <pc:sldMkLst>
          <pc:docMk/>
          <pc:sldMk cId="2318367170" sldId="269"/>
        </pc:sldMkLst>
        <pc:spChg chg="mod">
          <ac:chgData name="Adepoju Akinde Davidson" userId="S::adepoju.davidson@ingrydacademy.com::8ce1ba9e-a874-4026-855b-31a3b673c6ee" providerId="AD" clId="Web-{5E65B1CD-074B-965E-EB0E-964149280B57}" dt="2023-06-29T17:52:08.768" v="54" actId="20577"/>
          <ac:spMkLst>
            <pc:docMk/>
            <pc:sldMk cId="2318367170" sldId="269"/>
            <ac:spMk id="2" creationId="{CBBF71FF-0A94-E36B-1F6C-E2C0C7BE4FFA}"/>
          </ac:spMkLst>
        </pc:spChg>
      </pc:sldChg>
      <pc:sldChg chg="addSp delSp modSp new mod setBg modClrScheme delDesignElem chgLayout">
        <pc:chgData name="Adepoju Akinde Davidson" userId="S::adepoju.davidson@ingrydacademy.com::8ce1ba9e-a874-4026-855b-31a3b673c6ee" providerId="AD" clId="Web-{5E65B1CD-074B-965E-EB0E-964149280B57}" dt="2023-06-29T18:43:13.980" v="442"/>
        <pc:sldMkLst>
          <pc:docMk/>
          <pc:sldMk cId="3105022293" sldId="270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105022293" sldId="270"/>
            <ac:spMk id="2" creationId="{B8B0ADDF-E289-5E64-0FCB-34DD8119C0CB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105022293" sldId="270"/>
            <ac:spMk id="3" creationId="{269B98EE-7D2E-653C-8420-325D02F7B603}"/>
          </ac:spMkLst>
        </pc:spChg>
        <pc:spChg chg="add mod">
          <ac:chgData name="Adepoju Akinde Davidson" userId="S::adepoju.davidson@ingrydacademy.com::8ce1ba9e-a874-4026-855b-31a3b673c6ee" providerId="AD" clId="Web-{5E65B1CD-074B-965E-EB0E-964149280B57}" dt="2023-06-29T17:55:43.354" v="83"/>
          <ac:spMkLst>
            <pc:docMk/>
            <pc:sldMk cId="3105022293" sldId="270"/>
            <ac:spMk id="4" creationId="{D805458A-5D52-E4E0-FABE-C3E53D71E078}"/>
          </ac:spMkLst>
        </pc:spChg>
        <pc:spChg chg="add del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3105022293" sldId="270"/>
            <ac:spMk id="9" creationId="{4C608BEB-860E-4094-8511-78603564A75E}"/>
          </ac:spMkLst>
        </pc:spChg>
        <pc:cxnChg chg="add del">
          <ac:chgData name="Adepoju Akinde Davidson" userId="S::adepoju.davidson@ingrydacademy.com::8ce1ba9e-a874-4026-855b-31a3b673c6ee" providerId="AD" clId="Web-{5E65B1CD-074B-965E-EB0E-964149280B57}" dt="2023-06-29T18:43:13.980" v="442"/>
          <ac:cxnSpMkLst>
            <pc:docMk/>
            <pc:sldMk cId="3105022293" sldId="270"/>
            <ac:cxnSpMk id="11" creationId="{1F16A8D4-FE87-4604-88B2-394B5D1EB437}"/>
          </ac:cxnSpMkLst>
        </pc:cxnChg>
      </pc:sldChg>
      <pc:sldChg chg="modSp new del">
        <pc:chgData name="Adepoju Akinde Davidson" userId="S::adepoju.davidson@ingrydacademy.com::8ce1ba9e-a874-4026-855b-31a3b673c6ee" providerId="AD" clId="Web-{5E65B1CD-074B-965E-EB0E-964149280B57}" dt="2023-06-29T18:04:13.513" v="93"/>
        <pc:sldMkLst>
          <pc:docMk/>
          <pc:sldMk cId="3808442464" sldId="271"/>
        </pc:sldMkLst>
        <pc:spChg chg="mod">
          <ac:chgData name="Adepoju Akinde Davidson" userId="S::adepoju.davidson@ingrydacademy.com::8ce1ba9e-a874-4026-855b-31a3b673c6ee" providerId="AD" clId="Web-{5E65B1CD-074B-965E-EB0E-964149280B57}" dt="2023-06-29T18:04:01.888" v="91" actId="20577"/>
          <ac:spMkLst>
            <pc:docMk/>
            <pc:sldMk cId="3808442464" sldId="271"/>
            <ac:spMk id="2" creationId="{C9F0CBAB-1761-F544-D45E-66D6B571D101}"/>
          </ac:spMkLst>
        </pc:spChg>
      </pc:sldChg>
      <pc:sldChg chg="delSp modSp new mod modClrScheme chgLayout">
        <pc:chgData name="Adepoju Akinde Davidson" userId="S::adepoju.davidson@ingrydacademy.com::8ce1ba9e-a874-4026-855b-31a3b673c6ee" providerId="AD" clId="Web-{5E65B1CD-074B-965E-EB0E-964149280B57}" dt="2023-06-29T18:46:03.454" v="470"/>
        <pc:sldMkLst>
          <pc:docMk/>
          <pc:sldMk cId="1024411598" sldId="272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6:03.454" v="470"/>
          <ac:spMkLst>
            <pc:docMk/>
            <pc:sldMk cId="1024411598" sldId="272"/>
            <ac:spMk id="2" creationId="{0BC654D4-12C3-0DEC-1F14-6EF098CA2142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28.855" v="443"/>
          <ac:spMkLst>
            <pc:docMk/>
            <pc:sldMk cId="1024411598" sldId="272"/>
            <ac:spMk id="3" creationId="{08D23DDB-888B-6BFE-A348-DE31B3CAFBDA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4:09.763" v="456"/>
          <ac:spMkLst>
            <pc:docMk/>
            <pc:sldMk cId="1024411598" sldId="272"/>
            <ac:spMk id="4" creationId="{B3BCE79A-A25E-8897-D106-436DC90A03D5}"/>
          </ac:spMkLst>
        </pc:spChg>
        <pc:spChg chg="del">
          <ac:chgData name="Adepoju Akinde Davidson" userId="S::adepoju.davidson@ingrydacademy.com::8ce1ba9e-a874-4026-855b-31a3b673c6ee" providerId="AD" clId="Web-{5E65B1CD-074B-965E-EB0E-964149280B57}" dt="2023-06-29T18:14:06.707" v="263"/>
          <ac:spMkLst>
            <pc:docMk/>
            <pc:sldMk cId="1024411598" sldId="272"/>
            <ac:spMk id="5" creationId="{63B2FE67-B0CB-E3B4-B5CE-8667D44EE58A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4:09.763" v="457"/>
          <ac:spMkLst>
            <pc:docMk/>
            <pc:sldMk cId="1024411598" sldId="272"/>
            <ac:spMk id="6" creationId="{EC355709-0E46-6E3E-CB16-B0E2EEA5D813}"/>
          </ac:spMkLst>
        </pc:spChg>
      </pc:sldChg>
      <pc:sldChg chg="modSp add mod replId modClrScheme chgLayout">
        <pc:chgData name="Adepoju Akinde Davidson" userId="S::adepoju.davidson@ingrydacademy.com::8ce1ba9e-a874-4026-855b-31a3b673c6ee" providerId="AD" clId="Web-{5E65B1CD-074B-965E-EB0E-964149280B57}" dt="2023-06-29T18:44:48.498" v="465"/>
        <pc:sldMkLst>
          <pc:docMk/>
          <pc:sldMk cId="1494445874" sldId="273"/>
        </pc:sldMkLst>
        <pc:spChg chg="mod ord">
          <ac:chgData name="Adepoju Akinde Davidson" userId="S::adepoju.davidson@ingrydacademy.com::8ce1ba9e-a874-4026-855b-31a3b673c6ee" providerId="AD" clId="Web-{5E65B1CD-074B-965E-EB0E-964149280B57}" dt="2023-06-29T18:44:41.029" v="463"/>
          <ac:spMkLst>
            <pc:docMk/>
            <pc:sldMk cId="1494445874" sldId="273"/>
            <ac:spMk id="2" creationId="{0BC654D4-12C3-0DEC-1F14-6EF098CA2142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3:13.980" v="442"/>
          <ac:spMkLst>
            <pc:docMk/>
            <pc:sldMk cId="1494445874" sldId="273"/>
            <ac:spMk id="3" creationId="{08D23DDB-888B-6BFE-A348-DE31B3CAFBDA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4:48.483" v="464"/>
          <ac:spMkLst>
            <pc:docMk/>
            <pc:sldMk cId="1494445874" sldId="273"/>
            <ac:spMk id="4" creationId="{B3BCE79A-A25E-8897-D106-436DC90A03D5}"/>
          </ac:spMkLst>
        </pc:spChg>
        <pc:spChg chg="mod ord">
          <ac:chgData name="Adepoju Akinde Davidson" userId="S::adepoju.davidson@ingrydacademy.com::8ce1ba9e-a874-4026-855b-31a3b673c6ee" providerId="AD" clId="Web-{5E65B1CD-074B-965E-EB0E-964149280B57}" dt="2023-06-29T18:44:48.498" v="465"/>
          <ac:spMkLst>
            <pc:docMk/>
            <pc:sldMk cId="1494445874" sldId="273"/>
            <ac:spMk id="6" creationId="{EC355709-0E46-6E3E-CB16-B0E2EEA5D813}"/>
          </ac:spMkLst>
        </pc:spChg>
      </pc:sldChg>
      <pc:sldMasterChg chg="add del addSldLayout delSldLayout">
        <pc:chgData name="Adepoju Akinde Davidson" userId="S::adepoju.davidson@ingrydacademy.com::8ce1ba9e-a874-4026-855b-31a3b673c6ee" providerId="AD" clId="Web-{5E65B1CD-074B-965E-EB0E-964149280B57}" dt="2023-06-29T18:43:13.980" v="442"/>
        <pc:sldMasterMkLst>
          <pc:docMk/>
          <pc:sldMasterMk cId="2460954070" sldId="2147483660"/>
        </pc:sldMasterMkLst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depoju Akinde Davidson" userId="S::adepoju.davidson@ingrydacademy.com::8ce1ba9e-a874-4026-855b-31a3b673c6ee" providerId="AD" clId="Web-{5E65B1CD-074B-965E-EB0E-964149280B57}" dt="2023-06-29T18:43:13.980" v="442"/>
        <pc:sldMasterMkLst>
          <pc:docMk/>
          <pc:sldMasterMk cId="4290565122" sldId="2147483672"/>
        </pc:sldMasterMkLst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3545265426" sldId="2147483673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2650459065" sldId="2147483674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1176920113" sldId="2147483675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2862582777" sldId="2147483676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1796769776" sldId="2147483677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2393138751" sldId="2147483678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1133898759" sldId="2147483679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1276097452" sldId="2147483680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3663650125" sldId="2147483681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3067188936" sldId="2147483682"/>
          </pc:sldLayoutMkLst>
        </pc:sldLayoutChg>
        <pc:sldLayoutChg chg="add del mod replId">
          <pc:chgData name="Adepoju Akinde Davidson" userId="S::adepoju.davidson@ingrydacademy.com::8ce1ba9e-a874-4026-855b-31a3b673c6ee" providerId="AD" clId="Web-{5E65B1CD-074B-965E-EB0E-964149280B57}" dt="2023-06-29T18:43:13.980" v="442"/>
          <pc:sldLayoutMkLst>
            <pc:docMk/>
            <pc:sldMasterMk cId="4290565122" sldId="2147483672"/>
            <pc:sldLayoutMk cId="3010264787" sldId="2147483683"/>
          </pc:sldLayoutMkLst>
        </pc:sldLayoutChg>
      </pc:sldMasterChg>
    </pc:docChg>
  </pc:docChgLst>
  <pc:docChgLst>
    <pc:chgData clId="Web-{CF73CF70-0EFC-B79C-AE1D-D47E43C92340}"/>
    <pc:docChg chg="delSld modSld">
      <pc:chgData name="" userId="" providerId="" clId="Web-{CF73CF70-0EFC-B79C-AE1D-D47E43C92340}" dt="2023-06-29T14:44:58.056" v="13" actId="20577"/>
      <pc:docMkLst>
        <pc:docMk/>
      </pc:docMkLst>
      <pc:sldChg chg="modSp">
        <pc:chgData name="" userId="" providerId="" clId="Web-{CF73CF70-0EFC-B79C-AE1D-D47E43C92340}" dt="2023-06-29T14:44:58.056" v="13" actId="20577"/>
        <pc:sldMkLst>
          <pc:docMk/>
          <pc:sldMk cId="582038049" sldId="259"/>
        </pc:sldMkLst>
        <pc:spChg chg="mod">
          <ac:chgData name="" userId="" providerId="" clId="Web-{CF73CF70-0EFC-B79C-AE1D-D47E43C92340}" dt="2023-06-29T14:44:58.056" v="13" actId="20577"/>
          <ac:spMkLst>
            <pc:docMk/>
            <pc:sldMk cId="582038049" sldId="259"/>
            <ac:spMk id="2" creationId="{90F7E6A1-F904-48F8-4F23-7797232622D1}"/>
          </ac:spMkLst>
        </pc:spChg>
      </pc:sldChg>
      <pc:sldChg chg="del">
        <pc:chgData name="" userId="" providerId="" clId="Web-{CF73CF70-0EFC-B79C-AE1D-D47E43C92340}" dt="2023-06-29T14:44:48.306" v="12"/>
        <pc:sldMkLst>
          <pc:docMk/>
          <pc:sldMk cId="644925791" sldId="260"/>
        </pc:sldMkLst>
      </pc:sldChg>
      <pc:sldChg chg="del">
        <pc:chgData name="" userId="" providerId="" clId="Web-{CF73CF70-0EFC-B79C-AE1D-D47E43C92340}" dt="2023-06-29T14:44:48.290" v="11"/>
        <pc:sldMkLst>
          <pc:docMk/>
          <pc:sldMk cId="732382882" sldId="261"/>
        </pc:sldMkLst>
      </pc:sldChg>
      <pc:sldChg chg="del">
        <pc:chgData name="" userId="" providerId="" clId="Web-{CF73CF70-0EFC-B79C-AE1D-D47E43C92340}" dt="2023-06-29T14:44:48.259" v="10"/>
        <pc:sldMkLst>
          <pc:docMk/>
          <pc:sldMk cId="3897942442" sldId="262"/>
        </pc:sldMkLst>
      </pc:sldChg>
      <pc:sldChg chg="del">
        <pc:chgData name="" userId="" providerId="" clId="Web-{CF73CF70-0EFC-B79C-AE1D-D47E43C92340}" dt="2023-06-29T14:44:48.259" v="9"/>
        <pc:sldMkLst>
          <pc:docMk/>
          <pc:sldMk cId="2869449144" sldId="263"/>
        </pc:sldMkLst>
      </pc:sldChg>
      <pc:sldChg chg="del">
        <pc:chgData name="" userId="" providerId="" clId="Web-{CF73CF70-0EFC-B79C-AE1D-D47E43C92340}" dt="2023-06-29T14:44:48.227" v="8"/>
        <pc:sldMkLst>
          <pc:docMk/>
          <pc:sldMk cId="1831942099" sldId="264"/>
        </pc:sldMkLst>
      </pc:sldChg>
      <pc:sldChg chg="del">
        <pc:chgData name="" userId="" providerId="" clId="Web-{CF73CF70-0EFC-B79C-AE1D-D47E43C92340}" dt="2023-06-29T14:44:48.227" v="7"/>
        <pc:sldMkLst>
          <pc:docMk/>
          <pc:sldMk cId="2296184275" sldId="265"/>
        </pc:sldMkLst>
      </pc:sldChg>
      <pc:sldChg chg="del">
        <pc:chgData name="" userId="" providerId="" clId="Web-{CF73CF70-0EFC-B79C-AE1D-D47E43C92340}" dt="2023-06-29T14:44:48.212" v="6"/>
        <pc:sldMkLst>
          <pc:docMk/>
          <pc:sldMk cId="3433927985" sldId="266"/>
        </pc:sldMkLst>
      </pc:sldChg>
      <pc:sldChg chg="del">
        <pc:chgData name="" userId="" providerId="" clId="Web-{CF73CF70-0EFC-B79C-AE1D-D47E43C92340}" dt="2023-06-29T14:44:48.196" v="5"/>
        <pc:sldMkLst>
          <pc:docMk/>
          <pc:sldMk cId="4069719174" sldId="267"/>
        </pc:sldMkLst>
      </pc:sldChg>
      <pc:sldChg chg="del">
        <pc:chgData name="" userId="" providerId="" clId="Web-{CF73CF70-0EFC-B79C-AE1D-D47E43C92340}" dt="2023-06-29T14:44:48.181" v="4"/>
        <pc:sldMkLst>
          <pc:docMk/>
          <pc:sldMk cId="1288283854" sldId="268"/>
        </pc:sldMkLst>
      </pc:sldChg>
      <pc:sldChg chg="del">
        <pc:chgData name="" userId="" providerId="" clId="Web-{CF73CF70-0EFC-B79C-AE1D-D47E43C92340}" dt="2023-06-29T14:44:48.149" v="3"/>
        <pc:sldMkLst>
          <pc:docMk/>
          <pc:sldMk cId="1419014044" sldId="269"/>
        </pc:sldMkLst>
      </pc:sldChg>
      <pc:sldChg chg="del">
        <pc:chgData name="" userId="" providerId="" clId="Web-{CF73CF70-0EFC-B79C-AE1D-D47E43C92340}" dt="2023-06-29T14:44:48.134" v="2"/>
        <pc:sldMkLst>
          <pc:docMk/>
          <pc:sldMk cId="1939446160" sldId="270"/>
        </pc:sldMkLst>
      </pc:sldChg>
      <pc:sldChg chg="del">
        <pc:chgData name="" userId="" providerId="" clId="Web-{CF73CF70-0EFC-B79C-AE1D-D47E43C92340}" dt="2023-06-29T14:44:48.134" v="1"/>
        <pc:sldMkLst>
          <pc:docMk/>
          <pc:sldMk cId="1245756818" sldId="271"/>
        </pc:sldMkLst>
      </pc:sldChg>
      <pc:sldChg chg="del">
        <pc:chgData name="" userId="" providerId="" clId="Web-{CF73CF70-0EFC-B79C-AE1D-D47E43C92340}" dt="2023-06-29T14:44:48.134" v="0"/>
        <pc:sldMkLst>
          <pc:docMk/>
          <pc:sldMk cId="4187231014" sldId="272"/>
        </pc:sldMkLst>
      </pc:sldChg>
    </pc:docChg>
  </pc:docChgLst>
  <pc:docChgLst>
    <pc:chgData name="Adepoju Akinde Davidson" userId="S::adepoju.davidson@ingrydacademy.com::8ce1ba9e-a874-4026-855b-31a3b673c6ee" providerId="AD" clId="Web-{C6420848-C8B0-EE9E-4CA2-49F4ABB33DC6}"/>
    <pc:docChg chg="modSld">
      <pc:chgData name="Adepoju Akinde Davidson" userId="S::adepoju.davidson@ingrydacademy.com::8ce1ba9e-a874-4026-855b-31a3b673c6ee" providerId="AD" clId="Web-{C6420848-C8B0-EE9E-4CA2-49F4ABB33DC6}" dt="2023-06-30T12:28:54.517" v="12" actId="20577"/>
      <pc:docMkLst>
        <pc:docMk/>
      </pc:docMkLst>
      <pc:sldChg chg="modSp">
        <pc:chgData name="Adepoju Akinde Davidson" userId="S::adepoju.davidson@ingrydacademy.com::8ce1ba9e-a874-4026-855b-31a3b673c6ee" providerId="AD" clId="Web-{C6420848-C8B0-EE9E-4CA2-49F4ABB33DC6}" dt="2023-06-30T12:28:54.517" v="12" actId="20577"/>
        <pc:sldMkLst>
          <pc:docMk/>
          <pc:sldMk cId="1494445874" sldId="273"/>
        </pc:sldMkLst>
        <pc:spChg chg="mod">
          <ac:chgData name="Adepoju Akinde Davidson" userId="S::adepoju.davidson@ingrydacademy.com::8ce1ba9e-a874-4026-855b-31a3b673c6ee" providerId="AD" clId="Web-{C6420848-C8B0-EE9E-4CA2-49F4ABB33DC6}" dt="2023-06-30T12:28:54.517" v="12" actId="20577"/>
          <ac:spMkLst>
            <pc:docMk/>
            <pc:sldMk cId="1494445874" sldId="273"/>
            <ac:spMk id="4" creationId="{B3BCE79A-A25E-8897-D106-436DC90A03D5}"/>
          </ac:spMkLst>
        </pc:spChg>
        <pc:spChg chg="mod">
          <ac:chgData name="Adepoju Akinde Davidson" userId="S::adepoju.davidson@ingrydacademy.com::8ce1ba9e-a874-4026-855b-31a3b673c6ee" providerId="AD" clId="Web-{C6420848-C8B0-EE9E-4CA2-49F4ABB33DC6}" dt="2023-06-30T12:28:54.517" v="12" actId="20577"/>
          <ac:spMkLst>
            <pc:docMk/>
            <pc:sldMk cId="1494445874" sldId="273"/>
            <ac:spMk id="6" creationId="{EC355709-0E46-6E3E-CB16-B0E2EEA5D81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63778-6887-4899-B86F-D8CD15DAF6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A0E735-AC75-4C11-B065-0B31C61A3217}">
      <dgm:prSet/>
      <dgm:spPr/>
      <dgm:t>
        <a:bodyPr/>
        <a:lstStyle/>
        <a:p>
          <a:r>
            <a:rPr lang="en-US" b="1"/>
            <a:t>Title: Java Data Types, Casting, and Debugging</a:t>
          </a:r>
          <a:endParaRPr lang="en-US"/>
        </a:p>
      </dgm:t>
    </dgm:pt>
    <dgm:pt modelId="{A8D17AC2-07C6-466C-A9A3-7114443C93FB}" type="parTrans" cxnId="{FD2B3B68-81A5-442F-827E-28A2672E3E65}">
      <dgm:prSet/>
      <dgm:spPr/>
      <dgm:t>
        <a:bodyPr/>
        <a:lstStyle/>
        <a:p>
          <a:endParaRPr lang="en-US"/>
        </a:p>
      </dgm:t>
    </dgm:pt>
    <dgm:pt modelId="{1C51FA70-AD0D-4E55-8D4B-FE003015EA39}" type="sibTrans" cxnId="{FD2B3B68-81A5-442F-827E-28A2672E3E65}">
      <dgm:prSet/>
      <dgm:spPr/>
      <dgm:t>
        <a:bodyPr/>
        <a:lstStyle/>
        <a:p>
          <a:endParaRPr lang="en-US"/>
        </a:p>
      </dgm:t>
    </dgm:pt>
    <dgm:pt modelId="{A707552E-5758-4A3D-BFC2-3751808C63A1}">
      <dgm:prSet/>
      <dgm:spPr/>
      <dgm:t>
        <a:bodyPr/>
        <a:lstStyle/>
        <a:p>
          <a:r>
            <a:rPr lang="en-US" b="1"/>
            <a:t>Two main types of data in Java: Primitive Data Types and Reference Data Types.</a:t>
          </a:r>
          <a:endParaRPr lang="en-US"/>
        </a:p>
      </dgm:t>
    </dgm:pt>
    <dgm:pt modelId="{665353AB-73A6-4170-830A-A19E28AFB2F8}" type="parTrans" cxnId="{37869E6E-CC9A-480B-9B1D-844FE9B61C89}">
      <dgm:prSet/>
      <dgm:spPr/>
      <dgm:t>
        <a:bodyPr/>
        <a:lstStyle/>
        <a:p>
          <a:endParaRPr lang="en-US"/>
        </a:p>
      </dgm:t>
    </dgm:pt>
    <dgm:pt modelId="{3353E101-CF00-41D3-8AEB-DB72721E855D}" type="sibTrans" cxnId="{37869E6E-CC9A-480B-9B1D-844FE9B61C89}">
      <dgm:prSet/>
      <dgm:spPr/>
      <dgm:t>
        <a:bodyPr/>
        <a:lstStyle/>
        <a:p>
          <a:endParaRPr lang="en-US"/>
        </a:p>
      </dgm:t>
    </dgm:pt>
    <dgm:pt modelId="{EF10607D-C706-4E70-BEFF-42C9D2A933BD}">
      <dgm:prSet/>
      <dgm:spPr/>
      <dgm:t>
        <a:bodyPr/>
        <a:lstStyle/>
        <a:p>
          <a:r>
            <a:rPr lang="en-US" b="1"/>
            <a:t>Primitive Data Types: byte, short, int, long, float, double, boolean, char.</a:t>
          </a:r>
          <a:endParaRPr lang="en-US"/>
        </a:p>
      </dgm:t>
    </dgm:pt>
    <dgm:pt modelId="{8D5DB526-F73A-4998-92C5-86B2A7A3BFC1}" type="parTrans" cxnId="{554491EB-6579-46D0-80D9-24093DB9A290}">
      <dgm:prSet/>
      <dgm:spPr/>
      <dgm:t>
        <a:bodyPr/>
        <a:lstStyle/>
        <a:p>
          <a:endParaRPr lang="en-US"/>
        </a:p>
      </dgm:t>
    </dgm:pt>
    <dgm:pt modelId="{64309E63-7C3E-46E9-A311-304A1F2770FB}" type="sibTrans" cxnId="{554491EB-6579-46D0-80D9-24093DB9A290}">
      <dgm:prSet/>
      <dgm:spPr/>
      <dgm:t>
        <a:bodyPr/>
        <a:lstStyle/>
        <a:p>
          <a:endParaRPr lang="en-US"/>
        </a:p>
      </dgm:t>
    </dgm:pt>
    <dgm:pt modelId="{9FF00B4B-7156-45AB-A582-2ADB49798BDB}">
      <dgm:prSet/>
      <dgm:spPr/>
      <dgm:t>
        <a:bodyPr/>
        <a:lstStyle/>
        <a:p>
          <a:r>
            <a:rPr lang="en-US" b="1"/>
            <a:t>Reference Data Types: Class/Object, Interface, Array, String.</a:t>
          </a:r>
          <a:endParaRPr lang="en-US"/>
        </a:p>
      </dgm:t>
    </dgm:pt>
    <dgm:pt modelId="{34CC14A9-F2B4-4C1A-96DD-0021397402CA}" type="parTrans" cxnId="{3D7335C2-599A-40CB-8AAC-7F8F8DA9F4AB}">
      <dgm:prSet/>
      <dgm:spPr/>
      <dgm:t>
        <a:bodyPr/>
        <a:lstStyle/>
        <a:p>
          <a:endParaRPr lang="en-US"/>
        </a:p>
      </dgm:t>
    </dgm:pt>
    <dgm:pt modelId="{7FEBD0EB-A2AD-4B9D-8DD4-64B3964D0323}" type="sibTrans" cxnId="{3D7335C2-599A-40CB-8AAC-7F8F8DA9F4AB}">
      <dgm:prSet/>
      <dgm:spPr/>
      <dgm:t>
        <a:bodyPr/>
        <a:lstStyle/>
        <a:p>
          <a:endParaRPr lang="en-US"/>
        </a:p>
      </dgm:t>
    </dgm:pt>
    <dgm:pt modelId="{17E5F5A2-1828-4385-9998-FB9110235821}">
      <dgm:prSet/>
      <dgm:spPr/>
      <dgm:t>
        <a:bodyPr/>
        <a:lstStyle/>
        <a:p>
          <a:r>
            <a:rPr lang="en-US" b="1"/>
            <a:t>Casting: Explicit conversion of a value from one type to another. Widening and Narrowing casting.</a:t>
          </a:r>
          <a:endParaRPr lang="en-US"/>
        </a:p>
      </dgm:t>
    </dgm:pt>
    <dgm:pt modelId="{40E04BB6-5822-4FCE-A9D0-37E16428084D}" type="parTrans" cxnId="{53EFDFA9-1B26-4663-B20D-8C04EABCEBB3}">
      <dgm:prSet/>
      <dgm:spPr/>
      <dgm:t>
        <a:bodyPr/>
        <a:lstStyle/>
        <a:p>
          <a:endParaRPr lang="en-US"/>
        </a:p>
      </dgm:t>
    </dgm:pt>
    <dgm:pt modelId="{E612FA0B-360A-4507-B895-04F8DFA780C9}" type="sibTrans" cxnId="{53EFDFA9-1B26-4663-B20D-8C04EABCEBB3}">
      <dgm:prSet/>
      <dgm:spPr/>
      <dgm:t>
        <a:bodyPr/>
        <a:lstStyle/>
        <a:p>
          <a:endParaRPr lang="en-US"/>
        </a:p>
      </dgm:t>
    </dgm:pt>
    <dgm:pt modelId="{16087C31-1429-4B91-AE21-D0170F6AB3CC}">
      <dgm:prSet/>
      <dgm:spPr/>
      <dgm:t>
        <a:bodyPr/>
        <a:lstStyle/>
        <a:p>
          <a:r>
            <a:rPr lang="en-US" b="1"/>
            <a:t>Debugging: Process of identifying and fixing bugs or errors in the code.</a:t>
          </a:r>
          <a:endParaRPr lang="en-US"/>
        </a:p>
      </dgm:t>
    </dgm:pt>
    <dgm:pt modelId="{9CEC8CD0-04D3-4031-8054-30C85B605A1B}" type="parTrans" cxnId="{5B61090F-5C18-4346-971E-9D82458961AE}">
      <dgm:prSet/>
      <dgm:spPr/>
      <dgm:t>
        <a:bodyPr/>
        <a:lstStyle/>
        <a:p>
          <a:endParaRPr lang="en-US"/>
        </a:p>
      </dgm:t>
    </dgm:pt>
    <dgm:pt modelId="{1F566241-3FD6-4F79-AE0C-807A32D58B35}" type="sibTrans" cxnId="{5B61090F-5C18-4346-971E-9D82458961AE}">
      <dgm:prSet/>
      <dgm:spPr/>
      <dgm:t>
        <a:bodyPr/>
        <a:lstStyle/>
        <a:p>
          <a:endParaRPr lang="en-US"/>
        </a:p>
      </dgm:t>
    </dgm:pt>
    <dgm:pt modelId="{C2D7CA0C-21A3-4EA7-9492-5C2A3D013F1A}">
      <dgm:prSet/>
      <dgm:spPr/>
      <dgm:t>
        <a:bodyPr/>
        <a:lstStyle/>
        <a:p>
          <a:r>
            <a:rPr lang="en-US" b="1"/>
            <a:t>Debugging Techniques: Watch points, Step in, Step through, Break points, Variable inspection.</a:t>
          </a:r>
          <a:endParaRPr lang="en-US"/>
        </a:p>
      </dgm:t>
    </dgm:pt>
    <dgm:pt modelId="{C94B9231-5CD4-4877-8A14-FCB6EF063104}" type="parTrans" cxnId="{050F12B5-AC56-4410-A634-FF6E191B8DCB}">
      <dgm:prSet/>
      <dgm:spPr/>
      <dgm:t>
        <a:bodyPr/>
        <a:lstStyle/>
        <a:p>
          <a:endParaRPr lang="en-US"/>
        </a:p>
      </dgm:t>
    </dgm:pt>
    <dgm:pt modelId="{03024916-4C2C-4542-A7D8-8D5B075C83C4}" type="sibTrans" cxnId="{050F12B5-AC56-4410-A634-FF6E191B8DCB}">
      <dgm:prSet/>
      <dgm:spPr/>
      <dgm:t>
        <a:bodyPr/>
        <a:lstStyle/>
        <a:p>
          <a:endParaRPr lang="en-US"/>
        </a:p>
      </dgm:t>
    </dgm:pt>
    <dgm:pt modelId="{2162DB1A-1B24-4C61-959E-E936864A9F6B}" type="pres">
      <dgm:prSet presAssocID="{46063778-6887-4899-B86F-D8CD15DAF67F}" presName="diagram" presStyleCnt="0">
        <dgm:presLayoutVars>
          <dgm:dir/>
          <dgm:resizeHandles val="exact"/>
        </dgm:presLayoutVars>
      </dgm:prSet>
      <dgm:spPr/>
    </dgm:pt>
    <dgm:pt modelId="{402BEF8A-E24A-417D-A03F-83F948CBA640}" type="pres">
      <dgm:prSet presAssocID="{83A0E735-AC75-4C11-B065-0B31C61A3217}" presName="node" presStyleLbl="node1" presStyleIdx="0" presStyleCnt="1">
        <dgm:presLayoutVars>
          <dgm:bulletEnabled val="1"/>
        </dgm:presLayoutVars>
      </dgm:prSet>
      <dgm:spPr/>
    </dgm:pt>
  </dgm:ptLst>
  <dgm:cxnLst>
    <dgm:cxn modelId="{6DE09405-4072-4ECC-BC3F-BAE46536E7F0}" type="presOf" srcId="{46063778-6887-4899-B86F-D8CD15DAF67F}" destId="{2162DB1A-1B24-4C61-959E-E936864A9F6B}" srcOrd="0" destOrd="0" presId="urn:microsoft.com/office/officeart/2005/8/layout/default"/>
    <dgm:cxn modelId="{5B61090F-5C18-4346-971E-9D82458961AE}" srcId="{83A0E735-AC75-4C11-B065-0B31C61A3217}" destId="{16087C31-1429-4B91-AE21-D0170F6AB3CC}" srcOrd="4" destOrd="0" parTransId="{9CEC8CD0-04D3-4031-8054-30C85B605A1B}" sibTransId="{1F566241-3FD6-4F79-AE0C-807A32D58B35}"/>
    <dgm:cxn modelId="{6541B22B-2DB3-4306-B11B-5515EC4BEBD8}" type="presOf" srcId="{EF10607D-C706-4E70-BEFF-42C9D2A933BD}" destId="{402BEF8A-E24A-417D-A03F-83F948CBA640}" srcOrd="0" destOrd="2" presId="urn:microsoft.com/office/officeart/2005/8/layout/default"/>
    <dgm:cxn modelId="{1C561347-1886-4430-B5F4-969CCEAFF328}" type="presOf" srcId="{83A0E735-AC75-4C11-B065-0B31C61A3217}" destId="{402BEF8A-E24A-417D-A03F-83F948CBA640}" srcOrd="0" destOrd="0" presId="urn:microsoft.com/office/officeart/2005/8/layout/default"/>
    <dgm:cxn modelId="{FD2B3B68-81A5-442F-827E-28A2672E3E65}" srcId="{46063778-6887-4899-B86F-D8CD15DAF67F}" destId="{83A0E735-AC75-4C11-B065-0B31C61A3217}" srcOrd="0" destOrd="0" parTransId="{A8D17AC2-07C6-466C-A9A3-7114443C93FB}" sibTransId="{1C51FA70-AD0D-4E55-8D4B-FE003015EA39}"/>
    <dgm:cxn modelId="{4C83C46C-BB38-4120-A6D8-9D5AE48A55AA}" type="presOf" srcId="{16087C31-1429-4B91-AE21-D0170F6AB3CC}" destId="{402BEF8A-E24A-417D-A03F-83F948CBA640}" srcOrd="0" destOrd="5" presId="urn:microsoft.com/office/officeart/2005/8/layout/default"/>
    <dgm:cxn modelId="{37869E6E-CC9A-480B-9B1D-844FE9B61C89}" srcId="{83A0E735-AC75-4C11-B065-0B31C61A3217}" destId="{A707552E-5758-4A3D-BFC2-3751808C63A1}" srcOrd="0" destOrd="0" parTransId="{665353AB-73A6-4170-830A-A19E28AFB2F8}" sibTransId="{3353E101-CF00-41D3-8AEB-DB72721E855D}"/>
    <dgm:cxn modelId="{7366AA94-5B0F-4B37-A664-C7BE053F2330}" type="presOf" srcId="{9FF00B4B-7156-45AB-A582-2ADB49798BDB}" destId="{402BEF8A-E24A-417D-A03F-83F948CBA640}" srcOrd="0" destOrd="3" presId="urn:microsoft.com/office/officeart/2005/8/layout/default"/>
    <dgm:cxn modelId="{53EFDFA9-1B26-4663-B20D-8C04EABCEBB3}" srcId="{83A0E735-AC75-4C11-B065-0B31C61A3217}" destId="{17E5F5A2-1828-4385-9998-FB9110235821}" srcOrd="3" destOrd="0" parTransId="{40E04BB6-5822-4FCE-A9D0-37E16428084D}" sibTransId="{E612FA0B-360A-4507-B895-04F8DFA780C9}"/>
    <dgm:cxn modelId="{050F12B5-AC56-4410-A634-FF6E191B8DCB}" srcId="{83A0E735-AC75-4C11-B065-0B31C61A3217}" destId="{C2D7CA0C-21A3-4EA7-9492-5C2A3D013F1A}" srcOrd="5" destOrd="0" parTransId="{C94B9231-5CD4-4877-8A14-FCB6EF063104}" sibTransId="{03024916-4C2C-4542-A7D8-8D5B075C83C4}"/>
    <dgm:cxn modelId="{3D7335C2-599A-40CB-8AAC-7F8F8DA9F4AB}" srcId="{83A0E735-AC75-4C11-B065-0B31C61A3217}" destId="{9FF00B4B-7156-45AB-A582-2ADB49798BDB}" srcOrd="2" destOrd="0" parTransId="{34CC14A9-F2B4-4C1A-96DD-0021397402CA}" sibTransId="{7FEBD0EB-A2AD-4B9D-8DD4-64B3964D0323}"/>
    <dgm:cxn modelId="{278695CC-1A88-4BE9-ABB5-E348A09CCB1C}" type="presOf" srcId="{A707552E-5758-4A3D-BFC2-3751808C63A1}" destId="{402BEF8A-E24A-417D-A03F-83F948CBA640}" srcOrd="0" destOrd="1" presId="urn:microsoft.com/office/officeart/2005/8/layout/default"/>
    <dgm:cxn modelId="{041D9CE4-C182-4508-9C64-CC6C3AA33E6C}" type="presOf" srcId="{C2D7CA0C-21A3-4EA7-9492-5C2A3D013F1A}" destId="{402BEF8A-E24A-417D-A03F-83F948CBA640}" srcOrd="0" destOrd="6" presId="urn:microsoft.com/office/officeart/2005/8/layout/default"/>
    <dgm:cxn modelId="{554491EB-6579-46D0-80D9-24093DB9A290}" srcId="{83A0E735-AC75-4C11-B065-0B31C61A3217}" destId="{EF10607D-C706-4E70-BEFF-42C9D2A933BD}" srcOrd="1" destOrd="0" parTransId="{8D5DB526-F73A-4998-92C5-86B2A7A3BFC1}" sibTransId="{64309E63-7C3E-46E9-A311-304A1F2770FB}"/>
    <dgm:cxn modelId="{D7CB47EC-B51E-4DBC-B147-DA1FD1E7E231}" type="presOf" srcId="{17E5F5A2-1828-4385-9998-FB9110235821}" destId="{402BEF8A-E24A-417D-A03F-83F948CBA640}" srcOrd="0" destOrd="4" presId="urn:microsoft.com/office/officeart/2005/8/layout/default"/>
    <dgm:cxn modelId="{A4710C62-2359-4065-B890-E690A58A3751}" type="presParOf" srcId="{2162DB1A-1B24-4C61-959E-E936864A9F6B}" destId="{402BEF8A-E24A-417D-A03F-83F948CBA64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BEF8A-E24A-417D-A03F-83F948CBA640}">
      <dsp:nvSpPr>
        <dsp:cNvPr id="0" name=""/>
        <dsp:cNvSpPr/>
      </dsp:nvSpPr>
      <dsp:spPr>
        <a:xfrm>
          <a:off x="198773" y="570"/>
          <a:ext cx="5179002" cy="310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Title: Java Data Types, Casting, and Debugging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Two main types of data in Java: Primitive Data Types and Reference Data Types.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Primitive Data Types: byte, short, int, long, float, double, boolean, char.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Reference Data Types: Class/Object, Interface, Array, String.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Casting: Explicit conversion of a value from one type to another. Widening and Narrowing casting.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Debugging: Process of identifying and fixing bugs or errors in the code.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Debugging Techniques: Watch points, Step in, Step through, Break points, Variable inspection.</a:t>
          </a:r>
          <a:endParaRPr lang="en-US" sz="1500" kern="1200"/>
        </a:p>
      </dsp:txBody>
      <dsp:txXfrm>
        <a:off x="198773" y="570"/>
        <a:ext cx="5179002" cy="310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E6A1-F904-48F8-4F23-77972326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Day 2 Review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CCE4-2761-0BAE-D2AB-615D9510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63" y="1824471"/>
            <a:ext cx="6713552" cy="355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i="1" dirty="0"/>
              <a:t>Earlier in the course, we were able to learn.....</a:t>
            </a:r>
            <a:endParaRPr lang="en-US" sz="1800" i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8FF00B9-3D71-6362-7B6F-DFB83C97B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63"/>
          <a:stretch/>
        </p:blipFill>
        <p:spPr>
          <a:xfrm>
            <a:off x="9520983" y="478169"/>
            <a:ext cx="2150824" cy="225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A23628-B726-2FCA-F15B-E565A99CF532}"/>
              </a:ext>
            </a:extLst>
          </p:cNvPr>
          <p:cNvSpPr txBox="1"/>
          <p:nvPr/>
        </p:nvSpPr>
        <p:spPr>
          <a:xfrm>
            <a:off x="348183" y="3547744"/>
            <a:ext cx="2743199" cy="2554545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Topic: Java Program Structure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Package Declaration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Import Statements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Class Definition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Main Method Class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Methods and Behaviors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FE92E-DAEF-F492-35DE-A6A5623B5A19}"/>
              </a:ext>
            </a:extLst>
          </p:cNvPr>
          <p:cNvSpPr txBox="1"/>
          <p:nvPr/>
        </p:nvSpPr>
        <p:spPr>
          <a:xfrm>
            <a:off x="3445786" y="3176926"/>
            <a:ext cx="2743199" cy="2554545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Topic: Java Class, Objects, Methods, and Main Method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Java Class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Objects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Methods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Main Method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Syntax of Java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19CC-836A-37A1-642B-ECF462436F89}"/>
              </a:ext>
            </a:extLst>
          </p:cNvPr>
          <p:cNvSpPr txBox="1"/>
          <p:nvPr/>
        </p:nvSpPr>
        <p:spPr>
          <a:xfrm>
            <a:off x="6603140" y="2587883"/>
            <a:ext cx="2743199" cy="2246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374151"/>
                </a:solidFill>
                <a:ea typeface="+mn-lt"/>
                <a:cs typeface="+mn-lt"/>
              </a:rPr>
              <a:t>Topic: JVM Role in Java Execution</a:t>
            </a:r>
            <a:endParaRPr lang="en-US" sz="2000" b="1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Class loading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Verification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Execution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Garbage collection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374151"/>
                </a:solidFill>
                <a:ea typeface="+mn-lt"/>
                <a:cs typeface="+mn-lt"/>
              </a:rPr>
              <a:t>Security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553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E6A1-F904-48F8-4F23-77972326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Day 3 Review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CCE4-2761-0BAE-D2AB-615D9510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63" y="1824471"/>
            <a:ext cx="6713552" cy="355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i="1" dirty="0"/>
              <a:t>Earlier in the course, we were able to learn.....</a:t>
            </a:r>
            <a:endParaRPr lang="en-US" sz="1800" i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8FF00B9-3D71-6362-7B6F-DFB83C97B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63"/>
          <a:stretch/>
        </p:blipFill>
        <p:spPr>
          <a:xfrm>
            <a:off x="9520983" y="478169"/>
            <a:ext cx="2150824" cy="2251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3FA82-8A3E-F394-7915-00D9695E07B6}"/>
              </a:ext>
            </a:extLst>
          </p:cNvPr>
          <p:cNvSpPr txBox="1"/>
          <p:nvPr/>
        </p:nvSpPr>
        <p:spPr>
          <a:xfrm>
            <a:off x="567268" y="2252804"/>
            <a:ext cx="4685761" cy="267765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374151"/>
                </a:solidFill>
                <a:ea typeface="+mn-lt"/>
                <a:cs typeface="+mn-lt"/>
              </a:rPr>
              <a:t>Title: Java Naming Convention</a:t>
            </a:r>
            <a:endParaRPr lang="en-US" sz="1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374151"/>
                </a:solidFill>
                <a:ea typeface="+mn-lt"/>
                <a:cs typeface="+mn-lt"/>
              </a:rPr>
              <a:t>Java naming convention provides guidelines for naming classes, variables, constants, and methods.</a:t>
            </a:r>
            <a:endParaRPr lang="en-US" sz="1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374151"/>
                </a:solidFill>
                <a:ea typeface="+mn-lt"/>
                <a:cs typeface="+mn-lt"/>
              </a:rPr>
              <a:t>Classes: Use noun or noun phrase with each word capitalized. No underscores or hyphens.</a:t>
            </a:r>
            <a:endParaRPr lang="en-US" sz="1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374151"/>
                </a:solidFill>
                <a:ea typeface="+mn-lt"/>
                <a:cs typeface="+mn-lt"/>
              </a:rPr>
              <a:t>Variables: Use noun, noun phrase, or adjective. First word lowercase, subsequent words capitalized.</a:t>
            </a:r>
            <a:endParaRPr lang="en-US" sz="1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374151"/>
                </a:solidFill>
                <a:ea typeface="+mn-lt"/>
                <a:cs typeface="+mn-lt"/>
              </a:rPr>
              <a:t>Constants: All uppercase with words separated by underscores. Avoid ANSI constants.</a:t>
            </a:r>
            <a:endParaRPr lang="en-US" sz="1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374151"/>
                </a:solidFill>
                <a:ea typeface="+mn-lt"/>
                <a:cs typeface="+mn-lt"/>
              </a:rPr>
              <a:t>Methods: Use verbs or verb phrases. Capitalize the first letter of subsequent words.</a:t>
            </a:r>
            <a:endParaRPr lang="en-US" sz="1400" b="1" dirty="0">
              <a:ea typeface="+mn-lt"/>
              <a:cs typeface="+mn-lt"/>
            </a:endParaRPr>
          </a:p>
          <a:p>
            <a:pPr algn="l"/>
            <a:endParaRPr lang="en-US" sz="1400" b="1" dirty="0">
              <a:ea typeface="Calibri"/>
              <a:cs typeface="Calibri"/>
            </a:endParaRPr>
          </a:p>
        </p:txBody>
      </p:sp>
      <p:graphicFrame>
        <p:nvGraphicFramePr>
          <p:cNvPr id="13" name="TextBox 9">
            <a:extLst>
              <a:ext uri="{FF2B5EF4-FFF2-40B4-BE49-F238E27FC236}">
                <a16:creationId xmlns:a16="http://schemas.microsoft.com/office/drawing/2014/main" id="{82A8FDA3-00B6-1E54-F3C6-E4C4364B5C8A}"/>
              </a:ext>
            </a:extLst>
          </p:cNvPr>
          <p:cNvGraphicFramePr/>
          <p:nvPr/>
        </p:nvGraphicFramePr>
        <p:xfrm>
          <a:off x="5761163" y="3279124"/>
          <a:ext cx="5576550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03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07AE-7EF9-3165-22B3-5935F7FE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Arithmetic Operators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E08C-1F6D-8157-DF37-958FD798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Arithmetic operators perform mathematical operations on operands.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Addition (+), subtraction (-), multiplication (*), division (/), and remainder/modulus (%) are common arithmetic operators.</a:t>
            </a:r>
            <a:endParaRPr lang="en-US" sz="1800" dirty="0"/>
          </a:p>
          <a:p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int result1 = 10 + 5;   // Addition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int result2 = 20 - 8;   // Subtraction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int result3 = 6 * 4;    // Multiplication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int result4 = 25 / 5;   // Division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int result5 = 17 % 4;   // Remainder</a:t>
            </a:r>
            <a:endParaRPr lang="en-US" sz="1800" dirty="0"/>
          </a:p>
          <a:p>
            <a:endParaRPr lang="en-US" sz="1800"/>
          </a:p>
          <a:p>
            <a:r>
              <a:rPr lang="en-US" sz="1800" dirty="0" err="1">
                <a:ea typeface="+mn-lt"/>
                <a:cs typeface="+mn-lt"/>
              </a:rPr>
              <a:t>System.out.println</a:t>
            </a:r>
            <a:r>
              <a:rPr lang="en-US" sz="1800" dirty="0">
                <a:ea typeface="+mn-lt"/>
                <a:cs typeface="+mn-lt"/>
              </a:rPr>
              <a:t>(result1);   // Output: 15</a:t>
            </a:r>
            <a:endParaRPr lang="en-US" sz="1800" dirty="0"/>
          </a:p>
          <a:p>
            <a:r>
              <a:rPr lang="en-US" sz="1800" dirty="0" err="1">
                <a:ea typeface="+mn-lt"/>
                <a:cs typeface="+mn-lt"/>
              </a:rPr>
              <a:t>System.out.println</a:t>
            </a:r>
            <a:r>
              <a:rPr lang="en-US" sz="1800" dirty="0">
                <a:ea typeface="+mn-lt"/>
                <a:cs typeface="+mn-lt"/>
              </a:rPr>
              <a:t>(result2);   // Output: 12</a:t>
            </a:r>
            <a:endParaRPr lang="en-US" sz="1800" dirty="0"/>
          </a:p>
          <a:p>
            <a:r>
              <a:rPr lang="en-US" sz="1800" dirty="0" err="1">
                <a:ea typeface="+mn-lt"/>
                <a:cs typeface="+mn-lt"/>
              </a:rPr>
              <a:t>System.out.println</a:t>
            </a:r>
            <a:r>
              <a:rPr lang="en-US" sz="1800" dirty="0">
                <a:ea typeface="+mn-lt"/>
                <a:cs typeface="+mn-lt"/>
              </a:rPr>
              <a:t>(result3);   // Output: 24</a:t>
            </a:r>
            <a:endParaRPr lang="en-US" sz="1800" dirty="0"/>
          </a:p>
          <a:p>
            <a:r>
              <a:rPr lang="en-US" sz="1800" dirty="0" err="1">
                <a:ea typeface="+mn-lt"/>
                <a:cs typeface="+mn-lt"/>
              </a:rPr>
              <a:t>System.out.println</a:t>
            </a:r>
            <a:r>
              <a:rPr lang="en-US" sz="1800" dirty="0">
                <a:ea typeface="+mn-lt"/>
                <a:cs typeface="+mn-lt"/>
              </a:rPr>
              <a:t>(result4);   // Output: 5</a:t>
            </a:r>
            <a:endParaRPr lang="en-US" sz="1800" dirty="0"/>
          </a:p>
          <a:p>
            <a:r>
              <a:rPr lang="en-US" sz="1800" dirty="0" err="1">
                <a:ea typeface="+mn-lt"/>
                <a:cs typeface="+mn-lt"/>
              </a:rPr>
              <a:t>System.out.println</a:t>
            </a:r>
            <a:r>
              <a:rPr lang="en-US" sz="1800" dirty="0">
                <a:ea typeface="+mn-lt"/>
                <a:cs typeface="+mn-lt"/>
              </a:rPr>
              <a:t>(result5);   // Output: 1</a:t>
            </a:r>
            <a:endParaRPr lang="en-US" sz="1800" dirty="0"/>
          </a:p>
          <a:p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5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9CAEA-4F93-D5CD-5B33-EA84ECC5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Arithmetic Operator Priority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58D0-6B7E-682D-D75A-62F5C093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Arithmetic expressions are evaluated according to priority rules.</a:t>
            </a:r>
          </a:p>
          <a:p>
            <a:r>
              <a:rPr lang="en-US" sz="1800">
                <a:ea typeface="+mn-lt"/>
                <a:cs typeface="+mn-lt"/>
              </a:rPr>
              <a:t>Operators have different levels of precedence.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Example priority levels: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+, - (unary)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*, /, %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+, - (binary)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Examples:</a:t>
            </a:r>
          </a:p>
          <a:p>
            <a:r>
              <a:rPr lang="en-US" sz="1800">
                <a:ea typeface="+mn-lt"/>
                <a:cs typeface="+mn-lt"/>
              </a:rPr>
              <a:t>int result1 = 3 + 7 % 2;             // 7 % 2 = 1, 3 + 1 = 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int result2 = (2 - 5) * 5 / 2;       // (2 - 5) = -3, -3 * 5 = -15, -15 / 2 = -7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int result3 = 2 - 5 + 3;             // 2 - 5 = -3, -3 + 3 = 0</a:t>
            </a:r>
            <a:endParaRPr lang="en-US" sz="1800"/>
          </a:p>
          <a:p>
            <a:endParaRPr lang="en-US" sz="1800"/>
          </a:p>
          <a:p>
            <a:r>
              <a:rPr lang="en-US" sz="1800">
                <a:ea typeface="+mn-lt"/>
                <a:cs typeface="+mn-lt"/>
              </a:rPr>
              <a:t>System.out.println(result1);        // Output: 4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System.out.println(result2);        // Output: -7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System.out.println(result3);        // Output: 0</a:t>
            </a:r>
            <a:endParaRPr lang="en-US" sz="1800"/>
          </a:p>
          <a:p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49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2D29B-47EA-3E7F-4079-2DC53EEF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The Math Class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6D2686-26EF-AFB4-3D70-F249A0EAB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>
                <a:ea typeface="+mn-lt"/>
                <a:cs typeface="+mn-lt"/>
              </a:rPr>
              <a:t>The Math class in Java provides mathematical functions and constants.</a:t>
            </a:r>
            <a:endParaRPr lang="en-US" sz="1100">
              <a:cs typeface="Calibri" panose="020F0502020204030204"/>
            </a:endParaRPr>
          </a:p>
          <a:p>
            <a:r>
              <a:rPr lang="en-US" sz="1100">
                <a:ea typeface="+mn-lt"/>
                <a:cs typeface="+mn-lt"/>
              </a:rPr>
              <a:t>Examples of Math functions/constants: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sqrt(x): Square root of x.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abs(x): Absolute value of x.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cos(a), sin(a), tan(a): Trigonometric functions.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exp(x): Exponential function.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log(x): Natural logarithm.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max(x, y), min(x, y): Maximum and minimum values.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pow(x, y): Power function.</a:t>
            </a:r>
            <a:endParaRPr lang="en-US" sz="1100"/>
          </a:p>
          <a:p>
            <a:pPr lvl="1"/>
            <a:r>
              <a:rPr lang="en-US" sz="1100">
                <a:ea typeface="+mn-lt"/>
                <a:cs typeface="+mn-lt"/>
              </a:rPr>
              <a:t>PI: Approximate value of PI.</a:t>
            </a:r>
            <a:endParaRPr lang="en-US" sz="1100"/>
          </a:p>
          <a:p>
            <a:endParaRPr lang="en-US" sz="110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0403-22AA-30A9-DDD6-2177BAF3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>
                <a:ea typeface="+mn-lt"/>
                <a:cs typeface="+mn-lt"/>
              </a:rPr>
              <a:t>double sqrtResult = Math.sqrt(25);       // Square root of 25 = 5.0</a:t>
            </a:r>
            <a:endParaRPr lang="en-US" sz="1100">
              <a:ea typeface="Calibri" panose="020F0502020204030204"/>
              <a:cs typeface="Calibri" panose="020F0502020204030204"/>
            </a:endParaRPr>
          </a:p>
          <a:p>
            <a:r>
              <a:rPr lang="en-US" sz="1100">
                <a:ea typeface="+mn-lt"/>
                <a:cs typeface="+mn-lt"/>
              </a:rPr>
              <a:t>int absResult = Math.abs(-10);           // Absolute value of -10 = 10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double cosResult = Math.cos(Math.PI);    // Cosine of PI = -1.0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double expResult = Math.exp(2);          // e^2 = 7.38905609893065</a:t>
            </a:r>
            <a:endParaRPr lang="en-US" sz="1100"/>
          </a:p>
          <a:p>
            <a:endParaRPr lang="en-US" sz="1100"/>
          </a:p>
          <a:p>
            <a:r>
              <a:rPr lang="en-US" sz="1100">
                <a:ea typeface="+mn-lt"/>
                <a:cs typeface="+mn-lt"/>
              </a:rPr>
              <a:t>System.out.println(sqrtResult);          // Output: 5.0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System.out.println(absResult);           // Output: 10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System.out.println(cosResult);           // Output: -1.0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System.out.println(expResult);           // Output: 7.38905609893065</a:t>
            </a:r>
            <a:endParaRPr lang="en-US" sz="1100"/>
          </a:p>
          <a:p>
            <a:endParaRPr lang="en-US" sz="1100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ECCD2A-2B83-7207-6E25-6BC80B2C9948}"/>
              </a:ext>
            </a:extLst>
          </p:cNvPr>
          <p:cNvSpPr txBox="1"/>
          <p:nvPr/>
        </p:nvSpPr>
        <p:spPr>
          <a:xfrm>
            <a:off x="1367692" y="1868365"/>
            <a:ext cx="2743199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0A18E-84EE-6D2F-880E-F4742F12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Short Hand Assignment Operators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B0D0-C6D3-8318-F459-A07870331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Java provides shorthand assignment operators for concise coding.</a:t>
            </a:r>
            <a:endParaRPr lang="en-US" sz="1700">
              <a:ea typeface="Calibri" panose="020F0502020204030204"/>
              <a:cs typeface="Calibri" panose="020F0502020204030204"/>
            </a:endParaRPr>
          </a:p>
          <a:p>
            <a:r>
              <a:rPr lang="en-US" sz="1700" dirty="0">
                <a:ea typeface="+mn-lt"/>
                <a:cs typeface="+mn-lt"/>
              </a:rPr>
              <a:t>Examples:</a:t>
            </a:r>
            <a:endParaRPr lang="en-US" sz="1700" dirty="0"/>
          </a:p>
          <a:p>
            <a:pPr lvl="1"/>
            <a:r>
              <a:rPr lang="en-US" sz="1700">
                <a:ea typeface="+mn-lt"/>
                <a:cs typeface="+mn-lt"/>
              </a:rPr>
              <a:t>a += 5; // equivalent to a = a + 5;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op1 += op2: op1 = op1 + op2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op1 -= op2: op1 = op1 - op2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op1 *= op2: op1 = op1 * op2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op1 /= op2: op1 = op1 / op2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op1 %= op2: op1 = op1 % op2</a:t>
            </a:r>
            <a:endParaRPr lang="en-US" sz="1700"/>
          </a:p>
          <a:p>
            <a:br>
              <a:rPr lang="en-US" sz="1700"/>
            </a:br>
            <a:endParaRPr lang="en-US" sz="17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FBED-026A-8CF6-CE76-6B83DDEB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510968"/>
            <a:ext cx="3197701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200">
                <a:ea typeface="+mn-lt"/>
                <a:cs typeface="+mn-lt"/>
              </a:rPr>
              <a:t>int a = 10;</a:t>
            </a:r>
            <a:endParaRPr lang="en-US" sz="1200">
              <a:ea typeface="Calibri" panose="020F0502020204030204"/>
              <a:cs typeface="Calibri" panose="020F0502020204030204"/>
            </a:endParaRPr>
          </a:p>
          <a:p>
            <a:r>
              <a:rPr lang="en-US" sz="1200">
                <a:ea typeface="+mn-lt"/>
                <a:cs typeface="+mn-lt"/>
              </a:rPr>
              <a:t>a += 5;   // a = a + 5</a:t>
            </a:r>
            <a:endParaRPr lang="en-US" sz="1200">
              <a:ea typeface="Calibri" panose="020F0502020204030204"/>
              <a:cs typeface="Calibri" panose="020F0502020204030204"/>
            </a:endParaRPr>
          </a:p>
          <a:p>
            <a:r>
              <a:rPr lang="en-US" sz="1200">
                <a:ea typeface="+mn-lt"/>
                <a:cs typeface="+mn-lt"/>
              </a:rPr>
              <a:t>System.out.println(a);   // Output: 15</a:t>
            </a:r>
            <a:endParaRPr lang="en-US" sz="1200">
              <a:ea typeface="Calibri" panose="020F0502020204030204"/>
              <a:cs typeface="Calibri" panose="020F0502020204030204"/>
            </a:endParaRPr>
          </a:p>
          <a:p>
            <a:endParaRPr lang="en-US" sz="1200">
              <a:ea typeface="Calibri" panose="020F0502020204030204"/>
              <a:cs typeface="Calibri" panose="020F0502020204030204"/>
            </a:endParaRPr>
          </a:p>
          <a:p>
            <a:r>
              <a:rPr lang="en-US" sz="1200">
                <a:ea typeface="+mn-lt"/>
                <a:cs typeface="+mn-lt"/>
              </a:rPr>
              <a:t>int b = 8;</a:t>
            </a:r>
            <a:endParaRPr lang="en-US" sz="120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a typeface="+mn-lt"/>
                <a:cs typeface="+mn-lt"/>
              </a:rPr>
              <a:t>b -= 3;   // b = b - 3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 err="1">
                <a:ea typeface="+mn-lt"/>
                <a:cs typeface="+mn-lt"/>
              </a:rPr>
              <a:t>System.out.println</a:t>
            </a:r>
            <a:r>
              <a:rPr lang="en-US" sz="1200" dirty="0">
                <a:ea typeface="+mn-lt"/>
                <a:cs typeface="+mn-lt"/>
              </a:rPr>
              <a:t>(b);   // Output: 5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endParaRPr lang="en-US" sz="120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a typeface="+mn-lt"/>
                <a:cs typeface="+mn-lt"/>
              </a:rPr>
              <a:t>int c = 4;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a typeface="+mn-lt"/>
                <a:cs typeface="+mn-lt"/>
              </a:rPr>
              <a:t>c *= 3;   // c = c * 3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 err="1">
                <a:ea typeface="+mn-lt"/>
                <a:cs typeface="+mn-lt"/>
              </a:rPr>
              <a:t>System.out.println</a:t>
            </a:r>
            <a:r>
              <a:rPr lang="en-US" sz="1200" dirty="0">
                <a:ea typeface="+mn-lt"/>
                <a:cs typeface="+mn-lt"/>
              </a:rPr>
              <a:t>(c);   // Output: 12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endParaRPr lang="en-US" sz="120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a typeface="+mn-lt"/>
                <a:cs typeface="+mn-lt"/>
              </a:rPr>
              <a:t>int d = 15;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a typeface="+mn-lt"/>
                <a:cs typeface="+mn-lt"/>
              </a:rPr>
              <a:t>d /= 4;   // d = d / 4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 err="1">
                <a:ea typeface="+mn-lt"/>
                <a:cs typeface="+mn-lt"/>
              </a:rPr>
              <a:t>System.out.println</a:t>
            </a:r>
            <a:r>
              <a:rPr lang="en-US" sz="1200" dirty="0">
                <a:ea typeface="+mn-lt"/>
                <a:cs typeface="+mn-lt"/>
              </a:rPr>
              <a:t>(d);   // Output: 3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endParaRPr lang="en-US" sz="120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a typeface="+mn-lt"/>
                <a:cs typeface="+mn-lt"/>
              </a:rPr>
              <a:t>int e = 7;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a typeface="+mn-lt"/>
                <a:cs typeface="+mn-lt"/>
              </a:rPr>
              <a:t>e %= 4;   // e = e % 4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dirty="0" err="1">
                <a:ea typeface="+mn-lt"/>
                <a:cs typeface="+mn-lt"/>
              </a:rPr>
              <a:t>System.out.println</a:t>
            </a:r>
            <a:r>
              <a:rPr lang="en-US" sz="1200" dirty="0">
                <a:ea typeface="+mn-lt"/>
                <a:cs typeface="+mn-lt"/>
              </a:rPr>
              <a:t>(e);   // Output: 3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endParaRPr lang="en-US" sz="1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918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9701-095B-95AC-2E5D-AEAC1A69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3F3F3F"/>
                </a:solidFill>
                <a:ea typeface="+mj-lt"/>
                <a:cs typeface="+mj-lt"/>
              </a:rPr>
              <a:t>Increment and Decrement Operators</a:t>
            </a:r>
            <a:endParaRPr lang="en-US" sz="3600" b="1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09FD-96ED-1D24-F54B-548A0AE88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999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Java provides increment (++) and decrement (--) operators.</a:t>
            </a:r>
            <a:endParaRPr lang="en-US" sz="1700">
              <a:ea typeface="Calibri" panose="020F0502020204030204"/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</a:rPr>
              <a:t>Post-increment (op++): Increments op by 1 after the operation.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Pre-increment (++op): Increments op by 1 before the operation.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Post-decrement (op--): Decrements op by 1 after the operation.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Pre-decrement (--op): Decrements op by 1 before the operation.</a:t>
            </a:r>
            <a:endParaRPr lang="en-US" sz="1700"/>
          </a:p>
          <a:p>
            <a:endParaRPr lang="en-US" sz="1700">
              <a:ea typeface="Calibri"/>
              <a:cs typeface="Calibri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DB4C-5856-7987-AF63-D3B874D3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5269241" cy="29597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 dirty="0">
                <a:ea typeface="+mn-lt"/>
                <a:cs typeface="+mn-lt"/>
              </a:rPr>
              <a:t>int count = 5;</a:t>
            </a:r>
            <a:endParaRPr lang="en-US" sz="1500" dirty="0">
              <a:ea typeface="Calibri" panose="020F0502020204030204"/>
              <a:cs typeface="Calibri" panose="020F0502020204030204"/>
            </a:endParaRPr>
          </a:p>
          <a:p>
            <a:endParaRPr lang="en-US" sz="1500"/>
          </a:p>
          <a:p>
            <a:r>
              <a:rPr lang="en-US" sz="1500" dirty="0">
                <a:ea typeface="+mn-lt"/>
                <a:cs typeface="+mn-lt"/>
              </a:rPr>
              <a:t>int </a:t>
            </a:r>
            <a:r>
              <a:rPr lang="en-US" sz="1500" dirty="0" err="1">
                <a:ea typeface="+mn-lt"/>
                <a:cs typeface="+mn-lt"/>
              </a:rPr>
              <a:t>postIncrement</a:t>
            </a:r>
            <a:r>
              <a:rPr lang="en-US" sz="1500" dirty="0">
                <a:ea typeface="+mn-lt"/>
                <a:cs typeface="+mn-lt"/>
              </a:rPr>
              <a:t> = count++;   // </a:t>
            </a:r>
            <a:r>
              <a:rPr lang="en-US" sz="1500" dirty="0" err="1">
                <a:ea typeface="+mn-lt"/>
                <a:cs typeface="+mn-lt"/>
              </a:rPr>
              <a:t>postIncrement</a:t>
            </a:r>
            <a:r>
              <a:rPr lang="en-US" sz="1500" dirty="0">
                <a:ea typeface="+mn-lt"/>
                <a:cs typeface="+mn-lt"/>
              </a:rPr>
              <a:t> = 5, count = 6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int </a:t>
            </a:r>
            <a:r>
              <a:rPr lang="en-US" sz="1500" dirty="0" err="1">
                <a:ea typeface="+mn-lt"/>
                <a:cs typeface="+mn-lt"/>
              </a:rPr>
              <a:t>preIncrement</a:t>
            </a:r>
            <a:r>
              <a:rPr lang="en-US" sz="1500" dirty="0">
                <a:ea typeface="+mn-lt"/>
                <a:cs typeface="+mn-lt"/>
              </a:rPr>
              <a:t> = ++count;    // </a:t>
            </a:r>
            <a:r>
              <a:rPr lang="en-US" sz="1500" dirty="0" err="1">
                <a:ea typeface="+mn-lt"/>
                <a:cs typeface="+mn-lt"/>
              </a:rPr>
              <a:t>preIncrement</a:t>
            </a:r>
            <a:r>
              <a:rPr lang="en-US" sz="1500" dirty="0">
                <a:ea typeface="+mn-lt"/>
                <a:cs typeface="+mn-lt"/>
              </a:rPr>
              <a:t> = 7, count = 7</a:t>
            </a:r>
            <a:endParaRPr lang="en-US" sz="1500" dirty="0"/>
          </a:p>
          <a:p>
            <a:endParaRPr lang="en-US" sz="1500"/>
          </a:p>
          <a:p>
            <a:r>
              <a:rPr lang="en-US" sz="1500" dirty="0">
                <a:ea typeface="+mn-lt"/>
                <a:cs typeface="+mn-lt"/>
              </a:rPr>
              <a:t>int </a:t>
            </a:r>
            <a:r>
              <a:rPr lang="en-US" sz="1500" dirty="0" err="1">
                <a:ea typeface="+mn-lt"/>
                <a:cs typeface="+mn-lt"/>
              </a:rPr>
              <a:t>postDecrement</a:t>
            </a:r>
            <a:r>
              <a:rPr lang="en-US" sz="1500" dirty="0">
                <a:ea typeface="+mn-lt"/>
                <a:cs typeface="+mn-lt"/>
              </a:rPr>
              <a:t> = count--;   // </a:t>
            </a:r>
            <a:r>
              <a:rPr lang="en-US" sz="1500" dirty="0" err="1">
                <a:ea typeface="+mn-lt"/>
                <a:cs typeface="+mn-lt"/>
              </a:rPr>
              <a:t>postDecrement</a:t>
            </a:r>
            <a:r>
              <a:rPr lang="en-US" sz="1500" dirty="0">
                <a:ea typeface="+mn-lt"/>
                <a:cs typeface="+mn-lt"/>
              </a:rPr>
              <a:t> = 7, count = 6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int </a:t>
            </a:r>
            <a:r>
              <a:rPr lang="en-US" sz="1500" dirty="0" err="1">
                <a:ea typeface="+mn-lt"/>
                <a:cs typeface="+mn-lt"/>
              </a:rPr>
              <a:t>preDecrement</a:t>
            </a:r>
            <a:r>
              <a:rPr lang="en-US" sz="1500" dirty="0">
                <a:ea typeface="+mn-lt"/>
                <a:cs typeface="+mn-lt"/>
              </a:rPr>
              <a:t> = --count;    // </a:t>
            </a:r>
            <a:r>
              <a:rPr lang="en-US" sz="1500" dirty="0" err="1">
                <a:ea typeface="+mn-lt"/>
                <a:cs typeface="+mn-lt"/>
              </a:rPr>
              <a:t>preDec</a:t>
            </a:r>
            <a:r>
              <a:rPr lang="en-US" sz="1500" dirty="0">
                <a:ea typeface="+mn-lt"/>
                <a:cs typeface="+mn-lt"/>
              </a:rPr>
              <a:t> = 5, count = 5</a:t>
            </a:r>
            <a:endParaRPr lang="en-US" sz="1500" dirty="0" err="1"/>
          </a:p>
          <a:p>
            <a:endParaRPr lang="en-US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067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0ADDF-E289-5E64-0FCB-34DD8119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and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98EE-7D2E-653C-8420-325D02F7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373622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Relational operators compare operands and return boolean results.</a:t>
            </a:r>
          </a:p>
          <a:p>
            <a:r>
              <a:rPr lang="en-US" sz="1600"/>
              <a:t>Relational operators: ==, !=, &gt;, &gt;=, &lt;, &lt;=</a:t>
            </a:r>
          </a:p>
          <a:p>
            <a:r>
              <a:rPr lang="en-US" sz="1600"/>
              <a:t>Boolean operators perform logical operations on boolean values.</a:t>
            </a:r>
          </a:p>
          <a:p>
            <a:pPr marL="0"/>
            <a:br>
              <a:rPr lang="en-US" sz="1600"/>
            </a:br>
            <a:endParaRPr lang="en-US" sz="1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05458A-5D52-E4E0-FABE-C3E53D71E078}"/>
              </a:ext>
            </a:extLst>
          </p:cNvPr>
          <p:cNvSpPr txBox="1"/>
          <p:nvPr/>
        </p:nvSpPr>
        <p:spPr>
          <a:xfrm>
            <a:off x="8086703" y="468038"/>
            <a:ext cx="4099221" cy="585564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int x = 5;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int y = 10;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boolean isEqual = x == y;      // false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boolean isNotEqual = x != y;   // 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boolean isGreater = x &gt; y;     // false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boolean isGreaterOrEqual = x &gt;= y;   // false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boolean isLess = x &lt; y;        // 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boolean isLessOrEqual = x &lt;= y;      // 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System.out.println(isEqual);           // Output: false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System.out.println(isNotEqual);        // Output: 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System.out.println(isGreater);         // Output: false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System.out.println(isGreaterOrEqual);  // Output: false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System.out.println(isLess);            // Output: 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System.out.println(isLessOrEqual);     // Output: 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2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1280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Day 2 Review</vt:lpstr>
      <vt:lpstr>Day 3 Review</vt:lpstr>
      <vt:lpstr>Arithmetic Operators</vt:lpstr>
      <vt:lpstr>Arithmetic Operator Priority</vt:lpstr>
      <vt:lpstr>The Math Class</vt:lpstr>
      <vt:lpstr>Short Hand Assignment Operators</vt:lpstr>
      <vt:lpstr>Increment and Decrement Operators</vt:lpstr>
      <vt:lpstr>Relational and Boolean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Adepoju Akinde Davidson</cp:lastModifiedBy>
  <cp:revision>447</cp:revision>
  <dcterms:created xsi:type="dcterms:W3CDTF">2023-06-29T13:51:21Z</dcterms:created>
  <dcterms:modified xsi:type="dcterms:W3CDTF">2024-03-07T11:00:34Z</dcterms:modified>
</cp:coreProperties>
</file>