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A35AC-43F9-005A-AA84-631FDD5ACB68}" v="40" dt="2023-07-02T12:11:00.496"/>
    <p1510:client id="{55BBF11E-4C31-6DB7-444A-7EFC6F621573}" v="89" dt="2023-07-02T12:44:33.190"/>
    <p1510:client id="{61173369-BA8F-D392-A11C-C714C11004FD}" v="317" dt="2023-07-02T16:05:24.613"/>
    <p1510:client id="{8646F775-C0C1-00ED-B36D-9F2AD08A65A6}" v="1" dt="2023-07-14T13:18:32.149"/>
    <p1510:client id="{944C0001-1DBE-4CB2-A16E-2AF5D243E729}" v="431" dt="2023-07-02T11:55:0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43A35AC-43F9-005A-AA84-631FDD5ACB68}"/>
    <pc:docChg chg="modSld">
      <pc:chgData name="" userId="" providerId="" clId="Web-{243A35AC-43F9-005A-AA84-631FDD5ACB68}" dt="2023-07-02T12:01:49.833" v="1" actId="20577"/>
      <pc:docMkLst>
        <pc:docMk/>
      </pc:docMkLst>
      <pc:sldChg chg="modSp">
        <pc:chgData name="" userId="" providerId="" clId="Web-{243A35AC-43F9-005A-AA84-631FDD5ACB68}" dt="2023-07-02T12:01:49.833" v="1" actId="20577"/>
        <pc:sldMkLst>
          <pc:docMk/>
          <pc:sldMk cId="553338156" sldId="258"/>
        </pc:sldMkLst>
        <pc:spChg chg="mod">
          <ac:chgData name="" userId="" providerId="" clId="Web-{243A35AC-43F9-005A-AA84-631FDD5ACB68}" dt="2023-07-02T12:01:49.833" v="1" actId="20577"/>
          <ac:spMkLst>
            <pc:docMk/>
            <pc:sldMk cId="553338156" sldId="258"/>
            <ac:spMk id="2" creationId="{90F7E6A1-F904-48F8-4F23-7797232622D1}"/>
          </ac:spMkLst>
        </pc:spChg>
      </pc:sldChg>
    </pc:docChg>
  </pc:docChgLst>
  <pc:docChgLst>
    <pc:chgData name="Adepoju Akinde Davidson" userId="S::adepoju.davidson@ingrydacademy.com::8ce1ba9e-a874-4026-855b-31a3b673c6ee" providerId="AD" clId="Web-{61173369-BA8F-D392-A11C-C714C11004FD}"/>
    <pc:docChg chg="addSld delSld modSld">
      <pc:chgData name="Adepoju Akinde Davidson" userId="S::adepoju.davidson@ingrydacademy.com::8ce1ba9e-a874-4026-855b-31a3b673c6ee" providerId="AD" clId="Web-{61173369-BA8F-D392-A11C-C714C11004FD}" dt="2023-07-02T16:05:56.301" v="317"/>
      <pc:docMkLst>
        <pc:docMk/>
      </pc:docMkLst>
      <pc:sldChg chg="addSp delSp modSp mod setBg">
        <pc:chgData name="Adepoju Akinde Davidson" userId="S::adepoju.davidson@ingrydacademy.com::8ce1ba9e-a874-4026-855b-31a3b673c6ee" providerId="AD" clId="Web-{61173369-BA8F-D392-A11C-C714C11004FD}" dt="2023-07-02T12:51:06.700" v="0"/>
        <pc:sldMkLst>
          <pc:docMk/>
          <pc:sldMk cId="3186555144" sldId="264"/>
        </pc:sldMkLst>
        <pc:spChg chg="mod">
          <ac:chgData name="Adepoju Akinde Davidson" userId="S::adepoju.davidson@ingrydacademy.com::8ce1ba9e-a874-4026-855b-31a3b673c6ee" providerId="AD" clId="Web-{61173369-BA8F-D392-A11C-C714C11004FD}" dt="2023-07-02T12:51:06.700" v="0"/>
          <ac:spMkLst>
            <pc:docMk/>
            <pc:sldMk cId="3186555144" sldId="264"/>
            <ac:spMk id="2" creationId="{5A5820F1-B1B8-C8B9-FDD5-3FED053A9495}"/>
          </ac:spMkLst>
        </pc:spChg>
        <pc:spChg chg="del">
          <ac:chgData name="Adepoju Akinde Davidson" userId="S::adepoju.davidson@ingrydacademy.com::8ce1ba9e-a874-4026-855b-31a3b673c6ee" providerId="AD" clId="Web-{61173369-BA8F-D392-A11C-C714C11004FD}" dt="2023-07-02T12:51:06.700" v="0"/>
          <ac:spMkLst>
            <pc:docMk/>
            <pc:sldMk cId="3186555144" sldId="264"/>
            <ac:spMk id="3" creationId="{D1900505-BC62-A3FF-EC6F-8DA7C5E1B789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2:51:06.700" v="0"/>
          <ac:spMkLst>
            <pc:docMk/>
            <pc:sldMk cId="3186555144" sldId="264"/>
            <ac:spMk id="9" creationId="{AE2B703B-46F9-481A-A605-82E2A828C4FA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2:51:06.700" v="0"/>
          <ac:spMkLst>
            <pc:docMk/>
            <pc:sldMk cId="3186555144" sldId="264"/>
            <ac:spMk id="11" creationId="{F13BE4D7-0C3D-4906-B230-A1C5B4665CCF}"/>
          </ac:spMkLst>
        </pc:spChg>
        <pc:graphicFrameChg chg="add">
          <ac:chgData name="Adepoju Akinde Davidson" userId="S::adepoju.davidson@ingrydacademy.com::8ce1ba9e-a874-4026-855b-31a3b673c6ee" providerId="AD" clId="Web-{61173369-BA8F-D392-A11C-C714C11004FD}" dt="2023-07-02T12:51:06.700" v="0"/>
          <ac:graphicFrameMkLst>
            <pc:docMk/>
            <pc:sldMk cId="3186555144" sldId="264"/>
            <ac:graphicFrameMk id="5" creationId="{8F33308E-9324-46CB-BE9D-6B85BC6687C0}"/>
          </ac:graphicFrameMkLst>
        </pc:graphicFrameChg>
      </pc:sldChg>
      <pc:sldChg chg="addSp delSp modSp new mod setBg">
        <pc:chgData name="Adepoju Akinde Davidson" userId="S::adepoju.davidson@ingrydacademy.com::8ce1ba9e-a874-4026-855b-31a3b673c6ee" providerId="AD" clId="Web-{61173369-BA8F-D392-A11C-C714C11004FD}" dt="2023-07-02T14:27:20.215" v="17" actId="20577"/>
        <pc:sldMkLst>
          <pc:docMk/>
          <pc:sldMk cId="1026139234" sldId="265"/>
        </pc:sldMkLst>
        <pc:spChg chg="mod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2" creationId="{CD3CA525-2706-7217-5E87-887AED20E155}"/>
          </ac:spMkLst>
        </pc:spChg>
        <pc:spChg chg="mod">
          <ac:chgData name="Adepoju Akinde Davidson" userId="S::adepoju.davidson@ingrydacademy.com::8ce1ba9e-a874-4026-855b-31a3b673c6ee" providerId="AD" clId="Web-{61173369-BA8F-D392-A11C-C714C11004FD}" dt="2023-07-02T14:27:20.215" v="17" actId="20577"/>
          <ac:spMkLst>
            <pc:docMk/>
            <pc:sldMk cId="1026139234" sldId="265"/>
            <ac:spMk id="3" creationId="{E262E699-BA32-F60D-8743-AD8D1C9393C7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8" creationId="{09588DA8-065E-4F6F-8EFD-43104AB2E0CF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10" creationId="{C4285719-470E-454C-AF62-8323075F1F5B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12" creationId="{CD9FE4EF-C4D8-49A0-B2FF-81D8DB7D8A24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14" creationId="{4300840D-0A0B-4512-BACA-B439D5B9C57C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16" creationId="{D2B78728-A580-49A7-84F9-6EF6F583ADE0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18" creationId="{38FAA1A1-D861-433F-88FA-1E9D6FD31D11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20" creationId="{8D71EDA1-87BF-4D5D-AB79-F346FD19278A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25" creationId="{100EDD19-6802-4EC3-95CE-CFFAB042CFD6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4:26:44.855" v="9"/>
          <ac:spMkLst>
            <pc:docMk/>
            <pc:sldMk cId="1026139234" sldId="265"/>
            <ac:spMk id="27" creationId="{DB17E863-922E-4C26-BD64-E8FD41D28661}"/>
          </ac:spMkLst>
        </pc:spChg>
      </pc:sldChg>
      <pc:sldChg chg="addSp delSp modSp new mod setBg">
        <pc:chgData name="Adepoju Akinde Davidson" userId="S::adepoju.davidson@ingrydacademy.com::8ce1ba9e-a874-4026-855b-31a3b673c6ee" providerId="AD" clId="Web-{61173369-BA8F-D392-A11C-C714C11004FD}" dt="2023-07-02T14:30:46.879" v="27"/>
        <pc:sldMkLst>
          <pc:docMk/>
          <pc:sldMk cId="1485828613" sldId="266"/>
        </pc:sldMkLst>
        <pc:spChg chg="mod">
          <ac:chgData name="Adepoju Akinde Davidson" userId="S::adepoju.davidson@ingrydacademy.com::8ce1ba9e-a874-4026-855b-31a3b673c6ee" providerId="AD" clId="Web-{61173369-BA8F-D392-A11C-C714C11004FD}" dt="2023-07-02T14:30:46.879" v="27"/>
          <ac:spMkLst>
            <pc:docMk/>
            <pc:sldMk cId="1485828613" sldId="266"/>
            <ac:spMk id="2" creationId="{B15293FB-1585-0F38-EF79-BACD00E1CDDF}"/>
          </ac:spMkLst>
        </pc:spChg>
        <pc:spChg chg="add del mod">
          <ac:chgData name="Adepoju Akinde Davidson" userId="S::adepoju.davidson@ingrydacademy.com::8ce1ba9e-a874-4026-855b-31a3b673c6ee" providerId="AD" clId="Web-{61173369-BA8F-D392-A11C-C714C11004FD}" dt="2023-07-02T14:29:41.643" v="22"/>
          <ac:spMkLst>
            <pc:docMk/>
            <pc:sldMk cId="1485828613" sldId="266"/>
            <ac:spMk id="3" creationId="{3177EB0A-A9D1-079C-576F-D1F863DD43A5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9:41.612" v="21"/>
          <ac:spMkLst>
            <pc:docMk/>
            <pc:sldMk cId="1485828613" sldId="266"/>
            <ac:spMk id="9" creationId="{BACC6370-2D7E-4714-9D71-7542949D7D5D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9:41.612" v="21"/>
          <ac:spMkLst>
            <pc:docMk/>
            <pc:sldMk cId="1485828613" sldId="266"/>
            <ac:spMk id="11" creationId="{F68B3F68-107C-434F-AA38-110D5EA91B85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9:41.612" v="21"/>
          <ac:spMkLst>
            <pc:docMk/>
            <pc:sldMk cId="1485828613" sldId="266"/>
            <ac:spMk id="13" creationId="{AAD0DBB9-1A4B-4391-81D4-CB19F9AB918A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29:41.612" v="21"/>
          <ac:spMkLst>
            <pc:docMk/>
            <pc:sldMk cId="1485828613" sldId="266"/>
            <ac:spMk id="15" creationId="{063BBA22-50EA-4C4D-BE05-F1CE4E63AA56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30:46.879" v="27"/>
          <ac:spMkLst>
            <pc:docMk/>
            <pc:sldMk cId="1485828613" sldId="266"/>
            <ac:spMk id="17" creationId="{89D16701-DA76-4F72-BB63-E2C3FFBDFE0F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30:46.879" v="27"/>
          <ac:spMkLst>
            <pc:docMk/>
            <pc:sldMk cId="1485828613" sldId="266"/>
            <ac:spMk id="18" creationId="{0C541B88-1AE9-40C3-AFD5-967787C1979F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30:46.879" v="27"/>
          <ac:spMkLst>
            <pc:docMk/>
            <pc:sldMk cId="1485828613" sldId="266"/>
            <ac:spMk id="19" creationId="{1CC28BE1-9DC6-43FE-9582-39F091098D77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30:46.879" v="27"/>
          <ac:spMkLst>
            <pc:docMk/>
            <pc:sldMk cId="1485828613" sldId="266"/>
            <ac:spMk id="20" creationId="{E5F17139-31EE-46AC-B04F-DBBD852DD6CB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30:46.863" v="26"/>
          <ac:spMkLst>
            <pc:docMk/>
            <pc:sldMk cId="1485828613" sldId="266"/>
            <ac:spMk id="42" creationId="{1D63C574-BFD2-41A1-A567-B0C3CC7FDD4F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4:30:46.863" v="26"/>
          <ac:spMkLst>
            <pc:docMk/>
            <pc:sldMk cId="1485828613" sldId="266"/>
            <ac:spMk id="44" creationId="{E2A46BAB-8C31-42B2-90E8-B26DD3E81D37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4:30:46.879" v="27"/>
          <ac:spMkLst>
            <pc:docMk/>
            <pc:sldMk cId="1485828613" sldId="266"/>
            <ac:spMk id="59" creationId="{955A2079-FA98-4876-80F0-72364A7D2EA4}"/>
          </ac:spMkLst>
        </pc:spChg>
        <pc:grpChg chg="add del">
          <ac:chgData name="Adepoju Akinde Davidson" userId="S::adepoju.davidson@ingrydacademy.com::8ce1ba9e-a874-4026-855b-31a3b673c6ee" providerId="AD" clId="Web-{61173369-BA8F-D392-A11C-C714C11004FD}" dt="2023-07-02T14:30:46.879" v="27"/>
          <ac:grpSpMkLst>
            <pc:docMk/>
            <pc:sldMk cId="1485828613" sldId="266"/>
            <ac:grpSpMk id="21" creationId="{AF9AF3F3-CE0C-4125-BDD7-346487FA0B40}"/>
          </ac:grpSpMkLst>
        </pc:grpChg>
        <pc:grpChg chg="add del">
          <ac:chgData name="Adepoju Akinde Davidson" userId="S::adepoju.davidson@ingrydacademy.com::8ce1ba9e-a874-4026-855b-31a3b673c6ee" providerId="AD" clId="Web-{61173369-BA8F-D392-A11C-C714C11004FD}" dt="2023-07-02T14:30:46.879" v="27"/>
          <ac:grpSpMkLst>
            <pc:docMk/>
            <pc:sldMk cId="1485828613" sldId="266"/>
            <ac:grpSpMk id="35" creationId="{7CF625D3-71A3-4F30-A096-8EF334E959D0}"/>
          </ac:grpSpMkLst>
        </pc:grpChg>
        <pc:grpChg chg="add del">
          <ac:chgData name="Adepoju Akinde Davidson" userId="S::adepoju.davidson@ingrydacademy.com::8ce1ba9e-a874-4026-855b-31a3b673c6ee" providerId="AD" clId="Web-{61173369-BA8F-D392-A11C-C714C11004FD}" dt="2023-07-02T14:30:46.863" v="26"/>
          <ac:grpSpMkLst>
            <pc:docMk/>
            <pc:sldMk cId="1485828613" sldId="266"/>
            <ac:grpSpMk id="46" creationId="{B3F7A3C7-0737-4E57-B30E-8EEFE638B401}"/>
          </ac:grpSpMkLst>
        </pc:grpChg>
        <pc:grpChg chg="add del">
          <ac:chgData name="Adepoju Akinde Davidson" userId="S::adepoju.davidson@ingrydacademy.com::8ce1ba9e-a874-4026-855b-31a3b673c6ee" providerId="AD" clId="Web-{61173369-BA8F-D392-A11C-C714C11004FD}" dt="2023-07-02T14:30:46.863" v="26"/>
          <ac:grpSpMkLst>
            <pc:docMk/>
            <pc:sldMk cId="1485828613" sldId="266"/>
            <ac:grpSpMk id="50" creationId="{43F5E015-E085-4624-B431-B42414448684}"/>
          </ac:grpSpMkLst>
        </pc:grpChg>
        <pc:graphicFrameChg chg="add del">
          <ac:chgData name="Adepoju Akinde Davidson" userId="S::adepoju.davidson@ingrydacademy.com::8ce1ba9e-a874-4026-855b-31a3b673c6ee" providerId="AD" clId="Web-{61173369-BA8F-D392-A11C-C714C11004FD}" dt="2023-07-02T14:29:41.612" v="21"/>
          <ac:graphicFrameMkLst>
            <pc:docMk/>
            <pc:sldMk cId="1485828613" sldId="266"/>
            <ac:graphicFrameMk id="5" creationId="{3D451DCE-CD4D-3697-7203-858AF7853890}"/>
          </ac:graphicFrameMkLst>
        </pc:graphicFrameChg>
        <pc:graphicFrameChg chg="add mod modGraphic">
          <ac:chgData name="Adepoju Akinde Davidson" userId="S::adepoju.davidson@ingrydacademy.com::8ce1ba9e-a874-4026-855b-31a3b673c6ee" providerId="AD" clId="Web-{61173369-BA8F-D392-A11C-C714C11004FD}" dt="2023-07-02T14:30:46.879" v="27"/>
          <ac:graphicFrameMkLst>
            <pc:docMk/>
            <pc:sldMk cId="1485828613" sldId="266"/>
            <ac:graphicFrameMk id="37" creationId="{6FCB816C-F926-B867-4E08-A852D713C6E0}"/>
          </ac:graphicFrameMkLst>
        </pc:graphicFrameChg>
      </pc:sldChg>
      <pc:sldChg chg="addSp delSp modSp new mod setBg">
        <pc:chgData name="Adepoju Akinde Davidson" userId="S::adepoju.davidson@ingrydacademy.com::8ce1ba9e-a874-4026-855b-31a3b673c6ee" providerId="AD" clId="Web-{61173369-BA8F-D392-A11C-C714C11004FD}" dt="2023-07-02T15:31:05.344" v="39"/>
        <pc:sldMkLst>
          <pc:docMk/>
          <pc:sldMk cId="3513098946" sldId="267"/>
        </pc:sldMkLst>
        <pc:spChg chg="mo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2" creationId="{E9D0C463-B163-9BC3-997B-23016679FD10}"/>
          </ac:spMkLst>
        </pc:spChg>
        <pc:spChg chg="mo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3" creationId="{953FF581-D488-BB4C-4EE3-2589FAD3D2A7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8" creationId="{100EDD19-6802-4EC3-95CE-CFFAB042CFD6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10" creationId="{DB17E863-922E-4C26-BD64-E8FD41D28661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13" v="38"/>
          <ac:spMkLst>
            <pc:docMk/>
            <pc:sldMk cId="3513098946" sldId="267"/>
            <ac:spMk id="15" creationId="{DEE2AD96-B495-4E06-9291-B71706F728CB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16" creationId="{2E17E911-875F-4DE5-8699-99D9F1805A5D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13" v="38"/>
          <ac:spMkLst>
            <pc:docMk/>
            <pc:sldMk cId="3513098946" sldId="267"/>
            <ac:spMk id="17" creationId="{53CF6D67-C5A8-4ADD-9E8E-1E38CA1D3166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18" creationId="{CD9FE4EF-C4D8-49A0-B2FF-81D8DB7D8A24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13" v="38"/>
          <ac:spMkLst>
            <pc:docMk/>
            <pc:sldMk cId="3513098946" sldId="267"/>
            <ac:spMk id="19" creationId="{86909FA0-B515-4681-B7A8-FA281D133B94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20" creationId="{4300840D-0A0B-4512-BACA-B439D5B9C57C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13" v="38"/>
          <ac:spMkLst>
            <pc:docMk/>
            <pc:sldMk cId="3513098946" sldId="267"/>
            <ac:spMk id="21" creationId="{21C9FE86-FCC3-4A31-AA1C-C882262B7FE7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22" creationId="{D2B78728-A580-49A7-84F9-6EF6F583ADE0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13" v="38"/>
          <ac:spMkLst>
            <pc:docMk/>
            <pc:sldMk cId="3513098946" sldId="267"/>
            <ac:spMk id="23" creationId="{7D96243B-ECED-4B71-8E06-AE9A285EAD20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24" creationId="{38FAA1A1-D861-433F-88FA-1E9D6FD31D11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31:05.313" v="38"/>
          <ac:spMkLst>
            <pc:docMk/>
            <pc:sldMk cId="3513098946" sldId="267"/>
            <ac:spMk id="25" creationId="{A09989E4-EFDC-4A90-A633-E0525FB4139E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1:05.344" v="39"/>
          <ac:spMkLst>
            <pc:docMk/>
            <pc:sldMk cId="3513098946" sldId="267"/>
            <ac:spMk id="26" creationId="{8D71EDA1-87BF-4D5D-AB79-F346FD19278A}"/>
          </ac:spMkLst>
        </pc:spChg>
        <pc:picChg chg="add">
          <ac:chgData name="Adepoju Akinde Davidson" userId="S::adepoju.davidson@ingrydacademy.com::8ce1ba9e-a874-4026-855b-31a3b673c6ee" providerId="AD" clId="Web-{61173369-BA8F-D392-A11C-C714C11004FD}" dt="2023-07-02T15:31:05.344" v="39"/>
          <ac:picMkLst>
            <pc:docMk/>
            <pc:sldMk cId="3513098946" sldId="267"/>
            <ac:picMk id="12" creationId="{0277C481-C152-53F7-4A6E-639A19B5036D}"/>
          </ac:picMkLst>
        </pc:picChg>
      </pc:sldChg>
      <pc:sldChg chg="addSp modSp new mod setBg">
        <pc:chgData name="Adepoju Akinde Davidson" userId="S::adepoju.davidson@ingrydacademy.com::8ce1ba9e-a874-4026-855b-31a3b673c6ee" providerId="AD" clId="Web-{61173369-BA8F-D392-A11C-C714C11004FD}" dt="2023-07-02T15:33:43.848" v="47"/>
        <pc:sldMkLst>
          <pc:docMk/>
          <pc:sldMk cId="2329280950" sldId="268"/>
        </pc:sldMkLst>
        <pc:spChg chg="mod">
          <ac:chgData name="Adepoju Akinde Davidson" userId="S::adepoju.davidson@ingrydacademy.com::8ce1ba9e-a874-4026-855b-31a3b673c6ee" providerId="AD" clId="Web-{61173369-BA8F-D392-A11C-C714C11004FD}" dt="2023-07-02T15:33:43.848" v="47"/>
          <ac:spMkLst>
            <pc:docMk/>
            <pc:sldMk cId="2329280950" sldId="268"/>
            <ac:spMk id="2" creationId="{795C2526-A914-96F5-C6EF-D5465C94F22C}"/>
          </ac:spMkLst>
        </pc:spChg>
        <pc:spChg chg="mod">
          <ac:chgData name="Adepoju Akinde Davidson" userId="S::adepoju.davidson@ingrydacademy.com::8ce1ba9e-a874-4026-855b-31a3b673c6ee" providerId="AD" clId="Web-{61173369-BA8F-D392-A11C-C714C11004FD}" dt="2023-07-02T15:33:43.848" v="47"/>
          <ac:spMkLst>
            <pc:docMk/>
            <pc:sldMk cId="2329280950" sldId="268"/>
            <ac:spMk id="3" creationId="{873A77FA-15F5-5FD4-57F4-FF5C51DA4695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3:43.848" v="47"/>
          <ac:spMkLst>
            <pc:docMk/>
            <pc:sldMk cId="2329280950" sldId="268"/>
            <ac:spMk id="8" creationId="{100EDD19-6802-4EC3-95CE-CFFAB042CFD6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33:43.848" v="47"/>
          <ac:spMkLst>
            <pc:docMk/>
            <pc:sldMk cId="2329280950" sldId="268"/>
            <ac:spMk id="10" creationId="{DB17E863-922E-4C26-BD64-E8FD41D28661}"/>
          </ac:spMkLst>
        </pc:spChg>
      </pc:sldChg>
      <pc:sldChg chg="addSp delSp modSp new mod setBg">
        <pc:chgData name="Adepoju Akinde Davidson" userId="S::adepoju.davidson@ingrydacademy.com::8ce1ba9e-a874-4026-855b-31a3b673c6ee" providerId="AD" clId="Web-{61173369-BA8F-D392-A11C-C714C11004FD}" dt="2023-07-02T15:46:49.209" v="112" actId="14100"/>
        <pc:sldMkLst>
          <pc:docMk/>
          <pc:sldMk cId="1286994719" sldId="269"/>
        </pc:sldMkLst>
        <pc:spChg chg="mod">
          <ac:chgData name="Adepoju Akinde Davidson" userId="S::adepoju.davidson@ingrydacademy.com::8ce1ba9e-a874-4026-855b-31a3b673c6ee" providerId="AD" clId="Web-{61173369-BA8F-D392-A11C-C714C11004FD}" dt="2023-07-02T15:42:56.345" v="96"/>
          <ac:spMkLst>
            <pc:docMk/>
            <pc:sldMk cId="1286994719" sldId="269"/>
            <ac:spMk id="2" creationId="{2491F37A-3A39-8422-69D7-184ABC702F6F}"/>
          </ac:spMkLst>
        </pc:spChg>
        <pc:spChg chg="mod">
          <ac:chgData name="Adepoju Akinde Davidson" userId="S::adepoju.davidson@ingrydacademy.com::8ce1ba9e-a874-4026-855b-31a3b673c6ee" providerId="AD" clId="Web-{61173369-BA8F-D392-A11C-C714C11004FD}" dt="2023-07-02T15:46:49.209" v="112" actId="14100"/>
          <ac:spMkLst>
            <pc:docMk/>
            <pc:sldMk cId="1286994719" sldId="269"/>
            <ac:spMk id="3" creationId="{534AE9EB-1D89-364C-067C-0307AE317418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8" creationId="{09588DA8-065E-4F6F-8EFD-43104AB2E0CF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10" creationId="{C4285719-470E-454C-AF62-8323075F1F5B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12" creationId="{CD9FE4EF-C4D8-49A0-B2FF-81D8DB7D8A24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14" creationId="{4300840D-0A0B-4512-BACA-B439D5B9C57C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16" creationId="{D2B78728-A580-49A7-84F9-6EF6F583ADE0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18" creationId="{38FAA1A1-D861-433F-88FA-1E9D6FD31D11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20" creationId="{8D71EDA1-87BF-4D5D-AB79-F346FD19278A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25" creationId="{09588DA8-065E-4F6F-8EFD-43104AB2E0CF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27" creationId="{C4285719-470E-454C-AF62-8323075F1F5B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29" creationId="{CD9FE4EF-C4D8-49A0-B2FF-81D8DB7D8A24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31" creationId="{4300840D-0A0B-4512-BACA-B439D5B9C57C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33" creationId="{D2B78728-A580-49A7-84F9-6EF6F583ADE0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35" creationId="{38FAA1A1-D861-433F-88FA-1E9D6FD31D11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6:35.084" v="109"/>
          <ac:spMkLst>
            <pc:docMk/>
            <pc:sldMk cId="1286994719" sldId="269"/>
            <ac:spMk id="37" creationId="{8D71EDA1-87BF-4D5D-AB79-F346FD19278A}"/>
          </ac:spMkLst>
        </pc:spChg>
      </pc:sldChg>
      <pc:sldChg chg="addSp modSp new mod setBg modClrScheme setClrOvrMap chgLayout">
        <pc:chgData name="Adepoju Akinde Davidson" userId="S::adepoju.davidson@ingrydacademy.com::8ce1ba9e-a874-4026-855b-31a3b673c6ee" providerId="AD" clId="Web-{61173369-BA8F-D392-A11C-C714C11004FD}" dt="2023-07-02T15:51:31.156" v="142" actId="1076"/>
        <pc:sldMkLst>
          <pc:docMk/>
          <pc:sldMk cId="753849585" sldId="270"/>
        </pc:sldMkLst>
        <pc:spChg chg="mod ord">
          <ac:chgData name="Adepoju Akinde Davidson" userId="S::adepoju.davidson@ingrydacademy.com::8ce1ba9e-a874-4026-855b-31a3b673c6ee" providerId="AD" clId="Web-{61173369-BA8F-D392-A11C-C714C11004FD}" dt="2023-07-02T15:49:45.229" v="138"/>
          <ac:spMkLst>
            <pc:docMk/>
            <pc:sldMk cId="753849585" sldId="270"/>
            <ac:spMk id="2" creationId="{0E305680-A8BC-ADEB-5515-B37E1065FB66}"/>
          </ac:spMkLst>
        </pc:spChg>
        <pc:spChg chg="mod ord">
          <ac:chgData name="Adepoju Akinde Davidson" userId="S::adepoju.davidson@ingrydacademy.com::8ce1ba9e-a874-4026-855b-31a3b673c6ee" providerId="AD" clId="Web-{61173369-BA8F-D392-A11C-C714C11004FD}" dt="2023-07-02T15:51:21.327" v="141" actId="14100"/>
          <ac:spMkLst>
            <pc:docMk/>
            <pc:sldMk cId="753849585" sldId="270"/>
            <ac:spMk id="3" creationId="{7138476C-633E-70DF-7454-786161972160}"/>
          </ac:spMkLst>
        </pc:spChg>
        <pc:spChg chg="add mod ord">
          <ac:chgData name="Adepoju Akinde Davidson" userId="S::adepoju.davidson@ingrydacademy.com::8ce1ba9e-a874-4026-855b-31a3b673c6ee" providerId="AD" clId="Web-{61173369-BA8F-D392-A11C-C714C11004FD}" dt="2023-07-02T15:51:31.156" v="142" actId="1076"/>
          <ac:spMkLst>
            <pc:docMk/>
            <pc:sldMk cId="753849585" sldId="270"/>
            <ac:spMk id="4" creationId="{12299774-765D-D033-D71A-4A34AF8570CD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9:45.229" v="138"/>
          <ac:spMkLst>
            <pc:docMk/>
            <pc:sldMk cId="753849585" sldId="270"/>
            <ac:spMk id="9" creationId="{FEF085B8-A2C0-4A6F-B663-CCC56F3CD373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9:45.229" v="138"/>
          <ac:spMkLst>
            <pc:docMk/>
            <pc:sldMk cId="753849585" sldId="270"/>
            <ac:spMk id="11" creationId="{2658F6D6-96E0-421A-96D6-3DF404008543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49:45.229" v="138"/>
          <ac:spMkLst>
            <pc:docMk/>
            <pc:sldMk cId="753849585" sldId="270"/>
            <ac:spMk id="13" creationId="{3CF62545-93A0-4FD5-9B48-48DCA794CBA1}"/>
          </ac:spMkLst>
        </pc:spChg>
      </pc:sldChg>
      <pc:sldChg chg="modSp new del">
        <pc:chgData name="Adepoju Akinde Davidson" userId="S::adepoju.davidson@ingrydacademy.com::8ce1ba9e-a874-4026-855b-31a3b673c6ee" providerId="AD" clId="Web-{61173369-BA8F-D392-A11C-C714C11004FD}" dt="2023-07-02T15:53:22.893" v="148"/>
        <pc:sldMkLst>
          <pc:docMk/>
          <pc:sldMk cId="2554627749" sldId="271"/>
        </pc:sldMkLst>
        <pc:spChg chg="mod">
          <ac:chgData name="Adepoju Akinde Davidson" userId="S::adepoju.davidson@ingrydacademy.com::8ce1ba9e-a874-4026-855b-31a3b673c6ee" providerId="AD" clId="Web-{61173369-BA8F-D392-A11C-C714C11004FD}" dt="2023-07-02T15:53:19.252" v="147" actId="20577"/>
          <ac:spMkLst>
            <pc:docMk/>
            <pc:sldMk cId="2554627749" sldId="271"/>
            <ac:spMk id="2" creationId="{56726E99-44E3-AF6D-2033-413F0578B4DB}"/>
          </ac:spMkLst>
        </pc:spChg>
      </pc:sldChg>
      <pc:sldChg chg="addSp delSp modSp new mod setBg modClrScheme chgLayout">
        <pc:chgData name="Adepoju Akinde Davidson" userId="S::adepoju.davidson@ingrydacademy.com::8ce1ba9e-a874-4026-855b-31a3b673c6ee" providerId="AD" clId="Web-{61173369-BA8F-D392-A11C-C714C11004FD}" dt="2023-07-02T15:58:55.807" v="168" actId="20577"/>
        <pc:sldMkLst>
          <pc:docMk/>
          <pc:sldMk cId="3417939197" sldId="271"/>
        </pc:sldMkLst>
        <pc:spChg chg="mod ord">
          <ac:chgData name="Adepoju Akinde Davidson" userId="S::adepoju.davidson@ingrydacademy.com::8ce1ba9e-a874-4026-855b-31a3b673c6ee" providerId="AD" clId="Web-{61173369-BA8F-D392-A11C-C714C11004FD}" dt="2023-07-02T15:54:09.003" v="159"/>
          <ac:spMkLst>
            <pc:docMk/>
            <pc:sldMk cId="3417939197" sldId="271"/>
            <ac:spMk id="2" creationId="{ED145D01-2968-B41A-085F-10604A69B52D}"/>
          </ac:spMkLst>
        </pc:spChg>
        <pc:spChg chg="mod ord">
          <ac:chgData name="Adepoju Akinde Davidson" userId="S::adepoju.davidson@ingrydacademy.com::8ce1ba9e-a874-4026-855b-31a3b673c6ee" providerId="AD" clId="Web-{61173369-BA8F-D392-A11C-C714C11004FD}" dt="2023-07-02T15:58:55.807" v="168" actId="20577"/>
          <ac:spMkLst>
            <pc:docMk/>
            <pc:sldMk cId="3417939197" sldId="271"/>
            <ac:spMk id="3" creationId="{1B8AA586-5BFA-611C-9DE8-1E9F8FCB6E51}"/>
          </ac:spMkLst>
        </pc:spChg>
        <pc:spChg chg="del">
          <ac:chgData name="Adepoju Akinde Davidson" userId="S::adepoju.davidson@ingrydacademy.com::8ce1ba9e-a874-4026-855b-31a3b673c6ee" providerId="AD" clId="Web-{61173369-BA8F-D392-A11C-C714C11004FD}" dt="2023-07-02T15:53:38.518" v="150"/>
          <ac:spMkLst>
            <pc:docMk/>
            <pc:sldMk cId="3417939197" sldId="271"/>
            <ac:spMk id="4" creationId="{F756BC53-1553-B0E9-651C-2E318F9AC7F9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54:09.003" v="159"/>
          <ac:spMkLst>
            <pc:docMk/>
            <pc:sldMk cId="3417939197" sldId="271"/>
            <ac:spMk id="8" creationId="{B6CDA21F-E7AF-4C75-8395-33F58D5B0E45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5:54:09.003" v="159"/>
          <ac:spMkLst>
            <pc:docMk/>
            <pc:sldMk cId="3417939197" sldId="271"/>
            <ac:spMk id="15" creationId="{D5B0017B-2ECA-49AF-B397-DC140825DF8D}"/>
          </ac:spMkLst>
        </pc:spChg>
        <pc:grpChg chg="add">
          <ac:chgData name="Adepoju Akinde Davidson" userId="S::adepoju.davidson@ingrydacademy.com::8ce1ba9e-a874-4026-855b-31a3b673c6ee" providerId="AD" clId="Web-{61173369-BA8F-D392-A11C-C714C11004FD}" dt="2023-07-02T15:54:09.003" v="159"/>
          <ac:grpSpMkLst>
            <pc:docMk/>
            <pc:sldMk cId="3417939197" sldId="271"/>
            <ac:grpSpMk id="10" creationId="{AE1C45F0-260A-458C-96ED-C1F6D2151219}"/>
          </ac:grpSpMkLst>
        </pc:grpChg>
        <pc:cxnChg chg="add">
          <ac:chgData name="Adepoju Akinde Davidson" userId="S::adepoju.davidson@ingrydacademy.com::8ce1ba9e-a874-4026-855b-31a3b673c6ee" providerId="AD" clId="Web-{61173369-BA8F-D392-A11C-C714C11004FD}" dt="2023-07-02T15:54:09.003" v="159"/>
          <ac:cxnSpMkLst>
            <pc:docMk/>
            <pc:sldMk cId="3417939197" sldId="271"/>
            <ac:cxnSpMk id="17" creationId="{6CF1BAF6-AD41-4082-B212-8A1F9A2E8779}"/>
          </ac:cxnSpMkLst>
        </pc:cxnChg>
      </pc:sldChg>
      <pc:sldChg chg="addSp delSp modSp new mod setBg">
        <pc:chgData name="Adepoju Akinde Davidson" userId="S::adepoju.davidson@ingrydacademy.com::8ce1ba9e-a874-4026-855b-31a3b673c6ee" providerId="AD" clId="Web-{61173369-BA8F-D392-A11C-C714C11004FD}" dt="2023-07-02T16:05:56.301" v="317"/>
        <pc:sldMkLst>
          <pc:docMk/>
          <pc:sldMk cId="3213036209" sldId="272"/>
        </pc:sldMkLst>
        <pc:spChg chg="mod">
          <ac:chgData name="Adepoju Akinde Davidson" userId="S::adepoju.davidson@ingrydacademy.com::8ce1ba9e-a874-4026-855b-31a3b673c6ee" providerId="AD" clId="Web-{61173369-BA8F-D392-A11C-C714C11004FD}" dt="2023-07-02T16:05:56.301" v="317"/>
          <ac:spMkLst>
            <pc:docMk/>
            <pc:sldMk cId="3213036209" sldId="272"/>
            <ac:spMk id="2" creationId="{9CC1C25F-F60D-9A7F-94BD-56575D911C88}"/>
          </ac:spMkLst>
        </pc:spChg>
        <pc:spChg chg="mod">
          <ac:chgData name="Adepoju Akinde Davidson" userId="S::adepoju.davidson@ingrydacademy.com::8ce1ba9e-a874-4026-855b-31a3b673c6ee" providerId="AD" clId="Web-{61173369-BA8F-D392-A11C-C714C11004FD}" dt="2023-07-02T16:05:56.301" v="317"/>
          <ac:spMkLst>
            <pc:docMk/>
            <pc:sldMk cId="3213036209" sldId="272"/>
            <ac:spMk id="3" creationId="{BD9924DD-0624-B396-5902-C53592A9A990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6:05:53.410" v="314"/>
          <ac:spMkLst>
            <pc:docMk/>
            <pc:sldMk cId="3213036209" sldId="272"/>
            <ac:spMk id="8" creationId="{081EA652-8C6A-4E69-BEB9-170809474553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6:05:53.410" v="314"/>
          <ac:spMkLst>
            <pc:docMk/>
            <pc:sldMk cId="3213036209" sldId="272"/>
            <ac:spMk id="10" creationId="{5298780A-33B9-4EA2-8F67-DE68AD62841B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6:05:53.410" v="314"/>
          <ac:spMkLst>
            <pc:docMk/>
            <pc:sldMk cId="3213036209" sldId="272"/>
            <ac:spMk id="12" creationId="{7F488E8B-4E1E-4402-8935-D4E6C02615C7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6:05:56.285" v="316"/>
          <ac:spMkLst>
            <pc:docMk/>
            <pc:sldMk cId="3213036209" sldId="272"/>
            <ac:spMk id="16" creationId="{907EF6B7-1338-4443-8C46-6A318D952DFD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6:05:56.285" v="316"/>
          <ac:spMkLst>
            <pc:docMk/>
            <pc:sldMk cId="3213036209" sldId="272"/>
            <ac:spMk id="17" creationId="{DAAE4CDD-124C-4DCF-9584-B6033B545DD5}"/>
          </ac:spMkLst>
        </pc:spChg>
        <pc:spChg chg="add del">
          <ac:chgData name="Adepoju Akinde Davidson" userId="S::adepoju.davidson@ingrydacademy.com::8ce1ba9e-a874-4026-855b-31a3b673c6ee" providerId="AD" clId="Web-{61173369-BA8F-D392-A11C-C714C11004FD}" dt="2023-07-02T16:05:56.285" v="316"/>
          <ac:spMkLst>
            <pc:docMk/>
            <pc:sldMk cId="3213036209" sldId="272"/>
            <ac:spMk id="18" creationId="{081E4A58-353D-44AE-B2FC-2A74E2E400F7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6:05:56.301" v="317"/>
          <ac:spMkLst>
            <pc:docMk/>
            <pc:sldMk cId="3213036209" sldId="272"/>
            <ac:spMk id="20" creationId="{081EA652-8C6A-4E69-BEB9-170809474553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6:05:56.301" v="317"/>
          <ac:spMkLst>
            <pc:docMk/>
            <pc:sldMk cId="3213036209" sldId="272"/>
            <ac:spMk id="21" creationId="{5298780A-33B9-4EA2-8F67-DE68AD62841B}"/>
          </ac:spMkLst>
        </pc:spChg>
        <pc:spChg chg="add">
          <ac:chgData name="Adepoju Akinde Davidson" userId="S::adepoju.davidson@ingrydacademy.com::8ce1ba9e-a874-4026-855b-31a3b673c6ee" providerId="AD" clId="Web-{61173369-BA8F-D392-A11C-C714C11004FD}" dt="2023-07-02T16:05:56.301" v="317"/>
          <ac:spMkLst>
            <pc:docMk/>
            <pc:sldMk cId="3213036209" sldId="272"/>
            <ac:spMk id="22" creationId="{7F488E8B-4E1E-4402-8935-D4E6C02615C7}"/>
          </ac:spMkLst>
        </pc:spChg>
        <pc:cxnChg chg="add del">
          <ac:chgData name="Adepoju Akinde Davidson" userId="S::adepoju.davidson@ingrydacademy.com::8ce1ba9e-a874-4026-855b-31a3b673c6ee" providerId="AD" clId="Web-{61173369-BA8F-D392-A11C-C714C11004FD}" dt="2023-07-02T16:05:53.410" v="314"/>
          <ac:cxnSpMkLst>
            <pc:docMk/>
            <pc:sldMk cId="3213036209" sldId="272"/>
            <ac:cxnSpMk id="14" creationId="{23AAC9B5-8015-485C-ACF9-A750390E9A56}"/>
          </ac:cxnSpMkLst>
        </pc:cxnChg>
        <pc:cxnChg chg="add">
          <ac:chgData name="Adepoju Akinde Davidson" userId="S::adepoju.davidson@ingrydacademy.com::8ce1ba9e-a874-4026-855b-31a3b673c6ee" providerId="AD" clId="Web-{61173369-BA8F-D392-A11C-C714C11004FD}" dt="2023-07-02T16:05:56.301" v="317"/>
          <ac:cxnSpMkLst>
            <pc:docMk/>
            <pc:sldMk cId="3213036209" sldId="272"/>
            <ac:cxnSpMk id="23" creationId="{23AAC9B5-8015-485C-ACF9-A750390E9A56}"/>
          </ac:cxnSpMkLst>
        </pc:cxnChg>
      </pc:sldChg>
    </pc:docChg>
  </pc:docChgLst>
  <pc:docChgLst>
    <pc:chgData name="Adepoju Akinde Davidson" userId="S::adepoju.davidson@ingrydacademy.com::8ce1ba9e-a874-4026-855b-31a3b673c6ee" providerId="AD" clId="Web-{55BBF11E-4C31-6DB7-444A-7EFC6F621573}"/>
    <pc:docChg chg="addSld modSld">
      <pc:chgData name="Adepoju Akinde Davidson" userId="S::adepoju.davidson@ingrydacademy.com::8ce1ba9e-a874-4026-855b-31a3b673c6ee" providerId="AD" clId="Web-{55BBF11E-4C31-6DB7-444A-7EFC6F621573}" dt="2023-07-02T12:44:29.424" v="92" actId="20577"/>
      <pc:docMkLst>
        <pc:docMk/>
      </pc:docMkLst>
      <pc:sldChg chg="addSp delSp modSp mod setBg">
        <pc:chgData name="Adepoju Akinde Davidson" userId="S::adepoju.davidson@ingrydacademy.com::8ce1ba9e-a874-4026-855b-31a3b673c6ee" providerId="AD" clId="Web-{55BBF11E-4C31-6DB7-444A-7EFC6F621573}" dt="2023-07-02T12:39:16.179" v="64" actId="14100"/>
        <pc:sldMkLst>
          <pc:docMk/>
          <pc:sldMk cId="2211923578" sldId="260"/>
        </pc:sldMkLst>
        <pc:spChg chg="mo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2" creationId="{8B8777CB-8C38-BE74-7351-E1F32C55863B}"/>
          </ac:spMkLst>
        </pc:spChg>
        <pc:spChg chg="del mo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3" creationId="{2CBD02AF-81C7-64CA-BEF6-41B80CE6E8A4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6" creationId="{3150CB11-0C61-439E-910F-5787759E72A0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7" creationId="{443F2ACA-E6D6-4028-82DD-F03C262D5DE6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17.583" v="26"/>
          <ac:spMkLst>
            <pc:docMk/>
            <pc:sldMk cId="2211923578" sldId="260"/>
            <ac:spMk id="8" creationId="{907EF6B7-1338-4443-8C46-6A318D952DFD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9" creationId="{BACC6370-2D7E-4714-9D71-7542949D7D5D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17.583" v="26"/>
          <ac:spMkLst>
            <pc:docMk/>
            <pc:sldMk cId="2211923578" sldId="260"/>
            <ac:spMk id="10" creationId="{DAAE4CDD-124C-4DCF-9584-B6033B545DD5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11" creationId="{256B2C21-A230-48C0-8DF1-C46611373C44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17.583" v="26"/>
          <ac:spMkLst>
            <pc:docMk/>
            <pc:sldMk cId="2211923578" sldId="260"/>
            <ac:spMk id="12" creationId="{081E4A58-353D-44AE-B2FC-2A74E2E400F7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13" creationId="{3847E18C-932D-4C95-AABA-FEC7C9499AD7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21.270" v="28"/>
          <ac:spMkLst>
            <pc:docMk/>
            <pc:sldMk cId="2211923578" sldId="260"/>
            <ac:spMk id="14" creationId="{70DFC902-7D23-471A-B557-B6B6917D7A0D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21.270" v="28"/>
          <ac:spMkLst>
            <pc:docMk/>
            <pc:sldMk cId="2211923578" sldId="260"/>
            <ac:spMk id="15" creationId="{A55D5633-D557-4DCA-982C-FF36EB7A1C00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21.270" v="28"/>
          <ac:spMkLst>
            <pc:docMk/>
            <pc:sldMk cId="2211923578" sldId="260"/>
            <ac:spMk id="16" creationId="{450D3AD2-FA80-415F-A9CE-54D884561CD7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1:51.851" v="51"/>
          <ac:spMkLst>
            <pc:docMk/>
            <pc:sldMk cId="2211923578" sldId="260"/>
            <ac:spMk id="17" creationId="{43F8A58B-5155-44CE-A5FF-7647B47D0A7A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45.943" v="30"/>
          <ac:spMkLst>
            <pc:docMk/>
            <pc:sldMk cId="2211923578" sldId="260"/>
            <ac:spMk id="18" creationId="{907EF6B7-1338-4443-8C46-6A318D952DFD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45.943" v="30"/>
          <ac:spMkLst>
            <pc:docMk/>
            <pc:sldMk cId="2211923578" sldId="260"/>
            <ac:spMk id="19" creationId="{DAAE4CDD-124C-4DCF-9584-B6033B545DD5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0:45.943" v="30"/>
          <ac:spMkLst>
            <pc:docMk/>
            <pc:sldMk cId="2211923578" sldId="260"/>
            <ac:spMk id="20" creationId="{081E4A58-353D-44AE-B2FC-2A74E2E400F7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1:09.334" v="32"/>
          <ac:spMkLst>
            <pc:docMk/>
            <pc:sldMk cId="2211923578" sldId="260"/>
            <ac:spMk id="22" creationId="{979E27D9-03C7-44E2-9FF8-15D0C8506AF7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1:09.334" v="32"/>
          <ac:spMkLst>
            <pc:docMk/>
            <pc:sldMk cId="2211923578" sldId="260"/>
            <ac:spMk id="23" creationId="{EEBF1590-3B36-48EE-A89D-3B6F3CB256AB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31:09.334" v="32"/>
          <ac:spMkLst>
            <pc:docMk/>
            <pc:sldMk cId="2211923578" sldId="260"/>
            <ac:spMk id="24" creationId="{AC8F6C8C-AB5A-4548-942D-E3FD40ACBC49}"/>
          </ac:spMkLst>
        </pc:spChg>
        <pc:graphicFrameChg chg="add mod modGraphic">
          <ac:chgData name="Adepoju Akinde Davidson" userId="S::adepoju.davidson@ingrydacademy.com::8ce1ba9e-a874-4026-855b-31a3b673c6ee" providerId="AD" clId="Web-{55BBF11E-4C31-6DB7-444A-7EFC6F621573}" dt="2023-07-02T12:39:16.179" v="64" actId="14100"/>
          <ac:graphicFrameMkLst>
            <pc:docMk/>
            <pc:sldMk cId="2211923578" sldId="260"/>
            <ac:graphicFrameMk id="5" creationId="{E3BC6176-167D-9A32-3D97-40BE04CB918C}"/>
          </ac:graphicFrameMkLst>
        </pc:graphicFrameChg>
      </pc:sldChg>
      <pc:sldChg chg="addSp delSp modSp new mod setBg">
        <pc:chgData name="Adepoju Akinde Davidson" userId="S::adepoju.davidson@ingrydacademy.com::8ce1ba9e-a874-4026-855b-31a3b673c6ee" providerId="AD" clId="Web-{55BBF11E-4C31-6DB7-444A-7EFC6F621573}" dt="2023-07-02T12:15:37.254" v="8"/>
        <pc:sldMkLst>
          <pc:docMk/>
          <pc:sldMk cId="3666962138" sldId="261"/>
        </pc:sldMkLst>
        <pc:spChg chg="mo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" creationId="{FAC03679-0706-635D-DB2E-0C31E71FE28F}"/>
          </ac:spMkLst>
        </pc:spChg>
        <pc:spChg chg="add del mo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3" creationId="{0EF05AC5-6CE1-72B6-82FA-05A9F94827DB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2:38.779" v="5"/>
          <ac:spMkLst>
            <pc:docMk/>
            <pc:sldMk cId="3666962138" sldId="261"/>
            <ac:spMk id="9" creationId="{BACC6370-2D7E-4714-9D71-7542949D7D5D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2:38.779" v="5"/>
          <ac:spMkLst>
            <pc:docMk/>
            <pc:sldMk cId="3666962138" sldId="261"/>
            <ac:spMk id="11" creationId="{F68B3F68-107C-434F-AA38-110D5EA91B85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2:38.779" v="5"/>
          <ac:spMkLst>
            <pc:docMk/>
            <pc:sldMk cId="3666962138" sldId="261"/>
            <ac:spMk id="13" creationId="{AAD0DBB9-1A4B-4391-81D4-CB19F9AB918A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2:38.779" v="5"/>
          <ac:spMkLst>
            <pc:docMk/>
            <pc:sldMk cId="3666962138" sldId="261"/>
            <ac:spMk id="15" creationId="{063BBA22-50EA-4C4D-BE05-F1CE4E63AA56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5:37.223" v="7"/>
          <ac:spMkLst>
            <pc:docMk/>
            <pc:sldMk cId="3666962138" sldId="261"/>
            <ac:spMk id="17" creationId="{BACC6370-2D7E-4714-9D71-7542949D7D5D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5:37.223" v="7"/>
          <ac:spMkLst>
            <pc:docMk/>
            <pc:sldMk cId="3666962138" sldId="261"/>
            <ac:spMk id="18" creationId="{F68B3F68-107C-434F-AA38-110D5EA91B85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5:37.223" v="7"/>
          <ac:spMkLst>
            <pc:docMk/>
            <pc:sldMk cId="3666962138" sldId="261"/>
            <ac:spMk id="19" creationId="{AAD0DBB9-1A4B-4391-81D4-CB19F9AB918A}"/>
          </ac:spMkLst>
        </pc:spChg>
        <pc:spChg chg="add del">
          <ac:chgData name="Adepoju Akinde Davidson" userId="S::adepoju.davidson@ingrydacademy.com::8ce1ba9e-a874-4026-855b-31a3b673c6ee" providerId="AD" clId="Web-{55BBF11E-4C31-6DB7-444A-7EFC6F621573}" dt="2023-07-02T12:15:37.223" v="7"/>
          <ac:spMkLst>
            <pc:docMk/>
            <pc:sldMk cId="3666962138" sldId="261"/>
            <ac:spMk id="20" creationId="{063BBA22-50EA-4C4D-BE05-F1CE4E63AA56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3" creationId="{BACC6370-2D7E-4714-9D71-7542949D7D5D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4" creationId="{256B2C21-A230-48C0-8DF1-C46611373C44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5" creationId="{3847E18C-932D-4C95-AABA-FEC7C9499AD7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6" creationId="{3150CB11-0C61-439E-910F-5787759E72A0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7" creationId="{43F8A58B-5155-44CE-A5FF-7647B47D0A7A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15:37.254" v="8"/>
          <ac:spMkLst>
            <pc:docMk/>
            <pc:sldMk cId="3666962138" sldId="261"/>
            <ac:spMk id="28" creationId="{443F2ACA-E6D6-4028-82DD-F03C262D5DE6}"/>
          </ac:spMkLst>
        </pc:spChg>
        <pc:graphicFrameChg chg="add del">
          <ac:chgData name="Adepoju Akinde Davidson" userId="S::adepoju.davidson@ingrydacademy.com::8ce1ba9e-a874-4026-855b-31a3b673c6ee" providerId="AD" clId="Web-{55BBF11E-4C31-6DB7-444A-7EFC6F621573}" dt="2023-07-02T12:12:38.779" v="5"/>
          <ac:graphicFrameMkLst>
            <pc:docMk/>
            <pc:sldMk cId="3666962138" sldId="261"/>
            <ac:graphicFrameMk id="5" creationId="{1A98EC19-1745-9954-F6F2-6D1FEDB70E7D}"/>
          </ac:graphicFrameMkLst>
        </pc:graphicFrameChg>
        <pc:graphicFrameChg chg="add del">
          <ac:chgData name="Adepoju Akinde Davidson" userId="S::adepoju.davidson@ingrydacademy.com::8ce1ba9e-a874-4026-855b-31a3b673c6ee" providerId="AD" clId="Web-{55BBF11E-4C31-6DB7-444A-7EFC6F621573}" dt="2023-07-02T12:15:37.223" v="7"/>
          <ac:graphicFrameMkLst>
            <pc:docMk/>
            <pc:sldMk cId="3666962138" sldId="261"/>
            <ac:graphicFrameMk id="21" creationId="{0381C24C-1F18-4C04-A532-022B85A8AA25}"/>
          </ac:graphicFrameMkLst>
        </pc:graphicFrameChg>
        <pc:graphicFrameChg chg="add">
          <ac:chgData name="Adepoju Akinde Davidson" userId="S::adepoju.davidson@ingrydacademy.com::8ce1ba9e-a874-4026-855b-31a3b673c6ee" providerId="AD" clId="Web-{55BBF11E-4C31-6DB7-444A-7EFC6F621573}" dt="2023-07-02T12:15:37.254" v="8"/>
          <ac:graphicFrameMkLst>
            <pc:docMk/>
            <pc:sldMk cId="3666962138" sldId="261"/>
            <ac:graphicFrameMk id="29" creationId="{FF979506-72CC-1EC1-2AC6-354B749DD291}"/>
          </ac:graphicFrameMkLst>
        </pc:graphicFrameChg>
      </pc:sldChg>
      <pc:sldChg chg="addSp modSp new mod setBg">
        <pc:chgData name="Adepoju Akinde Davidson" userId="S::adepoju.davidson@ingrydacademy.com::8ce1ba9e-a874-4026-855b-31a3b673c6ee" providerId="AD" clId="Web-{55BBF11E-4C31-6DB7-444A-7EFC6F621573}" dt="2023-07-02T12:40:21.197" v="70"/>
        <pc:sldMkLst>
          <pc:docMk/>
          <pc:sldMk cId="2237092631" sldId="262"/>
        </pc:sldMkLst>
        <pc:spChg chg="mod">
          <ac:chgData name="Adepoju Akinde Davidson" userId="S::adepoju.davidson@ingrydacademy.com::8ce1ba9e-a874-4026-855b-31a3b673c6ee" providerId="AD" clId="Web-{55BBF11E-4C31-6DB7-444A-7EFC6F621573}" dt="2023-07-02T12:40:21.197" v="70"/>
          <ac:spMkLst>
            <pc:docMk/>
            <pc:sldMk cId="2237092631" sldId="262"/>
            <ac:spMk id="2" creationId="{47F7B6EE-3B52-59C9-93DA-FBC8EA6E0C2B}"/>
          </ac:spMkLst>
        </pc:spChg>
        <pc:spChg chg="mod">
          <ac:chgData name="Adepoju Akinde Davidson" userId="S::adepoju.davidson@ingrydacademy.com::8ce1ba9e-a874-4026-855b-31a3b673c6ee" providerId="AD" clId="Web-{55BBF11E-4C31-6DB7-444A-7EFC6F621573}" dt="2023-07-02T12:40:05.368" v="67" actId="14100"/>
          <ac:spMkLst>
            <pc:docMk/>
            <pc:sldMk cId="2237092631" sldId="262"/>
            <ac:spMk id="3" creationId="{2DEBF06E-95D9-21D7-E3C7-C9DFD32C8300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7:58.083" v="62"/>
          <ac:spMkLst>
            <pc:docMk/>
            <pc:sldMk cId="2237092631" sldId="262"/>
            <ac:spMk id="9" creationId="{2C61293E-6EBE-43EF-A52C-9BEBFD7679D4}"/>
          </ac:spMkLst>
        </pc:spChg>
        <pc:spChg chg="add">
          <ac:chgData name="Adepoju Akinde Davidson" userId="S::adepoju.davidson@ingrydacademy.com::8ce1ba9e-a874-4026-855b-31a3b673c6ee" providerId="AD" clId="Web-{55BBF11E-4C31-6DB7-444A-7EFC6F621573}" dt="2023-07-02T12:37:58.083" v="62"/>
          <ac:spMkLst>
            <pc:docMk/>
            <pc:sldMk cId="2237092631" sldId="262"/>
            <ac:spMk id="11" creationId="{21540236-BFD5-4A9D-8840-4703E7F76825}"/>
          </ac:spMkLst>
        </pc:spChg>
        <pc:picChg chg="add mod">
          <ac:chgData name="Adepoju Akinde Davidson" userId="S::adepoju.davidson@ingrydacademy.com::8ce1ba9e-a874-4026-855b-31a3b673c6ee" providerId="AD" clId="Web-{55BBF11E-4C31-6DB7-444A-7EFC6F621573}" dt="2023-07-02T12:39:52.852" v="65" actId="14100"/>
          <ac:picMkLst>
            <pc:docMk/>
            <pc:sldMk cId="2237092631" sldId="262"/>
            <ac:picMk id="5" creationId="{626CC633-8CE3-87C9-2FEF-FAD1885559BD}"/>
          </ac:picMkLst>
        </pc:picChg>
      </pc:sldChg>
      <pc:sldChg chg="addSp delSp modSp new">
        <pc:chgData name="Adepoju Akinde Davidson" userId="S::adepoju.davidson@ingrydacademy.com::8ce1ba9e-a874-4026-855b-31a3b673c6ee" providerId="AD" clId="Web-{55BBF11E-4C31-6DB7-444A-7EFC6F621573}" dt="2023-07-02T12:43:37.703" v="86"/>
        <pc:sldMkLst>
          <pc:docMk/>
          <pc:sldMk cId="1327430440" sldId="263"/>
        </pc:sldMkLst>
        <pc:spChg chg="mod">
          <ac:chgData name="Adepoju Akinde Davidson" userId="S::adepoju.davidson@ingrydacademy.com::8ce1ba9e-a874-4026-855b-31a3b673c6ee" providerId="AD" clId="Web-{55BBF11E-4C31-6DB7-444A-7EFC6F621573}" dt="2023-07-02T12:43:37.703" v="86"/>
          <ac:spMkLst>
            <pc:docMk/>
            <pc:sldMk cId="1327430440" sldId="263"/>
            <ac:spMk id="2" creationId="{6B7EF2F5-AE3A-5945-3BAF-AE70EBD18B63}"/>
          </ac:spMkLst>
        </pc:spChg>
        <pc:spChg chg="del mod">
          <ac:chgData name="Adepoju Akinde Davidson" userId="S::adepoju.davidson@ingrydacademy.com::8ce1ba9e-a874-4026-855b-31a3b673c6ee" providerId="AD" clId="Web-{55BBF11E-4C31-6DB7-444A-7EFC6F621573}" dt="2023-07-02T12:42:03.263" v="77"/>
          <ac:spMkLst>
            <pc:docMk/>
            <pc:sldMk cId="1327430440" sldId="263"/>
            <ac:spMk id="3" creationId="{3997425E-D2E5-EE00-5D91-1216A366BA9E}"/>
          </ac:spMkLst>
        </pc:spChg>
        <pc:graphicFrameChg chg="add">
          <ac:chgData name="Adepoju Akinde Davidson" userId="S::adepoju.davidson@ingrydacademy.com::8ce1ba9e-a874-4026-855b-31a3b673c6ee" providerId="AD" clId="Web-{55BBF11E-4C31-6DB7-444A-7EFC6F621573}" dt="2023-07-02T12:42:03.263" v="77"/>
          <ac:graphicFrameMkLst>
            <pc:docMk/>
            <pc:sldMk cId="1327430440" sldId="263"/>
            <ac:graphicFrameMk id="5" creationId="{BDE00BF6-E4F2-FAAA-4610-6CCC12CCE292}"/>
          </ac:graphicFrameMkLst>
        </pc:graphicFrameChg>
      </pc:sldChg>
      <pc:sldChg chg="modSp new">
        <pc:chgData name="Adepoju Akinde Davidson" userId="S::adepoju.davidson@ingrydacademy.com::8ce1ba9e-a874-4026-855b-31a3b673c6ee" providerId="AD" clId="Web-{55BBF11E-4C31-6DB7-444A-7EFC6F621573}" dt="2023-07-02T12:44:29.424" v="92" actId="20577"/>
        <pc:sldMkLst>
          <pc:docMk/>
          <pc:sldMk cId="3186555144" sldId="264"/>
        </pc:sldMkLst>
        <pc:spChg chg="mod">
          <ac:chgData name="Adepoju Akinde Davidson" userId="S::adepoju.davidson@ingrydacademy.com::8ce1ba9e-a874-4026-855b-31a3b673c6ee" providerId="AD" clId="Web-{55BBF11E-4C31-6DB7-444A-7EFC6F621573}" dt="2023-07-02T12:44:15.064" v="88" actId="20577"/>
          <ac:spMkLst>
            <pc:docMk/>
            <pc:sldMk cId="3186555144" sldId="264"/>
            <ac:spMk id="2" creationId="{5A5820F1-B1B8-C8B9-FDD5-3FED053A9495}"/>
          </ac:spMkLst>
        </pc:spChg>
        <pc:spChg chg="mod">
          <ac:chgData name="Adepoju Akinde Davidson" userId="S::adepoju.davidson@ingrydacademy.com::8ce1ba9e-a874-4026-855b-31a3b673c6ee" providerId="AD" clId="Web-{55BBF11E-4C31-6DB7-444A-7EFC6F621573}" dt="2023-07-02T12:44:29.424" v="92" actId="20577"/>
          <ac:spMkLst>
            <pc:docMk/>
            <pc:sldMk cId="3186555144" sldId="264"/>
            <ac:spMk id="3" creationId="{D1900505-BC62-A3FF-EC6F-8DA7C5E1B789}"/>
          </ac:spMkLst>
        </pc:spChg>
      </pc:sldChg>
    </pc:docChg>
  </pc:docChgLst>
  <pc:docChgLst>
    <pc:chgData name="Adepoju Akinde Davidson" userId="S::adepoju.davidson@ingrydacademy.com::8ce1ba9e-a874-4026-855b-31a3b673c6ee" providerId="AD" clId="Web-{8646F775-C0C1-00ED-B36D-9F2AD08A65A6}"/>
    <pc:docChg chg="sldOrd">
      <pc:chgData name="Adepoju Akinde Davidson" userId="S::adepoju.davidson@ingrydacademy.com::8ce1ba9e-a874-4026-855b-31a3b673c6ee" providerId="AD" clId="Web-{8646F775-C0C1-00ED-B36D-9F2AD08A65A6}" dt="2023-07-14T13:18:32.149" v="0"/>
      <pc:docMkLst>
        <pc:docMk/>
      </pc:docMkLst>
      <pc:sldChg chg="ord">
        <pc:chgData name="Adepoju Akinde Davidson" userId="S::adepoju.davidson@ingrydacademy.com::8ce1ba9e-a874-4026-855b-31a3b673c6ee" providerId="AD" clId="Web-{8646F775-C0C1-00ED-B36D-9F2AD08A65A6}" dt="2023-07-14T13:18:32.149" v="0"/>
        <pc:sldMkLst>
          <pc:docMk/>
          <pc:sldMk cId="2211923578" sldId="260"/>
        </pc:sldMkLst>
      </pc:sldChg>
    </pc:docChg>
  </pc:docChgLst>
  <pc:docChgLst>
    <pc:chgData name="Adepoju Akinde Davidson" userId="S::adepoju.davidson@ingrydacademy.com::8ce1ba9e-a874-4026-855b-31a3b673c6ee" providerId="AD" clId="Web-{243A35AC-43F9-005A-AA84-631FDD5ACB68}"/>
    <pc:docChg chg="addSld delSld modSld">
      <pc:chgData name="Adepoju Akinde Davidson" userId="S::adepoju.davidson@ingrydacademy.com::8ce1ba9e-a874-4026-855b-31a3b673c6ee" providerId="AD" clId="Web-{243A35AC-43F9-005A-AA84-631FDD5ACB68}" dt="2023-07-02T12:11:00.496" v="23"/>
      <pc:docMkLst>
        <pc:docMk/>
      </pc:docMkLst>
      <pc:sldChg chg="del">
        <pc:chgData name="Adepoju Akinde Davidson" userId="S::adepoju.davidson@ingrydacademy.com::8ce1ba9e-a874-4026-855b-31a3b673c6ee" providerId="AD" clId="Web-{243A35AC-43F9-005A-AA84-631FDD5ACB68}" dt="2023-07-02T12:02:30.616" v="13"/>
        <pc:sldMkLst>
          <pc:docMk/>
          <pc:sldMk cId="109857222" sldId="256"/>
        </pc:sldMkLst>
      </pc:sldChg>
      <pc:sldChg chg="modSp">
        <pc:chgData name="Adepoju Akinde Davidson" userId="S::adepoju.davidson@ingrydacademy.com::8ce1ba9e-a874-4026-855b-31a3b673c6ee" providerId="AD" clId="Web-{243A35AC-43F9-005A-AA84-631FDD5ACB68}" dt="2023-07-02T12:02:16.537" v="1" actId="20577"/>
        <pc:sldMkLst>
          <pc:docMk/>
          <pc:sldMk cId="553338156" sldId="258"/>
        </pc:sldMkLst>
        <pc:spChg chg="mod">
          <ac:chgData name="Adepoju Akinde Davidson" userId="S::adepoju.davidson@ingrydacademy.com::8ce1ba9e-a874-4026-855b-31a3b673c6ee" providerId="AD" clId="Web-{243A35AC-43F9-005A-AA84-631FDD5ACB68}" dt="2023-07-02T12:02:16.537" v="1" actId="20577"/>
          <ac:spMkLst>
            <pc:docMk/>
            <pc:sldMk cId="553338156" sldId="258"/>
            <ac:spMk id="3" creationId="{A59DCCE4-2761-0BAE-D2AB-615D95102FE1}"/>
          </ac:spMkLst>
        </pc:spChg>
      </pc:sldChg>
      <pc:sldChg chg="addSp delSp modSp new">
        <pc:chgData name="Adepoju Akinde Davidson" userId="S::adepoju.davidson@ingrydacademy.com::8ce1ba9e-a874-4026-855b-31a3b673c6ee" providerId="AD" clId="Web-{243A35AC-43F9-005A-AA84-631FDD5ACB68}" dt="2023-07-02T12:10:30.636" v="22"/>
        <pc:sldMkLst>
          <pc:docMk/>
          <pc:sldMk cId="3134543861" sldId="259"/>
        </pc:sldMkLst>
        <pc:spChg chg="mod">
          <ac:chgData name="Adepoju Akinde Davidson" userId="S::adepoju.davidson@ingrydacademy.com::8ce1ba9e-a874-4026-855b-31a3b673c6ee" providerId="AD" clId="Web-{243A35AC-43F9-005A-AA84-631FDD5ACB68}" dt="2023-07-02T12:10:30.636" v="22"/>
          <ac:spMkLst>
            <pc:docMk/>
            <pc:sldMk cId="3134543861" sldId="259"/>
            <ac:spMk id="2" creationId="{095EC4E0-57B7-0531-AE37-1D82AB3511C7}"/>
          </ac:spMkLst>
        </pc:spChg>
        <pc:spChg chg="add del mod">
          <ac:chgData name="Adepoju Akinde Davidson" userId="S::adepoju.davidson@ingrydacademy.com::8ce1ba9e-a874-4026-855b-31a3b673c6ee" providerId="AD" clId="Web-{243A35AC-43F9-005A-AA84-631FDD5ACB68}" dt="2023-07-02T12:10:11.119" v="19"/>
          <ac:spMkLst>
            <pc:docMk/>
            <pc:sldMk cId="3134543861" sldId="259"/>
            <ac:spMk id="3" creationId="{5CF65162-AC21-E0DE-9167-769BE9BD5666}"/>
          </ac:spMkLst>
        </pc:spChg>
        <pc:graphicFrameChg chg="add del">
          <ac:chgData name="Adepoju Akinde Davidson" userId="S::adepoju.davidson@ingrydacademy.com::8ce1ba9e-a874-4026-855b-31a3b673c6ee" providerId="AD" clId="Web-{243A35AC-43F9-005A-AA84-631FDD5ACB68}" dt="2023-07-02T12:10:11.104" v="18"/>
          <ac:graphicFrameMkLst>
            <pc:docMk/>
            <pc:sldMk cId="3134543861" sldId="259"/>
            <ac:graphicFrameMk id="5" creationId="{B846F9A0-6195-CA92-00E9-E5B7E29BBDF9}"/>
          </ac:graphicFrameMkLst>
        </pc:graphicFrameChg>
        <pc:graphicFrameChg chg="add">
          <ac:chgData name="Adepoju Akinde Davidson" userId="S::adepoju.davidson@ingrydacademy.com::8ce1ba9e-a874-4026-855b-31a3b673c6ee" providerId="AD" clId="Web-{243A35AC-43F9-005A-AA84-631FDD5ACB68}" dt="2023-07-02T12:10:11.119" v="19"/>
          <ac:graphicFrameMkLst>
            <pc:docMk/>
            <pc:sldMk cId="3134543861" sldId="259"/>
            <ac:graphicFrameMk id="7" creationId="{9ACAFD82-6A7B-FCA6-7B4E-7B1E7E1DA5B7}"/>
          </ac:graphicFrameMkLst>
        </pc:graphicFrameChg>
      </pc:sldChg>
      <pc:sldChg chg="del">
        <pc:chgData name="Adepoju Akinde Davidson" userId="S::adepoju.davidson@ingrydacademy.com::8ce1ba9e-a874-4026-855b-31a3b673c6ee" providerId="AD" clId="Web-{243A35AC-43F9-005A-AA84-631FDD5ACB68}" dt="2023-07-02T12:02:30.616" v="12"/>
        <pc:sldMkLst>
          <pc:docMk/>
          <pc:sldMk cId="3980224685" sldId="259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11"/>
        <pc:sldMkLst>
          <pc:docMk/>
          <pc:sldMk cId="537985526" sldId="260"/>
        </pc:sldMkLst>
      </pc:sldChg>
      <pc:sldChg chg="new">
        <pc:chgData name="Adepoju Akinde Davidson" userId="S::adepoju.davidson@ingrydacademy.com::8ce1ba9e-a874-4026-855b-31a3b673c6ee" providerId="AD" clId="Web-{243A35AC-43F9-005A-AA84-631FDD5ACB68}" dt="2023-07-02T12:11:00.496" v="23"/>
        <pc:sldMkLst>
          <pc:docMk/>
          <pc:sldMk cId="2211923578" sldId="260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10"/>
        <pc:sldMkLst>
          <pc:docMk/>
          <pc:sldMk cId="2199688947" sldId="261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9"/>
        <pc:sldMkLst>
          <pc:docMk/>
          <pc:sldMk cId="3122999210" sldId="262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8"/>
        <pc:sldMkLst>
          <pc:docMk/>
          <pc:sldMk cId="2887752417" sldId="263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7"/>
        <pc:sldMkLst>
          <pc:docMk/>
          <pc:sldMk cId="117858381" sldId="264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6"/>
        <pc:sldMkLst>
          <pc:docMk/>
          <pc:sldMk cId="3691857030" sldId="265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5"/>
        <pc:sldMkLst>
          <pc:docMk/>
          <pc:sldMk cId="3868519939" sldId="266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600" v="4"/>
        <pc:sldMkLst>
          <pc:docMk/>
          <pc:sldMk cId="532763784" sldId="267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584" v="3"/>
        <pc:sldMkLst>
          <pc:docMk/>
          <pc:sldMk cId="3286857771" sldId="268"/>
        </pc:sldMkLst>
      </pc:sldChg>
      <pc:sldChg chg="del">
        <pc:chgData name="Adepoju Akinde Davidson" userId="S::adepoju.davidson@ingrydacademy.com::8ce1ba9e-a874-4026-855b-31a3b673c6ee" providerId="AD" clId="Web-{243A35AC-43F9-005A-AA84-631FDD5ACB68}" dt="2023-07-02T12:02:30.584" v="2"/>
        <pc:sldMkLst>
          <pc:docMk/>
          <pc:sldMk cId="4054929876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CD766-9773-4A80-BF09-14A36DA53DF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340DC-C4A4-473A-8651-80C478003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 in Java are blocks of code that perform specific tasks.</a:t>
          </a:r>
        </a:p>
      </dgm:t>
    </dgm:pt>
    <dgm:pt modelId="{9D616A65-BE6B-4128-B6A7-F993D2E58CAF}" type="parTrans" cxnId="{CC61DC88-E029-458F-807F-09DADC8F135D}">
      <dgm:prSet/>
      <dgm:spPr/>
      <dgm:t>
        <a:bodyPr/>
        <a:lstStyle/>
        <a:p>
          <a:endParaRPr lang="en-US"/>
        </a:p>
      </dgm:t>
    </dgm:pt>
    <dgm:pt modelId="{AC709213-9A06-4E1E-847D-C6F968576117}" type="sibTrans" cxnId="{CC61DC88-E029-458F-807F-09DADC8F13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79BAED-829C-47AD-81B1-317DFB707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encapsulate code and improve program maintenance.</a:t>
          </a:r>
        </a:p>
      </dgm:t>
    </dgm:pt>
    <dgm:pt modelId="{77CC97BE-9CA4-4E34-B08C-8E06F5110133}" type="parTrans" cxnId="{D0239E8D-A297-4544-AF51-C5BAA3611362}">
      <dgm:prSet/>
      <dgm:spPr/>
      <dgm:t>
        <a:bodyPr/>
        <a:lstStyle/>
        <a:p>
          <a:endParaRPr lang="en-US"/>
        </a:p>
      </dgm:t>
    </dgm:pt>
    <dgm:pt modelId="{138E241D-45E1-48F8-930C-9B3943FB354C}" type="sibTrans" cxnId="{D0239E8D-A297-4544-AF51-C5BAA3611362}">
      <dgm:prSet/>
      <dgm:spPr/>
      <dgm:t>
        <a:bodyPr/>
        <a:lstStyle/>
        <a:p>
          <a:endParaRPr lang="en-US"/>
        </a:p>
      </dgm:t>
    </dgm:pt>
    <dgm:pt modelId="{2D83BF41-D65E-4284-A633-2F5D409BCE67}" type="pres">
      <dgm:prSet presAssocID="{99CCD766-9773-4A80-BF09-14A36DA53DF8}" presName="root" presStyleCnt="0">
        <dgm:presLayoutVars>
          <dgm:dir/>
          <dgm:resizeHandles val="exact"/>
        </dgm:presLayoutVars>
      </dgm:prSet>
      <dgm:spPr/>
    </dgm:pt>
    <dgm:pt modelId="{A9200319-FE47-44AF-98B4-AA71C08E3D04}" type="pres">
      <dgm:prSet presAssocID="{99CCD766-9773-4A80-BF09-14A36DA53DF8}" presName="container" presStyleCnt="0">
        <dgm:presLayoutVars>
          <dgm:dir/>
          <dgm:resizeHandles val="exact"/>
        </dgm:presLayoutVars>
      </dgm:prSet>
      <dgm:spPr/>
    </dgm:pt>
    <dgm:pt modelId="{789CB76A-2FFD-488E-A85D-9FE6B6341538}" type="pres">
      <dgm:prSet presAssocID="{AA8340DC-C4A4-473A-8651-80C4780033A8}" presName="compNode" presStyleCnt="0"/>
      <dgm:spPr/>
    </dgm:pt>
    <dgm:pt modelId="{D0489B4D-12EE-4C4F-8C38-807D946078A1}" type="pres">
      <dgm:prSet presAssocID="{AA8340DC-C4A4-473A-8651-80C4780033A8}" presName="iconBgRect" presStyleLbl="bgShp" presStyleIdx="0" presStyleCnt="2"/>
      <dgm:spPr/>
    </dgm:pt>
    <dgm:pt modelId="{20ED645A-E44F-4DDC-AF15-1082939199BE}" type="pres">
      <dgm:prSet presAssocID="{AA8340DC-C4A4-473A-8651-80C4780033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3B4835-9658-4A99-8B1D-709779422CE9}" type="pres">
      <dgm:prSet presAssocID="{AA8340DC-C4A4-473A-8651-80C4780033A8}" presName="spaceRect" presStyleCnt="0"/>
      <dgm:spPr/>
    </dgm:pt>
    <dgm:pt modelId="{BA5BF303-376F-4036-B072-585486679011}" type="pres">
      <dgm:prSet presAssocID="{AA8340DC-C4A4-473A-8651-80C4780033A8}" presName="textRect" presStyleLbl="revTx" presStyleIdx="0" presStyleCnt="2">
        <dgm:presLayoutVars>
          <dgm:chMax val="1"/>
          <dgm:chPref val="1"/>
        </dgm:presLayoutVars>
      </dgm:prSet>
      <dgm:spPr/>
    </dgm:pt>
    <dgm:pt modelId="{204B164D-A941-42C7-9C60-08DAC9C92952}" type="pres">
      <dgm:prSet presAssocID="{AC709213-9A06-4E1E-847D-C6F968576117}" presName="sibTrans" presStyleLbl="sibTrans2D1" presStyleIdx="0" presStyleCnt="0"/>
      <dgm:spPr/>
    </dgm:pt>
    <dgm:pt modelId="{AC9673BF-F278-4A12-85DA-10F7D4B0E8DD}" type="pres">
      <dgm:prSet presAssocID="{1179BAED-829C-47AD-81B1-317DFB707CFD}" presName="compNode" presStyleCnt="0"/>
      <dgm:spPr/>
    </dgm:pt>
    <dgm:pt modelId="{9B4F4511-038E-494C-9D6A-73E411970F27}" type="pres">
      <dgm:prSet presAssocID="{1179BAED-829C-47AD-81B1-317DFB707CFD}" presName="iconBgRect" presStyleLbl="bgShp" presStyleIdx="1" presStyleCnt="2"/>
      <dgm:spPr/>
    </dgm:pt>
    <dgm:pt modelId="{F6768CB6-6260-4327-A9DD-63F01A4249B6}" type="pres">
      <dgm:prSet presAssocID="{1179BAED-829C-47AD-81B1-317DFB707C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FD7FFB-41CD-4B53-8AEC-6F8765EDD810}" type="pres">
      <dgm:prSet presAssocID="{1179BAED-829C-47AD-81B1-317DFB707CFD}" presName="spaceRect" presStyleCnt="0"/>
      <dgm:spPr/>
    </dgm:pt>
    <dgm:pt modelId="{4FFB3811-0991-48DC-853D-2788AF19A5C0}" type="pres">
      <dgm:prSet presAssocID="{1179BAED-829C-47AD-81B1-317DFB707C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8A7253-49CF-40E5-BD7D-7D95CDB5C3BB}" type="presOf" srcId="{1179BAED-829C-47AD-81B1-317DFB707CFD}" destId="{4FFB3811-0991-48DC-853D-2788AF19A5C0}" srcOrd="0" destOrd="0" presId="urn:microsoft.com/office/officeart/2018/2/layout/IconCircleList"/>
    <dgm:cxn modelId="{CC61DC88-E029-458F-807F-09DADC8F135D}" srcId="{99CCD766-9773-4A80-BF09-14A36DA53DF8}" destId="{AA8340DC-C4A4-473A-8651-80C4780033A8}" srcOrd="0" destOrd="0" parTransId="{9D616A65-BE6B-4128-B6A7-F993D2E58CAF}" sibTransId="{AC709213-9A06-4E1E-847D-C6F968576117}"/>
    <dgm:cxn modelId="{D0239E8D-A297-4544-AF51-C5BAA3611362}" srcId="{99CCD766-9773-4A80-BF09-14A36DA53DF8}" destId="{1179BAED-829C-47AD-81B1-317DFB707CFD}" srcOrd="1" destOrd="0" parTransId="{77CC97BE-9CA4-4E34-B08C-8E06F5110133}" sibTransId="{138E241D-45E1-48F8-930C-9B3943FB354C}"/>
    <dgm:cxn modelId="{C08C1E9B-C443-4353-A1A5-3847CB9CF3F8}" type="presOf" srcId="{99CCD766-9773-4A80-BF09-14A36DA53DF8}" destId="{2D83BF41-D65E-4284-A633-2F5D409BCE67}" srcOrd="0" destOrd="0" presId="urn:microsoft.com/office/officeart/2018/2/layout/IconCircleList"/>
    <dgm:cxn modelId="{4F0784E7-A078-4AF8-A97B-6E314E448177}" type="presOf" srcId="{AC709213-9A06-4E1E-847D-C6F968576117}" destId="{204B164D-A941-42C7-9C60-08DAC9C92952}" srcOrd="0" destOrd="0" presId="urn:microsoft.com/office/officeart/2018/2/layout/IconCircleList"/>
    <dgm:cxn modelId="{F2E513FE-4844-43FF-AB2B-F9C24604CF07}" type="presOf" srcId="{AA8340DC-C4A4-473A-8651-80C4780033A8}" destId="{BA5BF303-376F-4036-B072-585486679011}" srcOrd="0" destOrd="0" presId="urn:microsoft.com/office/officeart/2018/2/layout/IconCircleList"/>
    <dgm:cxn modelId="{1CDFB50A-3510-4D4D-B60C-C57167A4D5AE}" type="presParOf" srcId="{2D83BF41-D65E-4284-A633-2F5D409BCE67}" destId="{A9200319-FE47-44AF-98B4-AA71C08E3D04}" srcOrd="0" destOrd="0" presId="urn:microsoft.com/office/officeart/2018/2/layout/IconCircleList"/>
    <dgm:cxn modelId="{F00B5E7F-7E4B-42A1-AE60-69C108398215}" type="presParOf" srcId="{A9200319-FE47-44AF-98B4-AA71C08E3D04}" destId="{789CB76A-2FFD-488E-A85D-9FE6B6341538}" srcOrd="0" destOrd="0" presId="urn:microsoft.com/office/officeart/2018/2/layout/IconCircleList"/>
    <dgm:cxn modelId="{134CACD3-00C5-4FC2-A4E9-CAC232CC3BA8}" type="presParOf" srcId="{789CB76A-2FFD-488E-A85D-9FE6B6341538}" destId="{D0489B4D-12EE-4C4F-8C38-807D946078A1}" srcOrd="0" destOrd="0" presId="urn:microsoft.com/office/officeart/2018/2/layout/IconCircleList"/>
    <dgm:cxn modelId="{E894EE42-2DF1-4145-A2CF-D1D450AC2597}" type="presParOf" srcId="{789CB76A-2FFD-488E-A85D-9FE6B6341538}" destId="{20ED645A-E44F-4DDC-AF15-1082939199BE}" srcOrd="1" destOrd="0" presId="urn:microsoft.com/office/officeart/2018/2/layout/IconCircleList"/>
    <dgm:cxn modelId="{B1AAD4B4-A9FA-43E1-B523-D27C7B8C616B}" type="presParOf" srcId="{789CB76A-2FFD-488E-A85D-9FE6B6341538}" destId="{523B4835-9658-4A99-8B1D-709779422CE9}" srcOrd="2" destOrd="0" presId="urn:microsoft.com/office/officeart/2018/2/layout/IconCircleList"/>
    <dgm:cxn modelId="{2B0A9081-DDED-43E6-ADA0-B89B7BB44896}" type="presParOf" srcId="{789CB76A-2FFD-488E-A85D-9FE6B6341538}" destId="{BA5BF303-376F-4036-B072-585486679011}" srcOrd="3" destOrd="0" presId="urn:microsoft.com/office/officeart/2018/2/layout/IconCircleList"/>
    <dgm:cxn modelId="{D5DFE4C9-F459-4918-AEEF-FB1BCFD3C656}" type="presParOf" srcId="{A9200319-FE47-44AF-98B4-AA71C08E3D04}" destId="{204B164D-A941-42C7-9C60-08DAC9C92952}" srcOrd="1" destOrd="0" presId="urn:microsoft.com/office/officeart/2018/2/layout/IconCircleList"/>
    <dgm:cxn modelId="{BB777788-7F4F-46B0-B9D4-40AB629C4E53}" type="presParOf" srcId="{A9200319-FE47-44AF-98B4-AA71C08E3D04}" destId="{AC9673BF-F278-4A12-85DA-10F7D4B0E8DD}" srcOrd="2" destOrd="0" presId="urn:microsoft.com/office/officeart/2018/2/layout/IconCircleList"/>
    <dgm:cxn modelId="{C4316EB0-B70A-40A6-BF32-926B1EBB32FB}" type="presParOf" srcId="{AC9673BF-F278-4A12-85DA-10F7D4B0E8DD}" destId="{9B4F4511-038E-494C-9D6A-73E411970F27}" srcOrd="0" destOrd="0" presId="urn:microsoft.com/office/officeart/2018/2/layout/IconCircleList"/>
    <dgm:cxn modelId="{42178677-8824-4AD6-9C2F-C70BF2EA3D47}" type="presParOf" srcId="{AC9673BF-F278-4A12-85DA-10F7D4B0E8DD}" destId="{F6768CB6-6260-4327-A9DD-63F01A4249B6}" srcOrd="1" destOrd="0" presId="urn:microsoft.com/office/officeart/2018/2/layout/IconCircleList"/>
    <dgm:cxn modelId="{741ABAE1-08BC-4FC8-B19D-990298EDE2D2}" type="presParOf" srcId="{AC9673BF-F278-4A12-85DA-10F7D4B0E8DD}" destId="{11FD7FFB-41CD-4B53-8AEC-6F8765EDD810}" srcOrd="2" destOrd="0" presId="urn:microsoft.com/office/officeart/2018/2/layout/IconCircleList"/>
    <dgm:cxn modelId="{A6800950-38BE-4095-9672-7E17C088CF7A}" type="presParOf" srcId="{AC9673BF-F278-4A12-85DA-10F7D4B0E8DD}" destId="{4FFB3811-0991-48DC-853D-2788AF19A5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30D21-AF67-4D3C-AC75-9C41B1A0D03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549C8C-F7AD-4B62-B217-03BE2EE70DE6}">
      <dgm:prSet/>
      <dgm:spPr/>
      <dgm:t>
        <a:bodyPr/>
        <a:lstStyle/>
        <a:p>
          <a:r>
            <a:rPr lang="en-US"/>
            <a:t>Static methods:</a:t>
          </a:r>
        </a:p>
      </dgm:t>
    </dgm:pt>
    <dgm:pt modelId="{DC47D7C4-11DC-4F1F-91D6-3D2EDA8F0B10}" type="parTrans" cxnId="{CE5C5A84-9C4B-41FE-B84E-551E9F8D62F6}">
      <dgm:prSet/>
      <dgm:spPr/>
      <dgm:t>
        <a:bodyPr/>
        <a:lstStyle/>
        <a:p>
          <a:endParaRPr lang="en-US"/>
        </a:p>
      </dgm:t>
    </dgm:pt>
    <dgm:pt modelId="{5108D560-3257-495F-91E0-FF9CD821AC6F}" type="sibTrans" cxnId="{CE5C5A84-9C4B-41FE-B84E-551E9F8D62F6}">
      <dgm:prSet/>
      <dgm:spPr/>
      <dgm:t>
        <a:bodyPr/>
        <a:lstStyle/>
        <a:p>
          <a:endParaRPr lang="en-US"/>
        </a:p>
      </dgm:t>
    </dgm:pt>
    <dgm:pt modelId="{0D38D227-BCF2-43E5-8A89-6E20CA54C5C6}">
      <dgm:prSet/>
      <dgm:spPr/>
      <dgm:t>
        <a:bodyPr/>
        <a:lstStyle/>
        <a:p>
          <a:r>
            <a:rPr lang="en-US"/>
            <a:t>Not tied to any object.</a:t>
          </a:r>
        </a:p>
      </dgm:t>
    </dgm:pt>
    <dgm:pt modelId="{60685860-0AAE-477F-9B3A-14BA72F33FFC}" type="parTrans" cxnId="{243FCD7B-C3E5-4BC9-8FEF-E4EFEA3B2E94}">
      <dgm:prSet/>
      <dgm:spPr/>
      <dgm:t>
        <a:bodyPr/>
        <a:lstStyle/>
        <a:p>
          <a:endParaRPr lang="en-US"/>
        </a:p>
      </dgm:t>
    </dgm:pt>
    <dgm:pt modelId="{28822AD0-E082-464F-A0E5-09DF2CE89C23}" type="sibTrans" cxnId="{243FCD7B-C3E5-4BC9-8FEF-E4EFEA3B2E94}">
      <dgm:prSet/>
      <dgm:spPr/>
      <dgm:t>
        <a:bodyPr/>
        <a:lstStyle/>
        <a:p>
          <a:endParaRPr lang="en-US"/>
        </a:p>
      </dgm:t>
    </dgm:pt>
    <dgm:pt modelId="{AA9EF2AA-DF10-4492-9FB2-68CE17729E9E}">
      <dgm:prSet/>
      <dgm:spPr/>
      <dgm:t>
        <a:bodyPr/>
        <a:lstStyle/>
        <a:p>
          <a:r>
            <a:rPr lang="en-US"/>
            <a:t>Can be called without creating an instance of the class.</a:t>
          </a:r>
        </a:p>
      </dgm:t>
    </dgm:pt>
    <dgm:pt modelId="{0FEFF123-D8B4-46A8-A460-0FC1BAF4A9F9}" type="parTrans" cxnId="{10339260-BE5A-4FE9-892B-03BCEAA82D74}">
      <dgm:prSet/>
      <dgm:spPr/>
      <dgm:t>
        <a:bodyPr/>
        <a:lstStyle/>
        <a:p>
          <a:endParaRPr lang="en-US"/>
        </a:p>
      </dgm:t>
    </dgm:pt>
    <dgm:pt modelId="{1E29E5B3-47DD-4D27-B4D2-FAC5FBEBD9CA}" type="sibTrans" cxnId="{10339260-BE5A-4FE9-892B-03BCEAA82D74}">
      <dgm:prSet/>
      <dgm:spPr/>
      <dgm:t>
        <a:bodyPr/>
        <a:lstStyle/>
        <a:p>
          <a:endParaRPr lang="en-US"/>
        </a:p>
      </dgm:t>
    </dgm:pt>
    <dgm:pt modelId="{527FB7DB-6393-44FB-8706-E62DFE8989C7}">
      <dgm:prSet/>
      <dgm:spPr/>
      <dgm:t>
        <a:bodyPr/>
        <a:lstStyle/>
        <a:p>
          <a:r>
            <a:rPr lang="en-US"/>
            <a:t>Instance methods:</a:t>
          </a:r>
        </a:p>
      </dgm:t>
    </dgm:pt>
    <dgm:pt modelId="{88785874-34F3-48A5-8067-CEF2B42B2483}" type="parTrans" cxnId="{4DA4AEE7-4975-4756-87A1-80A1E62EF60F}">
      <dgm:prSet/>
      <dgm:spPr/>
      <dgm:t>
        <a:bodyPr/>
        <a:lstStyle/>
        <a:p>
          <a:endParaRPr lang="en-US"/>
        </a:p>
      </dgm:t>
    </dgm:pt>
    <dgm:pt modelId="{CBB29889-A7B6-4194-AE7F-34E628B4BB87}" type="sibTrans" cxnId="{4DA4AEE7-4975-4756-87A1-80A1E62EF60F}">
      <dgm:prSet/>
      <dgm:spPr/>
      <dgm:t>
        <a:bodyPr/>
        <a:lstStyle/>
        <a:p>
          <a:endParaRPr lang="en-US"/>
        </a:p>
      </dgm:t>
    </dgm:pt>
    <dgm:pt modelId="{9BEC1274-1D5F-4684-9EB6-A187280ED4A3}">
      <dgm:prSet/>
      <dgm:spPr/>
      <dgm:t>
        <a:bodyPr/>
        <a:lstStyle/>
        <a:p>
          <a:r>
            <a:rPr lang="en-US"/>
            <a:t>Belong to objects.</a:t>
          </a:r>
        </a:p>
      </dgm:t>
    </dgm:pt>
    <dgm:pt modelId="{8DA830FC-468A-40FB-8181-244B3C9EF176}" type="parTrans" cxnId="{1C7F59B0-9C38-4A1D-962D-0BCDF3F06317}">
      <dgm:prSet/>
      <dgm:spPr/>
      <dgm:t>
        <a:bodyPr/>
        <a:lstStyle/>
        <a:p>
          <a:endParaRPr lang="en-US"/>
        </a:p>
      </dgm:t>
    </dgm:pt>
    <dgm:pt modelId="{69332848-AA77-46E6-93F0-F194771FEF93}" type="sibTrans" cxnId="{1C7F59B0-9C38-4A1D-962D-0BCDF3F06317}">
      <dgm:prSet/>
      <dgm:spPr/>
      <dgm:t>
        <a:bodyPr/>
        <a:lstStyle/>
        <a:p>
          <a:endParaRPr lang="en-US"/>
        </a:p>
      </dgm:t>
    </dgm:pt>
    <dgm:pt modelId="{C9570162-D1DE-4912-94F4-A3A677FE7383}">
      <dgm:prSet/>
      <dgm:spPr/>
      <dgm:t>
        <a:bodyPr/>
        <a:lstStyle/>
        <a:p>
          <a:r>
            <a:rPr lang="en-US"/>
            <a:t>Must be called using an object of the class.</a:t>
          </a:r>
        </a:p>
      </dgm:t>
    </dgm:pt>
    <dgm:pt modelId="{B5593711-749F-44D4-A493-283CB7E53A9A}" type="parTrans" cxnId="{6E6E1A30-F170-4FB9-B050-B3796ABFC7BB}">
      <dgm:prSet/>
      <dgm:spPr/>
      <dgm:t>
        <a:bodyPr/>
        <a:lstStyle/>
        <a:p>
          <a:endParaRPr lang="en-US"/>
        </a:p>
      </dgm:t>
    </dgm:pt>
    <dgm:pt modelId="{F28991A2-0323-4434-B707-2958111AC117}" type="sibTrans" cxnId="{6E6E1A30-F170-4FB9-B050-B3796ABFC7BB}">
      <dgm:prSet/>
      <dgm:spPr/>
      <dgm:t>
        <a:bodyPr/>
        <a:lstStyle/>
        <a:p>
          <a:endParaRPr lang="en-US"/>
        </a:p>
      </dgm:t>
    </dgm:pt>
    <dgm:pt modelId="{DF69727A-BAEA-4C98-B782-F1CC560DD5AB}" type="pres">
      <dgm:prSet presAssocID="{DD330D21-AF67-4D3C-AC75-9C41B1A0D037}" presName="linear" presStyleCnt="0">
        <dgm:presLayoutVars>
          <dgm:dir/>
          <dgm:animLvl val="lvl"/>
          <dgm:resizeHandles val="exact"/>
        </dgm:presLayoutVars>
      </dgm:prSet>
      <dgm:spPr/>
    </dgm:pt>
    <dgm:pt modelId="{5DA7EDBC-812A-44BF-B81C-6D93248D6FD3}" type="pres">
      <dgm:prSet presAssocID="{E2549C8C-F7AD-4B62-B217-03BE2EE70DE6}" presName="parentLin" presStyleCnt="0"/>
      <dgm:spPr/>
    </dgm:pt>
    <dgm:pt modelId="{75E9B2B3-BDF5-47AD-88B9-1727C97BB618}" type="pres">
      <dgm:prSet presAssocID="{E2549C8C-F7AD-4B62-B217-03BE2EE70DE6}" presName="parentLeftMargin" presStyleLbl="node1" presStyleIdx="0" presStyleCnt="2"/>
      <dgm:spPr/>
    </dgm:pt>
    <dgm:pt modelId="{186DB9BC-1ACB-47DE-9C18-7B23308DAD5A}" type="pres">
      <dgm:prSet presAssocID="{E2549C8C-F7AD-4B62-B217-03BE2EE70D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21A601-17F6-4F92-8B7D-B14094B36148}" type="pres">
      <dgm:prSet presAssocID="{E2549C8C-F7AD-4B62-B217-03BE2EE70DE6}" presName="negativeSpace" presStyleCnt="0"/>
      <dgm:spPr/>
    </dgm:pt>
    <dgm:pt modelId="{487BD347-367F-42B4-A1C7-351854DF3568}" type="pres">
      <dgm:prSet presAssocID="{E2549C8C-F7AD-4B62-B217-03BE2EE70DE6}" presName="childText" presStyleLbl="conFgAcc1" presStyleIdx="0" presStyleCnt="2">
        <dgm:presLayoutVars>
          <dgm:bulletEnabled val="1"/>
        </dgm:presLayoutVars>
      </dgm:prSet>
      <dgm:spPr/>
    </dgm:pt>
    <dgm:pt modelId="{4BF17A83-935F-478B-BF8C-FE21B3174A91}" type="pres">
      <dgm:prSet presAssocID="{5108D560-3257-495F-91E0-FF9CD821AC6F}" presName="spaceBetweenRectangles" presStyleCnt="0"/>
      <dgm:spPr/>
    </dgm:pt>
    <dgm:pt modelId="{6F122A9D-925A-4DB4-89DE-7F383E2BDD0A}" type="pres">
      <dgm:prSet presAssocID="{527FB7DB-6393-44FB-8706-E62DFE8989C7}" presName="parentLin" presStyleCnt="0"/>
      <dgm:spPr/>
    </dgm:pt>
    <dgm:pt modelId="{1AB3CFC6-9343-47C0-A652-D4B8D3AADD7C}" type="pres">
      <dgm:prSet presAssocID="{527FB7DB-6393-44FB-8706-E62DFE8989C7}" presName="parentLeftMargin" presStyleLbl="node1" presStyleIdx="0" presStyleCnt="2"/>
      <dgm:spPr/>
    </dgm:pt>
    <dgm:pt modelId="{B7289E7F-0F52-42F0-BDBB-7D9908DFE874}" type="pres">
      <dgm:prSet presAssocID="{527FB7DB-6393-44FB-8706-E62DFE8989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45D773-BC59-4696-8C2B-F2F861161126}" type="pres">
      <dgm:prSet presAssocID="{527FB7DB-6393-44FB-8706-E62DFE8989C7}" presName="negativeSpace" presStyleCnt="0"/>
      <dgm:spPr/>
    </dgm:pt>
    <dgm:pt modelId="{5E342DDB-1AD6-44DC-B588-E6503CA3D33C}" type="pres">
      <dgm:prSet presAssocID="{527FB7DB-6393-44FB-8706-E62DFE8989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3CCF507-B04B-4E26-8BDF-2101E761A8E6}" type="presOf" srcId="{0D38D227-BCF2-43E5-8A89-6E20CA54C5C6}" destId="{487BD347-367F-42B4-A1C7-351854DF3568}" srcOrd="0" destOrd="0" presId="urn:microsoft.com/office/officeart/2005/8/layout/list1"/>
    <dgm:cxn modelId="{3B51E908-4110-4DCB-974F-93A0E967B128}" type="presOf" srcId="{9BEC1274-1D5F-4684-9EB6-A187280ED4A3}" destId="{5E342DDB-1AD6-44DC-B588-E6503CA3D33C}" srcOrd="0" destOrd="0" presId="urn:microsoft.com/office/officeart/2005/8/layout/list1"/>
    <dgm:cxn modelId="{DD4EF32B-3E76-49DA-9009-DD387C73995A}" type="presOf" srcId="{527FB7DB-6393-44FB-8706-E62DFE8989C7}" destId="{1AB3CFC6-9343-47C0-A652-D4B8D3AADD7C}" srcOrd="0" destOrd="0" presId="urn:microsoft.com/office/officeart/2005/8/layout/list1"/>
    <dgm:cxn modelId="{6E6E1A30-F170-4FB9-B050-B3796ABFC7BB}" srcId="{527FB7DB-6393-44FB-8706-E62DFE8989C7}" destId="{C9570162-D1DE-4912-94F4-A3A677FE7383}" srcOrd="1" destOrd="0" parTransId="{B5593711-749F-44D4-A493-283CB7E53A9A}" sibTransId="{F28991A2-0323-4434-B707-2958111AC117}"/>
    <dgm:cxn modelId="{10339260-BE5A-4FE9-892B-03BCEAA82D74}" srcId="{E2549C8C-F7AD-4B62-B217-03BE2EE70DE6}" destId="{AA9EF2AA-DF10-4492-9FB2-68CE17729E9E}" srcOrd="1" destOrd="0" parTransId="{0FEFF123-D8B4-46A8-A460-0FC1BAF4A9F9}" sibTransId="{1E29E5B3-47DD-4D27-B4D2-FAC5FBEBD9CA}"/>
    <dgm:cxn modelId="{00DA904F-9F21-464C-9E50-F75CD6B26266}" type="presOf" srcId="{DD330D21-AF67-4D3C-AC75-9C41B1A0D037}" destId="{DF69727A-BAEA-4C98-B782-F1CC560DD5AB}" srcOrd="0" destOrd="0" presId="urn:microsoft.com/office/officeart/2005/8/layout/list1"/>
    <dgm:cxn modelId="{53D30559-26F7-4088-B11E-BA2A8BF722BB}" type="presOf" srcId="{AA9EF2AA-DF10-4492-9FB2-68CE17729E9E}" destId="{487BD347-367F-42B4-A1C7-351854DF3568}" srcOrd="0" destOrd="1" presId="urn:microsoft.com/office/officeart/2005/8/layout/list1"/>
    <dgm:cxn modelId="{74DF8A79-CCFF-4DD1-8C70-B09541A039F2}" type="presOf" srcId="{527FB7DB-6393-44FB-8706-E62DFE8989C7}" destId="{B7289E7F-0F52-42F0-BDBB-7D9908DFE874}" srcOrd="1" destOrd="0" presId="urn:microsoft.com/office/officeart/2005/8/layout/list1"/>
    <dgm:cxn modelId="{243FCD7B-C3E5-4BC9-8FEF-E4EFEA3B2E94}" srcId="{E2549C8C-F7AD-4B62-B217-03BE2EE70DE6}" destId="{0D38D227-BCF2-43E5-8A89-6E20CA54C5C6}" srcOrd="0" destOrd="0" parTransId="{60685860-0AAE-477F-9B3A-14BA72F33FFC}" sibTransId="{28822AD0-E082-464F-A0E5-09DF2CE89C23}"/>
    <dgm:cxn modelId="{CE5C5A84-9C4B-41FE-B84E-551E9F8D62F6}" srcId="{DD330D21-AF67-4D3C-AC75-9C41B1A0D037}" destId="{E2549C8C-F7AD-4B62-B217-03BE2EE70DE6}" srcOrd="0" destOrd="0" parTransId="{DC47D7C4-11DC-4F1F-91D6-3D2EDA8F0B10}" sibTransId="{5108D560-3257-495F-91E0-FF9CD821AC6F}"/>
    <dgm:cxn modelId="{50B1FE8E-3BBD-4EB4-90B5-FFFF70736F4B}" type="presOf" srcId="{E2549C8C-F7AD-4B62-B217-03BE2EE70DE6}" destId="{186DB9BC-1ACB-47DE-9C18-7B23308DAD5A}" srcOrd="1" destOrd="0" presId="urn:microsoft.com/office/officeart/2005/8/layout/list1"/>
    <dgm:cxn modelId="{1C7F59B0-9C38-4A1D-962D-0BCDF3F06317}" srcId="{527FB7DB-6393-44FB-8706-E62DFE8989C7}" destId="{9BEC1274-1D5F-4684-9EB6-A187280ED4A3}" srcOrd="0" destOrd="0" parTransId="{8DA830FC-468A-40FB-8181-244B3C9EF176}" sibTransId="{69332848-AA77-46E6-93F0-F194771FEF93}"/>
    <dgm:cxn modelId="{8888C8C5-AD7E-4EA4-BDF7-02F593666F6B}" type="presOf" srcId="{C9570162-D1DE-4912-94F4-A3A677FE7383}" destId="{5E342DDB-1AD6-44DC-B588-E6503CA3D33C}" srcOrd="0" destOrd="1" presId="urn:microsoft.com/office/officeart/2005/8/layout/list1"/>
    <dgm:cxn modelId="{F8DA80C8-60BA-4B83-914A-AFE61B720CFC}" type="presOf" srcId="{E2549C8C-F7AD-4B62-B217-03BE2EE70DE6}" destId="{75E9B2B3-BDF5-47AD-88B9-1727C97BB618}" srcOrd="0" destOrd="0" presId="urn:microsoft.com/office/officeart/2005/8/layout/list1"/>
    <dgm:cxn modelId="{4DA4AEE7-4975-4756-87A1-80A1E62EF60F}" srcId="{DD330D21-AF67-4D3C-AC75-9C41B1A0D037}" destId="{527FB7DB-6393-44FB-8706-E62DFE8989C7}" srcOrd="1" destOrd="0" parTransId="{88785874-34F3-48A5-8067-CEF2B42B2483}" sibTransId="{CBB29889-A7B6-4194-AE7F-34E628B4BB87}"/>
    <dgm:cxn modelId="{FD28D7A5-917A-4603-9AAF-A717BB29F065}" type="presParOf" srcId="{DF69727A-BAEA-4C98-B782-F1CC560DD5AB}" destId="{5DA7EDBC-812A-44BF-B81C-6D93248D6FD3}" srcOrd="0" destOrd="0" presId="urn:microsoft.com/office/officeart/2005/8/layout/list1"/>
    <dgm:cxn modelId="{C0B9FE42-DB46-43B8-9C83-A73B656A0691}" type="presParOf" srcId="{5DA7EDBC-812A-44BF-B81C-6D93248D6FD3}" destId="{75E9B2B3-BDF5-47AD-88B9-1727C97BB618}" srcOrd="0" destOrd="0" presId="urn:microsoft.com/office/officeart/2005/8/layout/list1"/>
    <dgm:cxn modelId="{64E969A5-35CA-44F0-8A74-9B102DCB94BA}" type="presParOf" srcId="{5DA7EDBC-812A-44BF-B81C-6D93248D6FD3}" destId="{186DB9BC-1ACB-47DE-9C18-7B23308DAD5A}" srcOrd="1" destOrd="0" presId="urn:microsoft.com/office/officeart/2005/8/layout/list1"/>
    <dgm:cxn modelId="{F88A5418-0FEA-4333-AF2D-188CDAF36796}" type="presParOf" srcId="{DF69727A-BAEA-4C98-B782-F1CC560DD5AB}" destId="{3421A601-17F6-4F92-8B7D-B14094B36148}" srcOrd="1" destOrd="0" presId="urn:microsoft.com/office/officeart/2005/8/layout/list1"/>
    <dgm:cxn modelId="{CE649BD0-063A-4B59-BA0B-162463C9ED6C}" type="presParOf" srcId="{DF69727A-BAEA-4C98-B782-F1CC560DD5AB}" destId="{487BD347-367F-42B4-A1C7-351854DF3568}" srcOrd="2" destOrd="0" presId="urn:microsoft.com/office/officeart/2005/8/layout/list1"/>
    <dgm:cxn modelId="{5337AAB5-C840-4BFD-AEF5-A18D9A20BDFA}" type="presParOf" srcId="{DF69727A-BAEA-4C98-B782-F1CC560DD5AB}" destId="{4BF17A83-935F-478B-BF8C-FE21B3174A91}" srcOrd="3" destOrd="0" presId="urn:microsoft.com/office/officeart/2005/8/layout/list1"/>
    <dgm:cxn modelId="{A291F66C-349D-4329-AEC1-CDE89D66EEFA}" type="presParOf" srcId="{DF69727A-BAEA-4C98-B782-F1CC560DD5AB}" destId="{6F122A9D-925A-4DB4-89DE-7F383E2BDD0A}" srcOrd="4" destOrd="0" presId="urn:microsoft.com/office/officeart/2005/8/layout/list1"/>
    <dgm:cxn modelId="{411000A4-02C5-4BA7-82A3-DEEFE5528900}" type="presParOf" srcId="{6F122A9D-925A-4DB4-89DE-7F383E2BDD0A}" destId="{1AB3CFC6-9343-47C0-A652-D4B8D3AADD7C}" srcOrd="0" destOrd="0" presId="urn:microsoft.com/office/officeart/2005/8/layout/list1"/>
    <dgm:cxn modelId="{DBC7419D-2F33-471E-B18E-09AF29A1C764}" type="presParOf" srcId="{6F122A9D-925A-4DB4-89DE-7F383E2BDD0A}" destId="{B7289E7F-0F52-42F0-BDBB-7D9908DFE874}" srcOrd="1" destOrd="0" presId="urn:microsoft.com/office/officeart/2005/8/layout/list1"/>
    <dgm:cxn modelId="{61A198A4-06E7-4C1E-8829-FAC43576B713}" type="presParOf" srcId="{DF69727A-BAEA-4C98-B782-F1CC560DD5AB}" destId="{D945D773-BC59-4696-8C2B-F2F861161126}" srcOrd="5" destOrd="0" presId="urn:microsoft.com/office/officeart/2005/8/layout/list1"/>
    <dgm:cxn modelId="{BDE8791A-B80D-4AE7-80E5-8728DC4A31BD}" type="presParOf" srcId="{DF69727A-BAEA-4C98-B782-F1CC560DD5AB}" destId="{5E342DDB-1AD6-44DC-B588-E6503CA3D3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9C8CCE-F420-40EA-84D5-4824A36331D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B3A164-D7E6-4473-A73B-8FF957301437}">
      <dgm:prSet/>
      <dgm:spPr/>
      <dgm:t>
        <a:bodyPr/>
        <a:lstStyle/>
        <a:p>
          <a:r>
            <a:rPr lang="en-US"/>
            <a:t>public class </a:t>
          </a:r>
          <a:r>
            <a:rPr lang="en-US" err="1"/>
            <a:t>StaticAndInstanceMethods</a:t>
          </a:r>
          <a:r>
            <a:rPr lang="en-US"/>
            <a:t> {</a:t>
          </a:r>
          <a:br>
            <a:rPr lang="en-US"/>
          </a:br>
          <a:br>
            <a:rPr lang="en-US"/>
          </a:br>
          <a:r>
            <a:rPr lang="en-US"/>
            <a:t>    public static void </a:t>
          </a:r>
          <a:r>
            <a:rPr lang="en-US" err="1"/>
            <a:t>printStatic</a:t>
          </a:r>
          <a:r>
            <a:rPr lang="en-US"/>
            <a:t>() {</a:t>
          </a:r>
          <a:br>
            <a:rPr lang="en-US"/>
          </a:br>
          <a:r>
            <a:rPr lang="en-US"/>
            <a:t>        </a:t>
          </a:r>
          <a:r>
            <a:rPr lang="en-US" err="1"/>
            <a:t>System.</a:t>
          </a:r>
          <a:r>
            <a:rPr lang="en-US" i="1" err="1"/>
            <a:t>out</a:t>
          </a:r>
          <a:r>
            <a:rPr lang="en-US" err="1"/>
            <a:t>.println</a:t>
          </a:r>
          <a:r>
            <a:rPr lang="en-US"/>
            <a:t>("Static Method Call");</a:t>
          </a:r>
          <a:br>
            <a:rPr lang="en-US"/>
          </a:br>
          <a:r>
            <a:rPr lang="en-US"/>
            <a:t>    }</a:t>
          </a:r>
          <a:br>
            <a:rPr lang="en-US"/>
          </a:br>
          <a:br>
            <a:rPr lang="en-US"/>
          </a:br>
          <a:r>
            <a:rPr lang="en-US"/>
            <a:t>    public static void main(String[] </a:t>
          </a:r>
          <a:r>
            <a:rPr lang="en-US" err="1"/>
            <a:t>args</a:t>
          </a:r>
          <a:r>
            <a:rPr lang="en-US"/>
            <a:t>) {</a:t>
          </a:r>
          <a:br>
            <a:rPr lang="en-US"/>
          </a:br>
          <a:r>
            <a:rPr lang="en-US"/>
            <a:t>        </a:t>
          </a:r>
          <a:r>
            <a:rPr lang="en-US" i="1" err="1"/>
            <a:t>printStatic</a:t>
          </a:r>
          <a:r>
            <a:rPr lang="en-US"/>
            <a:t>();</a:t>
          </a:r>
          <a:br>
            <a:rPr lang="en-US"/>
          </a:br>
          <a:r>
            <a:rPr lang="en-US"/>
            <a:t>    }</a:t>
          </a:r>
          <a:br>
            <a:rPr lang="en-US"/>
          </a:br>
          <a:r>
            <a:rPr lang="en-US"/>
            <a:t>}</a:t>
          </a:r>
        </a:p>
      </dgm:t>
    </dgm:pt>
    <dgm:pt modelId="{A270AFD4-D5B3-4FD0-9F2B-5E55A1721F7A}" type="parTrans" cxnId="{63211326-DD9B-4EE2-B3A1-07B60EFB2374}">
      <dgm:prSet/>
      <dgm:spPr/>
      <dgm:t>
        <a:bodyPr/>
        <a:lstStyle/>
        <a:p>
          <a:endParaRPr lang="en-US"/>
        </a:p>
      </dgm:t>
    </dgm:pt>
    <dgm:pt modelId="{CA74F9C5-91B8-4607-9BB9-3605EAD69B54}" type="sibTrans" cxnId="{63211326-DD9B-4EE2-B3A1-07B60EFB2374}">
      <dgm:prSet/>
      <dgm:spPr/>
      <dgm:t>
        <a:bodyPr/>
        <a:lstStyle/>
        <a:p>
          <a:endParaRPr lang="en-US"/>
        </a:p>
      </dgm:t>
    </dgm:pt>
    <dgm:pt modelId="{113AC9AD-1CE6-439A-A138-ADB1D6C945B6}">
      <dgm:prSet/>
      <dgm:spPr/>
      <dgm:t>
        <a:bodyPr/>
        <a:lstStyle/>
        <a:p>
          <a:pPr rtl="0"/>
          <a:r>
            <a:rPr lang="en-US"/>
            <a:t>public class </a:t>
          </a:r>
          <a:r>
            <a:rPr lang="en-US" err="1"/>
            <a:t>StaticAndInstanceMethods</a:t>
          </a:r>
          <a:r>
            <a:rPr lang="en-US"/>
            <a:t> {</a:t>
          </a:r>
          <a:br>
            <a:rPr lang="en-US"/>
          </a:br>
          <a:r>
            <a:rPr lang="en-US"/>
            <a:t>    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    </a:t>
          </a:r>
          <a:r>
            <a:rPr lang="en-US"/>
            <a:t>public void print(){</a:t>
          </a:r>
          <a:br>
            <a:rPr lang="en-US"/>
          </a:br>
          <a:r>
            <a:rPr lang="en-US"/>
            <a:t>        </a:t>
          </a:r>
          <a:r>
            <a:rPr lang="en-US" err="1"/>
            <a:t>System.</a:t>
          </a:r>
          <a:r>
            <a:rPr lang="en-US" i="1" err="1"/>
            <a:t>out</a:t>
          </a:r>
          <a:r>
            <a:rPr lang="en-US" err="1"/>
            <a:t>.println</a:t>
          </a:r>
          <a:r>
            <a:rPr lang="en-US"/>
            <a:t>("Instance Method Call");</a:t>
          </a:r>
          <a:br>
            <a:rPr lang="en-US"/>
          </a:br>
          <a:r>
            <a:rPr lang="en-US"/>
            <a:t>    }</a:t>
          </a:r>
          <a:br>
            <a:rPr lang="en-US"/>
          </a:br>
          <a:br>
            <a:rPr lang="en-US"/>
          </a:br>
          <a:r>
            <a:rPr lang="en-US"/>
            <a:t>    public static void main(String[] </a:t>
          </a:r>
          <a:r>
            <a:rPr lang="en-US" err="1"/>
            <a:t>args</a:t>
          </a:r>
          <a:r>
            <a:rPr lang="en-US"/>
            <a:t>) {</a:t>
          </a:r>
          <a:br>
            <a:rPr lang="en-US"/>
          </a:br>
          <a:r>
            <a:rPr lang="en-US"/>
            <a:t>        new </a:t>
          </a:r>
          <a:r>
            <a:rPr lang="en-US" err="1"/>
            <a:t>StaticAndInstanceMethods</a:t>
          </a:r>
          <a:r>
            <a:rPr lang="en-US"/>
            <a:t>().print();</a:t>
          </a:r>
          <a:br>
            <a:rPr lang="en-US"/>
          </a:br>
          <a:r>
            <a:rPr lang="en-US"/>
            <a:t>    }</a:t>
          </a:r>
          <a:br>
            <a:rPr lang="en-US"/>
          </a:br>
          <a:r>
            <a:rPr lang="en-US"/>
            <a:t>}</a:t>
          </a:r>
        </a:p>
      </dgm:t>
    </dgm:pt>
    <dgm:pt modelId="{F170ACDE-EC8C-4F24-B0F4-E7D9B0656B85}" type="parTrans" cxnId="{40C17F88-3612-49A0-9E00-1FD30543A318}">
      <dgm:prSet/>
      <dgm:spPr/>
      <dgm:t>
        <a:bodyPr/>
        <a:lstStyle/>
        <a:p>
          <a:endParaRPr lang="en-US"/>
        </a:p>
      </dgm:t>
    </dgm:pt>
    <dgm:pt modelId="{5776E8A7-5491-41D0-BA35-CFE64BD7F50E}" type="sibTrans" cxnId="{40C17F88-3612-49A0-9E00-1FD30543A318}">
      <dgm:prSet/>
      <dgm:spPr/>
      <dgm:t>
        <a:bodyPr/>
        <a:lstStyle/>
        <a:p>
          <a:endParaRPr lang="en-US"/>
        </a:p>
      </dgm:t>
    </dgm:pt>
    <dgm:pt modelId="{74855D40-DDDF-4474-91DA-33CB22D2FF13}" type="pres">
      <dgm:prSet presAssocID="{2C9C8CCE-F420-40EA-84D5-4824A36331DE}" presName="vert0" presStyleCnt="0">
        <dgm:presLayoutVars>
          <dgm:dir/>
          <dgm:animOne val="branch"/>
          <dgm:animLvl val="lvl"/>
        </dgm:presLayoutVars>
      </dgm:prSet>
      <dgm:spPr/>
    </dgm:pt>
    <dgm:pt modelId="{8CD29B99-F38B-450D-A6F6-A17D83F5ADFE}" type="pres">
      <dgm:prSet presAssocID="{38B3A164-D7E6-4473-A73B-8FF957301437}" presName="thickLine" presStyleLbl="alignNode1" presStyleIdx="0" presStyleCnt="2"/>
      <dgm:spPr/>
    </dgm:pt>
    <dgm:pt modelId="{8FB4BD8C-AC0E-4D53-B946-E8A4856F9714}" type="pres">
      <dgm:prSet presAssocID="{38B3A164-D7E6-4473-A73B-8FF957301437}" presName="horz1" presStyleCnt="0"/>
      <dgm:spPr/>
    </dgm:pt>
    <dgm:pt modelId="{60EB996F-3E75-41EC-819E-EC1201420F52}" type="pres">
      <dgm:prSet presAssocID="{38B3A164-D7E6-4473-A73B-8FF957301437}" presName="tx1" presStyleLbl="revTx" presStyleIdx="0" presStyleCnt="2"/>
      <dgm:spPr/>
    </dgm:pt>
    <dgm:pt modelId="{401DA99B-326C-4EB2-9ED8-A8C92038CD8B}" type="pres">
      <dgm:prSet presAssocID="{38B3A164-D7E6-4473-A73B-8FF957301437}" presName="vert1" presStyleCnt="0"/>
      <dgm:spPr/>
    </dgm:pt>
    <dgm:pt modelId="{01FD4B13-7C03-4010-88A7-582C4FE1D46D}" type="pres">
      <dgm:prSet presAssocID="{113AC9AD-1CE6-439A-A138-ADB1D6C945B6}" presName="thickLine" presStyleLbl="alignNode1" presStyleIdx="1" presStyleCnt="2"/>
      <dgm:spPr/>
    </dgm:pt>
    <dgm:pt modelId="{BB5E6A3C-E21D-41A4-9FC8-06EF4C096A44}" type="pres">
      <dgm:prSet presAssocID="{113AC9AD-1CE6-439A-A138-ADB1D6C945B6}" presName="horz1" presStyleCnt="0"/>
      <dgm:spPr/>
    </dgm:pt>
    <dgm:pt modelId="{374FB026-1E9F-4B29-80DB-6F9660A3F007}" type="pres">
      <dgm:prSet presAssocID="{113AC9AD-1CE6-439A-A138-ADB1D6C945B6}" presName="tx1" presStyleLbl="revTx" presStyleIdx="1" presStyleCnt="2"/>
      <dgm:spPr/>
    </dgm:pt>
    <dgm:pt modelId="{B341036B-3A40-4CF7-AA5C-D6742389E723}" type="pres">
      <dgm:prSet presAssocID="{113AC9AD-1CE6-439A-A138-ADB1D6C945B6}" presName="vert1" presStyleCnt="0"/>
      <dgm:spPr/>
    </dgm:pt>
  </dgm:ptLst>
  <dgm:cxnLst>
    <dgm:cxn modelId="{63211326-DD9B-4EE2-B3A1-07B60EFB2374}" srcId="{2C9C8CCE-F420-40EA-84D5-4824A36331DE}" destId="{38B3A164-D7E6-4473-A73B-8FF957301437}" srcOrd="0" destOrd="0" parTransId="{A270AFD4-D5B3-4FD0-9F2B-5E55A1721F7A}" sibTransId="{CA74F9C5-91B8-4607-9BB9-3605EAD69B54}"/>
    <dgm:cxn modelId="{C4BDD12A-23CD-4DB6-9953-C513A4659799}" type="presOf" srcId="{2C9C8CCE-F420-40EA-84D5-4824A36331DE}" destId="{74855D40-DDDF-4474-91DA-33CB22D2FF13}" srcOrd="0" destOrd="0" presId="urn:microsoft.com/office/officeart/2008/layout/LinedList"/>
    <dgm:cxn modelId="{40C17F88-3612-49A0-9E00-1FD30543A318}" srcId="{2C9C8CCE-F420-40EA-84D5-4824A36331DE}" destId="{113AC9AD-1CE6-439A-A138-ADB1D6C945B6}" srcOrd="1" destOrd="0" parTransId="{F170ACDE-EC8C-4F24-B0F4-E7D9B0656B85}" sibTransId="{5776E8A7-5491-41D0-BA35-CFE64BD7F50E}"/>
    <dgm:cxn modelId="{36A3ADCB-2539-4D50-AB18-226F6A5602C2}" type="presOf" srcId="{113AC9AD-1CE6-439A-A138-ADB1D6C945B6}" destId="{374FB026-1E9F-4B29-80DB-6F9660A3F007}" srcOrd="0" destOrd="0" presId="urn:microsoft.com/office/officeart/2008/layout/LinedList"/>
    <dgm:cxn modelId="{CBB928D9-9C96-4592-8115-F72A5FCE8699}" type="presOf" srcId="{38B3A164-D7E6-4473-A73B-8FF957301437}" destId="{60EB996F-3E75-41EC-819E-EC1201420F52}" srcOrd="0" destOrd="0" presId="urn:microsoft.com/office/officeart/2008/layout/LinedList"/>
    <dgm:cxn modelId="{DBAC94D6-A83C-4FC5-83B4-A35C31A6DE2C}" type="presParOf" srcId="{74855D40-DDDF-4474-91DA-33CB22D2FF13}" destId="{8CD29B99-F38B-450D-A6F6-A17D83F5ADFE}" srcOrd="0" destOrd="0" presId="urn:microsoft.com/office/officeart/2008/layout/LinedList"/>
    <dgm:cxn modelId="{0CD5B616-8175-462F-82CA-57F92416D6EE}" type="presParOf" srcId="{74855D40-DDDF-4474-91DA-33CB22D2FF13}" destId="{8FB4BD8C-AC0E-4D53-B946-E8A4856F9714}" srcOrd="1" destOrd="0" presId="urn:microsoft.com/office/officeart/2008/layout/LinedList"/>
    <dgm:cxn modelId="{105DB0F4-17B4-446E-9CD0-2976064EA6BA}" type="presParOf" srcId="{8FB4BD8C-AC0E-4D53-B946-E8A4856F9714}" destId="{60EB996F-3E75-41EC-819E-EC1201420F52}" srcOrd="0" destOrd="0" presId="urn:microsoft.com/office/officeart/2008/layout/LinedList"/>
    <dgm:cxn modelId="{438DBF6A-3748-4DC9-81B3-5CDD1EA8C546}" type="presParOf" srcId="{8FB4BD8C-AC0E-4D53-B946-E8A4856F9714}" destId="{401DA99B-326C-4EB2-9ED8-A8C92038CD8B}" srcOrd="1" destOrd="0" presId="urn:microsoft.com/office/officeart/2008/layout/LinedList"/>
    <dgm:cxn modelId="{4689D06C-C7E4-43D0-BF28-A5DCAB2E9E55}" type="presParOf" srcId="{74855D40-DDDF-4474-91DA-33CB22D2FF13}" destId="{01FD4B13-7C03-4010-88A7-582C4FE1D46D}" srcOrd="2" destOrd="0" presId="urn:microsoft.com/office/officeart/2008/layout/LinedList"/>
    <dgm:cxn modelId="{DB52566F-7ADB-4340-AFA5-34E377F0E195}" type="presParOf" srcId="{74855D40-DDDF-4474-91DA-33CB22D2FF13}" destId="{BB5E6A3C-E21D-41A4-9FC8-06EF4C096A44}" srcOrd="3" destOrd="0" presId="urn:microsoft.com/office/officeart/2008/layout/LinedList"/>
    <dgm:cxn modelId="{7044B833-89DC-4BB9-B77F-05135C180F1A}" type="presParOf" srcId="{BB5E6A3C-E21D-41A4-9FC8-06EF4C096A44}" destId="{374FB026-1E9F-4B29-80DB-6F9660A3F007}" srcOrd="0" destOrd="0" presId="urn:microsoft.com/office/officeart/2008/layout/LinedList"/>
    <dgm:cxn modelId="{EE142CED-8945-453E-B16B-BAAA411E3D76}" type="presParOf" srcId="{BB5E6A3C-E21D-41A4-9FC8-06EF4C096A44}" destId="{B341036B-3A40-4CF7-AA5C-D6742389E7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2302A3-ABA6-4A7A-83AC-E9A3D1C9F6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EB4D0A-5246-464D-B336-4EF2D6B79E1E}">
      <dgm:prSet/>
      <dgm:spPr/>
      <dgm:t>
        <a:bodyPr/>
        <a:lstStyle/>
        <a:p>
          <a:r>
            <a:rPr lang="en-US"/>
            <a:t>Methods can return a value using the </a:t>
          </a:r>
          <a:r>
            <a:rPr lang="en-US" b="1"/>
            <a:t>return</a:t>
          </a:r>
          <a:r>
            <a:rPr lang="en-US"/>
            <a:t> keyword.</a:t>
          </a:r>
        </a:p>
      </dgm:t>
    </dgm:pt>
    <dgm:pt modelId="{50AF2B44-961F-4033-935B-DB06AE0BBAA6}" type="parTrans" cxnId="{1E78015E-E4A2-4A03-BF3A-E2D7B02B7CCC}">
      <dgm:prSet/>
      <dgm:spPr/>
      <dgm:t>
        <a:bodyPr/>
        <a:lstStyle/>
        <a:p>
          <a:endParaRPr lang="en-US"/>
        </a:p>
      </dgm:t>
    </dgm:pt>
    <dgm:pt modelId="{E3ECCFBC-973D-42B7-9A22-B8E7DA351D63}" type="sibTrans" cxnId="{1E78015E-E4A2-4A03-BF3A-E2D7B02B7CCC}">
      <dgm:prSet/>
      <dgm:spPr/>
      <dgm:t>
        <a:bodyPr/>
        <a:lstStyle/>
        <a:p>
          <a:endParaRPr lang="en-US"/>
        </a:p>
      </dgm:t>
    </dgm:pt>
    <dgm:pt modelId="{A3D5F51F-9E8D-430C-ABA6-FA50929E084D}">
      <dgm:prSet/>
      <dgm:spPr/>
      <dgm:t>
        <a:bodyPr/>
        <a:lstStyle/>
        <a:p>
          <a:r>
            <a:rPr lang="en-US"/>
            <a:t>The return value can be used by the code that called the method.</a:t>
          </a:r>
        </a:p>
      </dgm:t>
    </dgm:pt>
    <dgm:pt modelId="{DB464886-1F9D-4E61-8416-D52BAD30D43A}" type="parTrans" cxnId="{6AF75076-221A-49C0-A56C-F6D38FB4D26C}">
      <dgm:prSet/>
      <dgm:spPr/>
      <dgm:t>
        <a:bodyPr/>
        <a:lstStyle/>
        <a:p>
          <a:endParaRPr lang="en-US"/>
        </a:p>
      </dgm:t>
    </dgm:pt>
    <dgm:pt modelId="{1E20431F-09B7-47DB-90C7-5A352AA52FEE}" type="sibTrans" cxnId="{6AF75076-221A-49C0-A56C-F6D38FB4D26C}">
      <dgm:prSet/>
      <dgm:spPr/>
      <dgm:t>
        <a:bodyPr/>
        <a:lstStyle/>
        <a:p>
          <a:endParaRPr lang="en-US"/>
        </a:p>
      </dgm:t>
    </dgm:pt>
    <dgm:pt modelId="{A8E616B1-7EB4-4372-AF2D-60D96E92D448}">
      <dgm:prSet/>
      <dgm:spPr/>
      <dgm:t>
        <a:bodyPr/>
        <a:lstStyle/>
        <a:p>
          <a:r>
            <a:rPr lang="en-US"/>
            <a:t>Example: </a:t>
          </a:r>
          <a:r>
            <a:rPr lang="en-US" b="1"/>
            <a:t>public int calculateSum(int a, int b) { return a + b; }</a:t>
          </a:r>
          <a:endParaRPr lang="en-US"/>
        </a:p>
      </dgm:t>
    </dgm:pt>
    <dgm:pt modelId="{42267506-1A5B-44E7-A4BC-BE025D685D5E}" type="parTrans" cxnId="{BD60B608-7B23-4559-80C4-6F8DAD02D080}">
      <dgm:prSet/>
      <dgm:spPr/>
      <dgm:t>
        <a:bodyPr/>
        <a:lstStyle/>
        <a:p>
          <a:endParaRPr lang="en-US"/>
        </a:p>
      </dgm:t>
    </dgm:pt>
    <dgm:pt modelId="{4C782786-EFFB-4911-A11B-9281F7C826B6}" type="sibTrans" cxnId="{BD60B608-7B23-4559-80C4-6F8DAD02D080}">
      <dgm:prSet/>
      <dgm:spPr/>
      <dgm:t>
        <a:bodyPr/>
        <a:lstStyle/>
        <a:p>
          <a:endParaRPr lang="en-US"/>
        </a:p>
      </dgm:t>
    </dgm:pt>
    <dgm:pt modelId="{5E4FDA09-A343-45D3-8699-A566E86051A9}" type="pres">
      <dgm:prSet presAssocID="{C62302A3-ABA6-4A7A-83AC-E9A3D1C9F632}" presName="vert0" presStyleCnt="0">
        <dgm:presLayoutVars>
          <dgm:dir/>
          <dgm:animOne val="branch"/>
          <dgm:animLvl val="lvl"/>
        </dgm:presLayoutVars>
      </dgm:prSet>
      <dgm:spPr/>
    </dgm:pt>
    <dgm:pt modelId="{AFE002B7-8ED1-4377-A318-0EC704A1271C}" type="pres">
      <dgm:prSet presAssocID="{BDEB4D0A-5246-464D-B336-4EF2D6B79E1E}" presName="thickLine" presStyleLbl="alignNode1" presStyleIdx="0" presStyleCnt="3"/>
      <dgm:spPr/>
    </dgm:pt>
    <dgm:pt modelId="{936225FE-118B-40C8-867A-A25F6F66C3DE}" type="pres">
      <dgm:prSet presAssocID="{BDEB4D0A-5246-464D-B336-4EF2D6B79E1E}" presName="horz1" presStyleCnt="0"/>
      <dgm:spPr/>
    </dgm:pt>
    <dgm:pt modelId="{08D08532-35E1-4BF8-9054-3A5FC42CBDCC}" type="pres">
      <dgm:prSet presAssocID="{BDEB4D0A-5246-464D-B336-4EF2D6B79E1E}" presName="tx1" presStyleLbl="revTx" presStyleIdx="0" presStyleCnt="3"/>
      <dgm:spPr/>
    </dgm:pt>
    <dgm:pt modelId="{D3EC3FD8-8605-438A-8161-CF99D3DEF672}" type="pres">
      <dgm:prSet presAssocID="{BDEB4D0A-5246-464D-B336-4EF2D6B79E1E}" presName="vert1" presStyleCnt="0"/>
      <dgm:spPr/>
    </dgm:pt>
    <dgm:pt modelId="{9E0E029E-F6E4-43E4-A6AF-DD174B7E5F90}" type="pres">
      <dgm:prSet presAssocID="{A3D5F51F-9E8D-430C-ABA6-FA50929E084D}" presName="thickLine" presStyleLbl="alignNode1" presStyleIdx="1" presStyleCnt="3"/>
      <dgm:spPr/>
    </dgm:pt>
    <dgm:pt modelId="{BA938BD0-549F-4C26-AC0C-2B4C0BE4F1B3}" type="pres">
      <dgm:prSet presAssocID="{A3D5F51F-9E8D-430C-ABA6-FA50929E084D}" presName="horz1" presStyleCnt="0"/>
      <dgm:spPr/>
    </dgm:pt>
    <dgm:pt modelId="{BAC156F3-7B48-411B-A56D-F545C7243ED2}" type="pres">
      <dgm:prSet presAssocID="{A3D5F51F-9E8D-430C-ABA6-FA50929E084D}" presName="tx1" presStyleLbl="revTx" presStyleIdx="1" presStyleCnt="3"/>
      <dgm:spPr/>
    </dgm:pt>
    <dgm:pt modelId="{F8E4C773-D377-47F3-AC25-11DEF614F727}" type="pres">
      <dgm:prSet presAssocID="{A3D5F51F-9E8D-430C-ABA6-FA50929E084D}" presName="vert1" presStyleCnt="0"/>
      <dgm:spPr/>
    </dgm:pt>
    <dgm:pt modelId="{5EDA8808-12F3-4674-B6E4-91DE0CF47CDA}" type="pres">
      <dgm:prSet presAssocID="{A8E616B1-7EB4-4372-AF2D-60D96E92D448}" presName="thickLine" presStyleLbl="alignNode1" presStyleIdx="2" presStyleCnt="3"/>
      <dgm:spPr/>
    </dgm:pt>
    <dgm:pt modelId="{930FBDC8-3042-4F35-8E6D-8947A1C7AED5}" type="pres">
      <dgm:prSet presAssocID="{A8E616B1-7EB4-4372-AF2D-60D96E92D448}" presName="horz1" presStyleCnt="0"/>
      <dgm:spPr/>
    </dgm:pt>
    <dgm:pt modelId="{ED775D7F-AE7B-400E-8EB8-4BA1ACE14CA0}" type="pres">
      <dgm:prSet presAssocID="{A8E616B1-7EB4-4372-AF2D-60D96E92D448}" presName="tx1" presStyleLbl="revTx" presStyleIdx="2" presStyleCnt="3"/>
      <dgm:spPr/>
    </dgm:pt>
    <dgm:pt modelId="{AD0E66A1-C54C-4235-A982-23242A9E0893}" type="pres">
      <dgm:prSet presAssocID="{A8E616B1-7EB4-4372-AF2D-60D96E92D448}" presName="vert1" presStyleCnt="0"/>
      <dgm:spPr/>
    </dgm:pt>
  </dgm:ptLst>
  <dgm:cxnLst>
    <dgm:cxn modelId="{BD60B608-7B23-4559-80C4-6F8DAD02D080}" srcId="{C62302A3-ABA6-4A7A-83AC-E9A3D1C9F632}" destId="{A8E616B1-7EB4-4372-AF2D-60D96E92D448}" srcOrd="2" destOrd="0" parTransId="{42267506-1A5B-44E7-A4BC-BE025D685D5E}" sibTransId="{4C782786-EFFB-4911-A11B-9281F7C826B6}"/>
    <dgm:cxn modelId="{1E78015E-E4A2-4A03-BF3A-E2D7B02B7CCC}" srcId="{C62302A3-ABA6-4A7A-83AC-E9A3D1C9F632}" destId="{BDEB4D0A-5246-464D-B336-4EF2D6B79E1E}" srcOrd="0" destOrd="0" parTransId="{50AF2B44-961F-4033-935B-DB06AE0BBAA6}" sibTransId="{E3ECCFBC-973D-42B7-9A22-B8E7DA351D63}"/>
    <dgm:cxn modelId="{6AF75076-221A-49C0-A56C-F6D38FB4D26C}" srcId="{C62302A3-ABA6-4A7A-83AC-E9A3D1C9F632}" destId="{A3D5F51F-9E8D-430C-ABA6-FA50929E084D}" srcOrd="1" destOrd="0" parTransId="{DB464886-1F9D-4E61-8416-D52BAD30D43A}" sibTransId="{1E20431F-09B7-47DB-90C7-5A352AA52FEE}"/>
    <dgm:cxn modelId="{FEC50B79-1554-452E-AAFC-8C6EF26B6434}" type="presOf" srcId="{A8E616B1-7EB4-4372-AF2D-60D96E92D448}" destId="{ED775D7F-AE7B-400E-8EB8-4BA1ACE14CA0}" srcOrd="0" destOrd="0" presId="urn:microsoft.com/office/officeart/2008/layout/LinedList"/>
    <dgm:cxn modelId="{18727CD1-E13F-427A-8999-F62C92477E4B}" type="presOf" srcId="{A3D5F51F-9E8D-430C-ABA6-FA50929E084D}" destId="{BAC156F3-7B48-411B-A56D-F545C7243ED2}" srcOrd="0" destOrd="0" presId="urn:microsoft.com/office/officeart/2008/layout/LinedList"/>
    <dgm:cxn modelId="{BC9FB4F9-6C2E-4CE3-8B2C-86C0AD2F1BF9}" type="presOf" srcId="{BDEB4D0A-5246-464D-B336-4EF2D6B79E1E}" destId="{08D08532-35E1-4BF8-9054-3A5FC42CBDCC}" srcOrd="0" destOrd="0" presId="urn:microsoft.com/office/officeart/2008/layout/LinedList"/>
    <dgm:cxn modelId="{E38ED3FC-74A4-456E-8F30-D43C80A9E228}" type="presOf" srcId="{C62302A3-ABA6-4A7A-83AC-E9A3D1C9F632}" destId="{5E4FDA09-A343-45D3-8699-A566E86051A9}" srcOrd="0" destOrd="0" presId="urn:microsoft.com/office/officeart/2008/layout/LinedList"/>
    <dgm:cxn modelId="{82B63FA7-C12E-4509-A784-8FFD5A808548}" type="presParOf" srcId="{5E4FDA09-A343-45D3-8699-A566E86051A9}" destId="{AFE002B7-8ED1-4377-A318-0EC704A1271C}" srcOrd="0" destOrd="0" presId="urn:microsoft.com/office/officeart/2008/layout/LinedList"/>
    <dgm:cxn modelId="{D9E6A2A3-980B-4E33-8710-CE85A2206DAC}" type="presParOf" srcId="{5E4FDA09-A343-45D3-8699-A566E86051A9}" destId="{936225FE-118B-40C8-867A-A25F6F66C3DE}" srcOrd="1" destOrd="0" presId="urn:microsoft.com/office/officeart/2008/layout/LinedList"/>
    <dgm:cxn modelId="{155B0A69-8AAC-4D77-98A6-517DDB8648AE}" type="presParOf" srcId="{936225FE-118B-40C8-867A-A25F6F66C3DE}" destId="{08D08532-35E1-4BF8-9054-3A5FC42CBDCC}" srcOrd="0" destOrd="0" presId="urn:microsoft.com/office/officeart/2008/layout/LinedList"/>
    <dgm:cxn modelId="{1AC54840-B559-4A6D-8E36-EF0FAA5AE921}" type="presParOf" srcId="{936225FE-118B-40C8-867A-A25F6F66C3DE}" destId="{D3EC3FD8-8605-438A-8161-CF99D3DEF672}" srcOrd="1" destOrd="0" presId="urn:microsoft.com/office/officeart/2008/layout/LinedList"/>
    <dgm:cxn modelId="{4FAFB362-ED82-4E0E-845A-4BBF0A7E9F27}" type="presParOf" srcId="{5E4FDA09-A343-45D3-8699-A566E86051A9}" destId="{9E0E029E-F6E4-43E4-A6AF-DD174B7E5F90}" srcOrd="2" destOrd="0" presId="urn:microsoft.com/office/officeart/2008/layout/LinedList"/>
    <dgm:cxn modelId="{5C30509F-63F6-4A03-AE2C-6ED672733A0F}" type="presParOf" srcId="{5E4FDA09-A343-45D3-8699-A566E86051A9}" destId="{BA938BD0-549F-4C26-AC0C-2B4C0BE4F1B3}" srcOrd="3" destOrd="0" presId="urn:microsoft.com/office/officeart/2008/layout/LinedList"/>
    <dgm:cxn modelId="{6139D440-5F26-41CF-9699-BB55DF9B9BFD}" type="presParOf" srcId="{BA938BD0-549F-4C26-AC0C-2B4C0BE4F1B3}" destId="{BAC156F3-7B48-411B-A56D-F545C7243ED2}" srcOrd="0" destOrd="0" presId="urn:microsoft.com/office/officeart/2008/layout/LinedList"/>
    <dgm:cxn modelId="{7D058BB1-02C0-47A4-BF3C-759B11A76D63}" type="presParOf" srcId="{BA938BD0-549F-4C26-AC0C-2B4C0BE4F1B3}" destId="{F8E4C773-D377-47F3-AC25-11DEF614F727}" srcOrd="1" destOrd="0" presId="urn:microsoft.com/office/officeart/2008/layout/LinedList"/>
    <dgm:cxn modelId="{6059DCAC-EDC8-461E-B2B7-1BA01EC20F90}" type="presParOf" srcId="{5E4FDA09-A343-45D3-8699-A566E86051A9}" destId="{5EDA8808-12F3-4674-B6E4-91DE0CF47CDA}" srcOrd="4" destOrd="0" presId="urn:microsoft.com/office/officeart/2008/layout/LinedList"/>
    <dgm:cxn modelId="{8E348B63-2A3B-4550-B0D7-F85E080B35EB}" type="presParOf" srcId="{5E4FDA09-A343-45D3-8699-A566E86051A9}" destId="{930FBDC8-3042-4F35-8E6D-8947A1C7AED5}" srcOrd="5" destOrd="0" presId="urn:microsoft.com/office/officeart/2008/layout/LinedList"/>
    <dgm:cxn modelId="{846DCDD3-9164-42F0-B8F3-23C6DD0DD379}" type="presParOf" srcId="{930FBDC8-3042-4F35-8E6D-8947A1C7AED5}" destId="{ED775D7F-AE7B-400E-8EB8-4BA1ACE14CA0}" srcOrd="0" destOrd="0" presId="urn:microsoft.com/office/officeart/2008/layout/LinedList"/>
    <dgm:cxn modelId="{6D85988C-C8D3-4A39-BDB9-9E12AC98E607}" type="presParOf" srcId="{930FBDC8-3042-4F35-8E6D-8947A1C7AED5}" destId="{AD0E66A1-C54C-4235-A982-23242A9E08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AC9A89-0609-46D4-AE1A-CC4BC2946ED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55BA84-5352-449B-9AA4-5F6B18A030C9}">
      <dgm:prSet/>
      <dgm:spPr/>
      <dgm:t>
        <a:bodyPr/>
        <a:lstStyle/>
        <a:p>
          <a:pPr>
            <a:defRPr b="1"/>
          </a:pPr>
          <a:r>
            <a:rPr lang="en-US"/>
            <a:t>Reusability:</a:t>
          </a:r>
        </a:p>
      </dgm:t>
    </dgm:pt>
    <dgm:pt modelId="{CC1C1F8A-7833-4912-AF1B-75B37733E7F3}" type="parTrans" cxnId="{8F0ABBE0-802F-4B54-A2FE-06EEA768DD28}">
      <dgm:prSet/>
      <dgm:spPr/>
      <dgm:t>
        <a:bodyPr/>
        <a:lstStyle/>
        <a:p>
          <a:endParaRPr lang="en-US"/>
        </a:p>
      </dgm:t>
    </dgm:pt>
    <dgm:pt modelId="{36A67715-0CE4-4759-A735-DD14838B5CC4}" type="sibTrans" cxnId="{8F0ABBE0-802F-4B54-A2FE-06EEA768DD28}">
      <dgm:prSet/>
      <dgm:spPr/>
      <dgm:t>
        <a:bodyPr/>
        <a:lstStyle/>
        <a:p>
          <a:endParaRPr lang="en-US"/>
        </a:p>
      </dgm:t>
    </dgm:pt>
    <dgm:pt modelId="{43396276-FEDF-42E3-AC1B-BBFBB2E402E0}">
      <dgm:prSet/>
      <dgm:spPr/>
      <dgm:t>
        <a:bodyPr/>
        <a:lstStyle/>
        <a:p>
          <a:r>
            <a:rPr lang="en-US"/>
            <a:t>Methods can be reused in different parts of the program.</a:t>
          </a:r>
        </a:p>
      </dgm:t>
    </dgm:pt>
    <dgm:pt modelId="{A8A9896F-A697-41F1-84DF-0527199C61A3}" type="parTrans" cxnId="{498F0BF5-FC22-4502-95E4-B0634AC86C4B}">
      <dgm:prSet/>
      <dgm:spPr/>
      <dgm:t>
        <a:bodyPr/>
        <a:lstStyle/>
        <a:p>
          <a:endParaRPr lang="en-US"/>
        </a:p>
      </dgm:t>
    </dgm:pt>
    <dgm:pt modelId="{FC117C8B-BD88-406D-8F97-94736E6DF2F0}" type="sibTrans" cxnId="{498F0BF5-FC22-4502-95E4-B0634AC86C4B}">
      <dgm:prSet/>
      <dgm:spPr/>
      <dgm:t>
        <a:bodyPr/>
        <a:lstStyle/>
        <a:p>
          <a:endParaRPr lang="en-US"/>
        </a:p>
      </dgm:t>
    </dgm:pt>
    <dgm:pt modelId="{4B07B461-DAA1-480F-BBBD-FB695883BF2F}">
      <dgm:prSet/>
      <dgm:spPr/>
      <dgm:t>
        <a:bodyPr/>
        <a:lstStyle/>
        <a:p>
          <a:r>
            <a:rPr lang="en-US"/>
            <a:t>Makes the code concise and maintainable.</a:t>
          </a:r>
        </a:p>
      </dgm:t>
    </dgm:pt>
    <dgm:pt modelId="{870076CB-5562-41F5-9AC1-122CD32FD817}" type="parTrans" cxnId="{67C8C9F8-9BD6-4157-BAEF-260D50CFA33E}">
      <dgm:prSet/>
      <dgm:spPr/>
      <dgm:t>
        <a:bodyPr/>
        <a:lstStyle/>
        <a:p>
          <a:endParaRPr lang="en-US"/>
        </a:p>
      </dgm:t>
    </dgm:pt>
    <dgm:pt modelId="{FEDF1387-2718-4F3B-8FC9-99788E4C9A20}" type="sibTrans" cxnId="{67C8C9F8-9BD6-4157-BAEF-260D50CFA33E}">
      <dgm:prSet/>
      <dgm:spPr/>
      <dgm:t>
        <a:bodyPr/>
        <a:lstStyle/>
        <a:p>
          <a:endParaRPr lang="en-US"/>
        </a:p>
      </dgm:t>
    </dgm:pt>
    <dgm:pt modelId="{9B983519-F550-439D-8E53-FF3D6FBB5CA0}">
      <dgm:prSet/>
      <dgm:spPr/>
      <dgm:t>
        <a:bodyPr/>
        <a:lstStyle/>
        <a:p>
          <a:pPr>
            <a:defRPr b="1"/>
          </a:pPr>
          <a:r>
            <a:rPr lang="en-US"/>
            <a:t>Modularity:</a:t>
          </a:r>
        </a:p>
      </dgm:t>
    </dgm:pt>
    <dgm:pt modelId="{04FFFE01-25D0-4446-83F7-DEA3F4772265}" type="parTrans" cxnId="{E822197A-A058-460E-9097-662073CEB973}">
      <dgm:prSet/>
      <dgm:spPr/>
      <dgm:t>
        <a:bodyPr/>
        <a:lstStyle/>
        <a:p>
          <a:endParaRPr lang="en-US"/>
        </a:p>
      </dgm:t>
    </dgm:pt>
    <dgm:pt modelId="{8ED44801-E426-40F2-8C6C-7748BB977CFE}" type="sibTrans" cxnId="{E822197A-A058-460E-9097-662073CEB973}">
      <dgm:prSet/>
      <dgm:spPr/>
      <dgm:t>
        <a:bodyPr/>
        <a:lstStyle/>
        <a:p>
          <a:endParaRPr lang="en-US"/>
        </a:p>
      </dgm:t>
    </dgm:pt>
    <dgm:pt modelId="{625F4FA7-AFD8-42B3-9E50-CB0261B18785}">
      <dgm:prSet/>
      <dgm:spPr/>
      <dgm:t>
        <a:bodyPr/>
        <a:lstStyle/>
        <a:p>
          <a:r>
            <a:rPr lang="en-US"/>
            <a:t>Methods group code into logical units.</a:t>
          </a:r>
        </a:p>
      </dgm:t>
    </dgm:pt>
    <dgm:pt modelId="{186A9DB8-03A4-4026-A3CD-A803FE52FC12}" type="parTrans" cxnId="{788FC7F5-5886-4809-9908-D5225C800665}">
      <dgm:prSet/>
      <dgm:spPr/>
      <dgm:t>
        <a:bodyPr/>
        <a:lstStyle/>
        <a:p>
          <a:endParaRPr lang="en-US"/>
        </a:p>
      </dgm:t>
    </dgm:pt>
    <dgm:pt modelId="{8719F550-FC3C-4AE1-9E55-865EE3D88526}" type="sibTrans" cxnId="{788FC7F5-5886-4809-9908-D5225C800665}">
      <dgm:prSet/>
      <dgm:spPr/>
      <dgm:t>
        <a:bodyPr/>
        <a:lstStyle/>
        <a:p>
          <a:endParaRPr lang="en-US"/>
        </a:p>
      </dgm:t>
    </dgm:pt>
    <dgm:pt modelId="{B0C578D5-AE02-44A2-93D5-7C9EBCE5FD32}">
      <dgm:prSet/>
      <dgm:spPr/>
      <dgm:t>
        <a:bodyPr/>
        <a:lstStyle/>
        <a:p>
          <a:r>
            <a:rPr lang="en-US"/>
            <a:t>Enhances understandability and ease of debugging.</a:t>
          </a:r>
        </a:p>
      </dgm:t>
    </dgm:pt>
    <dgm:pt modelId="{5C6DC9C4-3428-42AE-83E6-93486C96BA4A}" type="parTrans" cxnId="{774E9F7E-4919-439F-9935-BB088C6044D6}">
      <dgm:prSet/>
      <dgm:spPr/>
      <dgm:t>
        <a:bodyPr/>
        <a:lstStyle/>
        <a:p>
          <a:endParaRPr lang="en-US"/>
        </a:p>
      </dgm:t>
    </dgm:pt>
    <dgm:pt modelId="{A08CBFBE-41ED-4CF6-AEB9-E62F653F1164}" type="sibTrans" cxnId="{774E9F7E-4919-439F-9935-BB088C6044D6}">
      <dgm:prSet/>
      <dgm:spPr/>
      <dgm:t>
        <a:bodyPr/>
        <a:lstStyle/>
        <a:p>
          <a:endParaRPr lang="en-US"/>
        </a:p>
      </dgm:t>
    </dgm:pt>
    <dgm:pt modelId="{797E4015-A1FE-424B-9FCC-5C3015316A62}">
      <dgm:prSet/>
      <dgm:spPr/>
      <dgm:t>
        <a:bodyPr/>
        <a:lstStyle/>
        <a:p>
          <a:pPr>
            <a:defRPr b="1"/>
          </a:pPr>
          <a:r>
            <a:rPr lang="en-US"/>
            <a:t>Abstraction:</a:t>
          </a:r>
        </a:p>
      </dgm:t>
    </dgm:pt>
    <dgm:pt modelId="{E13BED7F-0B1E-4667-96D2-C5D1E83FF692}" type="parTrans" cxnId="{BF97B1FF-DF24-4A17-887B-DBEDFD22C28B}">
      <dgm:prSet/>
      <dgm:spPr/>
      <dgm:t>
        <a:bodyPr/>
        <a:lstStyle/>
        <a:p>
          <a:endParaRPr lang="en-US"/>
        </a:p>
      </dgm:t>
    </dgm:pt>
    <dgm:pt modelId="{16CFA71F-51F8-4B49-A927-852F087FE9A5}" type="sibTrans" cxnId="{BF97B1FF-DF24-4A17-887B-DBEDFD22C28B}">
      <dgm:prSet/>
      <dgm:spPr/>
      <dgm:t>
        <a:bodyPr/>
        <a:lstStyle/>
        <a:p>
          <a:endParaRPr lang="en-US"/>
        </a:p>
      </dgm:t>
    </dgm:pt>
    <dgm:pt modelId="{6C3676F5-83F4-44E0-80A8-F6CFF7E83BA7}">
      <dgm:prSet/>
      <dgm:spPr/>
      <dgm:t>
        <a:bodyPr/>
        <a:lstStyle/>
        <a:p>
          <a:r>
            <a:rPr lang="en-US"/>
            <a:t>Methods hide implementation details.</a:t>
          </a:r>
        </a:p>
      </dgm:t>
    </dgm:pt>
    <dgm:pt modelId="{D8B9DBD5-E39B-45F2-BA53-5E61436A341C}" type="parTrans" cxnId="{06AD4461-7324-4402-862B-279412FE8BB9}">
      <dgm:prSet/>
      <dgm:spPr/>
      <dgm:t>
        <a:bodyPr/>
        <a:lstStyle/>
        <a:p>
          <a:endParaRPr lang="en-US"/>
        </a:p>
      </dgm:t>
    </dgm:pt>
    <dgm:pt modelId="{31F91070-0110-4ECC-95CB-CF7D0B29F6D4}" type="sibTrans" cxnId="{06AD4461-7324-4402-862B-279412FE8BB9}">
      <dgm:prSet/>
      <dgm:spPr/>
      <dgm:t>
        <a:bodyPr/>
        <a:lstStyle/>
        <a:p>
          <a:endParaRPr lang="en-US"/>
        </a:p>
      </dgm:t>
    </dgm:pt>
    <dgm:pt modelId="{6DCBD49C-B47D-44F8-BB4B-84CA44711A52}">
      <dgm:prSet/>
      <dgm:spPr/>
      <dgm:t>
        <a:bodyPr/>
        <a:lstStyle/>
        <a:p>
          <a:r>
            <a:rPr lang="en-US"/>
            <a:t>Leads to more robust and adaptable code.</a:t>
          </a:r>
        </a:p>
      </dgm:t>
    </dgm:pt>
    <dgm:pt modelId="{65565740-F552-4245-A88B-FCBEF7542D4C}" type="parTrans" cxnId="{9F47A3DB-F1F8-4946-B725-C60E9C79B042}">
      <dgm:prSet/>
      <dgm:spPr/>
      <dgm:t>
        <a:bodyPr/>
        <a:lstStyle/>
        <a:p>
          <a:endParaRPr lang="en-US"/>
        </a:p>
      </dgm:t>
    </dgm:pt>
    <dgm:pt modelId="{4EB4EDC5-172A-4FF4-B955-1ED71D5A34C5}" type="sibTrans" cxnId="{9F47A3DB-F1F8-4946-B725-C60E9C79B042}">
      <dgm:prSet/>
      <dgm:spPr/>
      <dgm:t>
        <a:bodyPr/>
        <a:lstStyle/>
        <a:p>
          <a:endParaRPr lang="en-US"/>
        </a:p>
      </dgm:t>
    </dgm:pt>
    <dgm:pt modelId="{F9095C30-171B-4917-8717-AF383FF7BFEE}" type="pres">
      <dgm:prSet presAssocID="{36AC9A89-0609-46D4-AE1A-CC4BC2946ED4}" presName="root" presStyleCnt="0">
        <dgm:presLayoutVars>
          <dgm:dir/>
          <dgm:resizeHandles val="exact"/>
        </dgm:presLayoutVars>
      </dgm:prSet>
      <dgm:spPr/>
    </dgm:pt>
    <dgm:pt modelId="{C78F6879-EDB6-40D9-8FF5-D389D46588E1}" type="pres">
      <dgm:prSet presAssocID="{8355BA84-5352-449B-9AA4-5F6B18A030C9}" presName="compNode" presStyleCnt="0"/>
      <dgm:spPr/>
    </dgm:pt>
    <dgm:pt modelId="{1991E728-CDED-44BC-8FA2-321AE3FF6A27}" type="pres">
      <dgm:prSet presAssocID="{8355BA84-5352-449B-9AA4-5F6B18A030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50F794C-F0D3-4549-98F2-B93B5345A1E5}" type="pres">
      <dgm:prSet presAssocID="{8355BA84-5352-449B-9AA4-5F6B18A030C9}" presName="iconSpace" presStyleCnt="0"/>
      <dgm:spPr/>
    </dgm:pt>
    <dgm:pt modelId="{144FF261-9F16-4B7A-912B-55624E543BD5}" type="pres">
      <dgm:prSet presAssocID="{8355BA84-5352-449B-9AA4-5F6B18A030C9}" presName="parTx" presStyleLbl="revTx" presStyleIdx="0" presStyleCnt="6">
        <dgm:presLayoutVars>
          <dgm:chMax val="0"/>
          <dgm:chPref val="0"/>
        </dgm:presLayoutVars>
      </dgm:prSet>
      <dgm:spPr/>
    </dgm:pt>
    <dgm:pt modelId="{979444E6-550A-4819-A867-D295C5B0A06D}" type="pres">
      <dgm:prSet presAssocID="{8355BA84-5352-449B-9AA4-5F6B18A030C9}" presName="txSpace" presStyleCnt="0"/>
      <dgm:spPr/>
    </dgm:pt>
    <dgm:pt modelId="{622F1761-6C5E-4D36-BC37-00C1E69DAC1C}" type="pres">
      <dgm:prSet presAssocID="{8355BA84-5352-449B-9AA4-5F6B18A030C9}" presName="desTx" presStyleLbl="revTx" presStyleIdx="1" presStyleCnt="6">
        <dgm:presLayoutVars/>
      </dgm:prSet>
      <dgm:spPr/>
    </dgm:pt>
    <dgm:pt modelId="{D3B0E757-2D51-4C47-B77D-0F574E4DCC0B}" type="pres">
      <dgm:prSet presAssocID="{36A67715-0CE4-4759-A735-DD14838B5CC4}" presName="sibTrans" presStyleCnt="0"/>
      <dgm:spPr/>
    </dgm:pt>
    <dgm:pt modelId="{5895F861-045E-4B81-B742-42E55195D915}" type="pres">
      <dgm:prSet presAssocID="{9B983519-F550-439D-8E53-FF3D6FBB5CA0}" presName="compNode" presStyleCnt="0"/>
      <dgm:spPr/>
    </dgm:pt>
    <dgm:pt modelId="{60642FDA-9275-4EF2-8727-A65AE678C5B3}" type="pres">
      <dgm:prSet presAssocID="{9B983519-F550-439D-8E53-FF3D6FBB5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E25CDE7-9381-4762-B8E7-95D4AA95AE8C}" type="pres">
      <dgm:prSet presAssocID="{9B983519-F550-439D-8E53-FF3D6FBB5CA0}" presName="iconSpace" presStyleCnt="0"/>
      <dgm:spPr/>
    </dgm:pt>
    <dgm:pt modelId="{1212F1FE-C9D3-4A0C-B400-BDFE1246303B}" type="pres">
      <dgm:prSet presAssocID="{9B983519-F550-439D-8E53-FF3D6FBB5CA0}" presName="parTx" presStyleLbl="revTx" presStyleIdx="2" presStyleCnt="6">
        <dgm:presLayoutVars>
          <dgm:chMax val="0"/>
          <dgm:chPref val="0"/>
        </dgm:presLayoutVars>
      </dgm:prSet>
      <dgm:spPr/>
    </dgm:pt>
    <dgm:pt modelId="{7C13006E-4356-467A-A3EA-5164C73D37FC}" type="pres">
      <dgm:prSet presAssocID="{9B983519-F550-439D-8E53-FF3D6FBB5CA0}" presName="txSpace" presStyleCnt="0"/>
      <dgm:spPr/>
    </dgm:pt>
    <dgm:pt modelId="{F955E09F-2111-4194-9BDD-AE57C44D5A94}" type="pres">
      <dgm:prSet presAssocID="{9B983519-F550-439D-8E53-FF3D6FBB5CA0}" presName="desTx" presStyleLbl="revTx" presStyleIdx="3" presStyleCnt="6">
        <dgm:presLayoutVars/>
      </dgm:prSet>
      <dgm:spPr/>
    </dgm:pt>
    <dgm:pt modelId="{FB855719-E2CD-453F-937F-935080E05EB9}" type="pres">
      <dgm:prSet presAssocID="{8ED44801-E426-40F2-8C6C-7748BB977CFE}" presName="sibTrans" presStyleCnt="0"/>
      <dgm:spPr/>
    </dgm:pt>
    <dgm:pt modelId="{040A890B-A226-4B5D-A962-D961268DF076}" type="pres">
      <dgm:prSet presAssocID="{797E4015-A1FE-424B-9FCC-5C3015316A62}" presName="compNode" presStyleCnt="0"/>
      <dgm:spPr/>
    </dgm:pt>
    <dgm:pt modelId="{904AC6A2-8687-454E-8628-D9F854CA3846}" type="pres">
      <dgm:prSet presAssocID="{797E4015-A1FE-424B-9FCC-5C3015316A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FD8853-D3BA-4CEF-AC4F-3E139B1AAA94}" type="pres">
      <dgm:prSet presAssocID="{797E4015-A1FE-424B-9FCC-5C3015316A62}" presName="iconSpace" presStyleCnt="0"/>
      <dgm:spPr/>
    </dgm:pt>
    <dgm:pt modelId="{4112F030-1062-4BAF-A535-53D72BC8D772}" type="pres">
      <dgm:prSet presAssocID="{797E4015-A1FE-424B-9FCC-5C3015316A62}" presName="parTx" presStyleLbl="revTx" presStyleIdx="4" presStyleCnt="6">
        <dgm:presLayoutVars>
          <dgm:chMax val="0"/>
          <dgm:chPref val="0"/>
        </dgm:presLayoutVars>
      </dgm:prSet>
      <dgm:spPr/>
    </dgm:pt>
    <dgm:pt modelId="{A924B056-D9D2-4418-8C8F-1DB0395CB028}" type="pres">
      <dgm:prSet presAssocID="{797E4015-A1FE-424B-9FCC-5C3015316A62}" presName="txSpace" presStyleCnt="0"/>
      <dgm:spPr/>
    </dgm:pt>
    <dgm:pt modelId="{4BBA418F-CE3E-41BD-8EB9-874CD816C7AB}" type="pres">
      <dgm:prSet presAssocID="{797E4015-A1FE-424B-9FCC-5C3015316A62}" presName="desTx" presStyleLbl="revTx" presStyleIdx="5" presStyleCnt="6">
        <dgm:presLayoutVars/>
      </dgm:prSet>
      <dgm:spPr/>
    </dgm:pt>
  </dgm:ptLst>
  <dgm:cxnLst>
    <dgm:cxn modelId="{51BC1C0E-FA9B-45F2-BF3A-83A72BCA0833}" type="presOf" srcId="{4B07B461-DAA1-480F-BBBD-FB695883BF2F}" destId="{622F1761-6C5E-4D36-BC37-00C1E69DAC1C}" srcOrd="0" destOrd="1" presId="urn:microsoft.com/office/officeart/2018/5/layout/CenteredIconLabelDescriptionList"/>
    <dgm:cxn modelId="{73F8460F-6CD9-435F-A418-22F97673AB44}" type="presOf" srcId="{6DCBD49C-B47D-44F8-BB4B-84CA44711A52}" destId="{4BBA418F-CE3E-41BD-8EB9-874CD816C7AB}" srcOrd="0" destOrd="1" presId="urn:microsoft.com/office/officeart/2018/5/layout/CenteredIconLabelDescriptionList"/>
    <dgm:cxn modelId="{34059612-3EF8-4179-B4A7-70E2A6A3C0AF}" type="presOf" srcId="{8355BA84-5352-449B-9AA4-5F6B18A030C9}" destId="{144FF261-9F16-4B7A-912B-55624E543BD5}" srcOrd="0" destOrd="0" presId="urn:microsoft.com/office/officeart/2018/5/layout/CenteredIconLabelDescriptionList"/>
    <dgm:cxn modelId="{40F31F60-D6C6-4F88-BA16-E129EFD5910C}" type="presOf" srcId="{6C3676F5-83F4-44E0-80A8-F6CFF7E83BA7}" destId="{4BBA418F-CE3E-41BD-8EB9-874CD816C7AB}" srcOrd="0" destOrd="0" presId="urn:microsoft.com/office/officeart/2018/5/layout/CenteredIconLabelDescriptionList"/>
    <dgm:cxn modelId="{06AD4461-7324-4402-862B-279412FE8BB9}" srcId="{797E4015-A1FE-424B-9FCC-5C3015316A62}" destId="{6C3676F5-83F4-44E0-80A8-F6CFF7E83BA7}" srcOrd="0" destOrd="0" parTransId="{D8B9DBD5-E39B-45F2-BA53-5E61436A341C}" sibTransId="{31F91070-0110-4ECC-95CB-CF7D0B29F6D4}"/>
    <dgm:cxn modelId="{6EDEBA71-3A42-47C4-8F9B-447C24F3FF17}" type="presOf" srcId="{36AC9A89-0609-46D4-AE1A-CC4BC2946ED4}" destId="{F9095C30-171B-4917-8717-AF383FF7BFEE}" srcOrd="0" destOrd="0" presId="urn:microsoft.com/office/officeart/2018/5/layout/CenteredIconLabelDescriptionList"/>
    <dgm:cxn modelId="{07AFE272-0F15-48C0-8F67-AFF6B37C9695}" type="presOf" srcId="{43396276-FEDF-42E3-AC1B-BBFBB2E402E0}" destId="{622F1761-6C5E-4D36-BC37-00C1E69DAC1C}" srcOrd="0" destOrd="0" presId="urn:microsoft.com/office/officeart/2018/5/layout/CenteredIconLabelDescriptionList"/>
    <dgm:cxn modelId="{E822197A-A058-460E-9097-662073CEB973}" srcId="{36AC9A89-0609-46D4-AE1A-CC4BC2946ED4}" destId="{9B983519-F550-439D-8E53-FF3D6FBB5CA0}" srcOrd="1" destOrd="0" parTransId="{04FFFE01-25D0-4446-83F7-DEA3F4772265}" sibTransId="{8ED44801-E426-40F2-8C6C-7748BB977CFE}"/>
    <dgm:cxn modelId="{774E9F7E-4919-439F-9935-BB088C6044D6}" srcId="{9B983519-F550-439D-8E53-FF3D6FBB5CA0}" destId="{B0C578D5-AE02-44A2-93D5-7C9EBCE5FD32}" srcOrd="1" destOrd="0" parTransId="{5C6DC9C4-3428-42AE-83E6-93486C96BA4A}" sibTransId="{A08CBFBE-41ED-4CF6-AEB9-E62F653F1164}"/>
    <dgm:cxn modelId="{3A5D639A-AB9F-4972-AB85-973F4E65BB9B}" type="presOf" srcId="{B0C578D5-AE02-44A2-93D5-7C9EBCE5FD32}" destId="{F955E09F-2111-4194-9BDD-AE57C44D5A94}" srcOrd="0" destOrd="1" presId="urn:microsoft.com/office/officeart/2018/5/layout/CenteredIconLabelDescriptionList"/>
    <dgm:cxn modelId="{FAA0B4A5-61F1-4ED1-8A2B-A4768A7B2E9B}" type="presOf" srcId="{625F4FA7-AFD8-42B3-9E50-CB0261B18785}" destId="{F955E09F-2111-4194-9BDD-AE57C44D5A94}" srcOrd="0" destOrd="0" presId="urn:microsoft.com/office/officeart/2018/5/layout/CenteredIconLabelDescriptionList"/>
    <dgm:cxn modelId="{15B0B9B1-1BE0-4C8A-86FB-CCC4F833531A}" type="presOf" srcId="{797E4015-A1FE-424B-9FCC-5C3015316A62}" destId="{4112F030-1062-4BAF-A535-53D72BC8D772}" srcOrd="0" destOrd="0" presId="urn:microsoft.com/office/officeart/2018/5/layout/CenteredIconLabelDescriptionList"/>
    <dgm:cxn modelId="{9F47A3DB-F1F8-4946-B725-C60E9C79B042}" srcId="{797E4015-A1FE-424B-9FCC-5C3015316A62}" destId="{6DCBD49C-B47D-44F8-BB4B-84CA44711A52}" srcOrd="1" destOrd="0" parTransId="{65565740-F552-4245-A88B-FCBEF7542D4C}" sibTransId="{4EB4EDC5-172A-4FF4-B955-1ED71D5A34C5}"/>
    <dgm:cxn modelId="{8F0ABBE0-802F-4B54-A2FE-06EEA768DD28}" srcId="{36AC9A89-0609-46D4-AE1A-CC4BC2946ED4}" destId="{8355BA84-5352-449B-9AA4-5F6B18A030C9}" srcOrd="0" destOrd="0" parTransId="{CC1C1F8A-7833-4912-AF1B-75B37733E7F3}" sibTransId="{36A67715-0CE4-4759-A735-DD14838B5CC4}"/>
    <dgm:cxn modelId="{866FB0E3-06AA-4344-97C2-8128D5FEC1F8}" type="presOf" srcId="{9B983519-F550-439D-8E53-FF3D6FBB5CA0}" destId="{1212F1FE-C9D3-4A0C-B400-BDFE1246303B}" srcOrd="0" destOrd="0" presId="urn:microsoft.com/office/officeart/2018/5/layout/CenteredIconLabelDescriptionList"/>
    <dgm:cxn modelId="{498F0BF5-FC22-4502-95E4-B0634AC86C4B}" srcId="{8355BA84-5352-449B-9AA4-5F6B18A030C9}" destId="{43396276-FEDF-42E3-AC1B-BBFBB2E402E0}" srcOrd="0" destOrd="0" parTransId="{A8A9896F-A697-41F1-84DF-0527199C61A3}" sibTransId="{FC117C8B-BD88-406D-8F97-94736E6DF2F0}"/>
    <dgm:cxn modelId="{788FC7F5-5886-4809-9908-D5225C800665}" srcId="{9B983519-F550-439D-8E53-FF3D6FBB5CA0}" destId="{625F4FA7-AFD8-42B3-9E50-CB0261B18785}" srcOrd="0" destOrd="0" parTransId="{186A9DB8-03A4-4026-A3CD-A803FE52FC12}" sibTransId="{8719F550-FC3C-4AE1-9E55-865EE3D88526}"/>
    <dgm:cxn modelId="{67C8C9F8-9BD6-4157-BAEF-260D50CFA33E}" srcId="{8355BA84-5352-449B-9AA4-5F6B18A030C9}" destId="{4B07B461-DAA1-480F-BBBD-FB695883BF2F}" srcOrd="1" destOrd="0" parTransId="{870076CB-5562-41F5-9AC1-122CD32FD817}" sibTransId="{FEDF1387-2718-4F3B-8FC9-99788E4C9A20}"/>
    <dgm:cxn modelId="{BF97B1FF-DF24-4A17-887B-DBEDFD22C28B}" srcId="{36AC9A89-0609-46D4-AE1A-CC4BC2946ED4}" destId="{797E4015-A1FE-424B-9FCC-5C3015316A62}" srcOrd="2" destOrd="0" parTransId="{E13BED7F-0B1E-4667-96D2-C5D1E83FF692}" sibTransId="{16CFA71F-51F8-4B49-A927-852F087FE9A5}"/>
    <dgm:cxn modelId="{1B578FAB-5248-443A-A4C3-BAE2F751DD26}" type="presParOf" srcId="{F9095C30-171B-4917-8717-AF383FF7BFEE}" destId="{C78F6879-EDB6-40D9-8FF5-D389D46588E1}" srcOrd="0" destOrd="0" presId="urn:microsoft.com/office/officeart/2018/5/layout/CenteredIconLabelDescriptionList"/>
    <dgm:cxn modelId="{CB629F48-4283-4BF6-8149-9909E85A7695}" type="presParOf" srcId="{C78F6879-EDB6-40D9-8FF5-D389D46588E1}" destId="{1991E728-CDED-44BC-8FA2-321AE3FF6A27}" srcOrd="0" destOrd="0" presId="urn:microsoft.com/office/officeart/2018/5/layout/CenteredIconLabelDescriptionList"/>
    <dgm:cxn modelId="{71721392-985C-428A-BE82-5522FB851F81}" type="presParOf" srcId="{C78F6879-EDB6-40D9-8FF5-D389D46588E1}" destId="{750F794C-F0D3-4549-98F2-B93B5345A1E5}" srcOrd="1" destOrd="0" presId="urn:microsoft.com/office/officeart/2018/5/layout/CenteredIconLabelDescriptionList"/>
    <dgm:cxn modelId="{8CE4A3E6-F4C7-49BD-93CC-51CE516716CE}" type="presParOf" srcId="{C78F6879-EDB6-40D9-8FF5-D389D46588E1}" destId="{144FF261-9F16-4B7A-912B-55624E543BD5}" srcOrd="2" destOrd="0" presId="urn:microsoft.com/office/officeart/2018/5/layout/CenteredIconLabelDescriptionList"/>
    <dgm:cxn modelId="{675861F0-8612-489A-A887-A688224A55EE}" type="presParOf" srcId="{C78F6879-EDB6-40D9-8FF5-D389D46588E1}" destId="{979444E6-550A-4819-A867-D295C5B0A06D}" srcOrd="3" destOrd="0" presId="urn:microsoft.com/office/officeart/2018/5/layout/CenteredIconLabelDescriptionList"/>
    <dgm:cxn modelId="{371E6F06-0B91-405A-99B3-EE77E2B4DA9C}" type="presParOf" srcId="{C78F6879-EDB6-40D9-8FF5-D389D46588E1}" destId="{622F1761-6C5E-4D36-BC37-00C1E69DAC1C}" srcOrd="4" destOrd="0" presId="urn:microsoft.com/office/officeart/2018/5/layout/CenteredIconLabelDescriptionList"/>
    <dgm:cxn modelId="{9041DF96-A493-4C55-90BE-63CEC9466585}" type="presParOf" srcId="{F9095C30-171B-4917-8717-AF383FF7BFEE}" destId="{D3B0E757-2D51-4C47-B77D-0F574E4DCC0B}" srcOrd="1" destOrd="0" presId="urn:microsoft.com/office/officeart/2018/5/layout/CenteredIconLabelDescriptionList"/>
    <dgm:cxn modelId="{F997F52B-5C53-43EE-AB02-E94C0166D0E0}" type="presParOf" srcId="{F9095C30-171B-4917-8717-AF383FF7BFEE}" destId="{5895F861-045E-4B81-B742-42E55195D915}" srcOrd="2" destOrd="0" presId="urn:microsoft.com/office/officeart/2018/5/layout/CenteredIconLabelDescriptionList"/>
    <dgm:cxn modelId="{4714208A-F771-4683-858A-D1AFD35E75E5}" type="presParOf" srcId="{5895F861-045E-4B81-B742-42E55195D915}" destId="{60642FDA-9275-4EF2-8727-A65AE678C5B3}" srcOrd="0" destOrd="0" presId="urn:microsoft.com/office/officeart/2018/5/layout/CenteredIconLabelDescriptionList"/>
    <dgm:cxn modelId="{58D5F7D4-05E9-4767-AC5B-A82DE964879D}" type="presParOf" srcId="{5895F861-045E-4B81-B742-42E55195D915}" destId="{CE25CDE7-9381-4762-B8E7-95D4AA95AE8C}" srcOrd="1" destOrd="0" presId="urn:microsoft.com/office/officeart/2018/5/layout/CenteredIconLabelDescriptionList"/>
    <dgm:cxn modelId="{073FF631-7264-4127-9B2A-A34569AAAC28}" type="presParOf" srcId="{5895F861-045E-4B81-B742-42E55195D915}" destId="{1212F1FE-C9D3-4A0C-B400-BDFE1246303B}" srcOrd="2" destOrd="0" presId="urn:microsoft.com/office/officeart/2018/5/layout/CenteredIconLabelDescriptionList"/>
    <dgm:cxn modelId="{AF433423-D743-4D00-8800-D8AF548C958D}" type="presParOf" srcId="{5895F861-045E-4B81-B742-42E55195D915}" destId="{7C13006E-4356-467A-A3EA-5164C73D37FC}" srcOrd="3" destOrd="0" presId="urn:microsoft.com/office/officeart/2018/5/layout/CenteredIconLabelDescriptionList"/>
    <dgm:cxn modelId="{8F3EC9C0-C718-468B-9DCC-5BE3F7EE9533}" type="presParOf" srcId="{5895F861-045E-4B81-B742-42E55195D915}" destId="{F955E09F-2111-4194-9BDD-AE57C44D5A94}" srcOrd="4" destOrd="0" presId="urn:microsoft.com/office/officeart/2018/5/layout/CenteredIconLabelDescriptionList"/>
    <dgm:cxn modelId="{550D3C6C-385A-41BE-927B-932FD697E504}" type="presParOf" srcId="{F9095C30-171B-4917-8717-AF383FF7BFEE}" destId="{FB855719-E2CD-453F-937F-935080E05EB9}" srcOrd="3" destOrd="0" presId="urn:microsoft.com/office/officeart/2018/5/layout/CenteredIconLabelDescriptionList"/>
    <dgm:cxn modelId="{77B587AC-77F3-4CB8-AB13-B7FE4CFE3B0E}" type="presParOf" srcId="{F9095C30-171B-4917-8717-AF383FF7BFEE}" destId="{040A890B-A226-4B5D-A962-D961268DF076}" srcOrd="4" destOrd="0" presId="urn:microsoft.com/office/officeart/2018/5/layout/CenteredIconLabelDescriptionList"/>
    <dgm:cxn modelId="{9C327A99-00E8-400E-B368-99BBF8C98966}" type="presParOf" srcId="{040A890B-A226-4B5D-A962-D961268DF076}" destId="{904AC6A2-8687-454E-8628-D9F854CA3846}" srcOrd="0" destOrd="0" presId="urn:microsoft.com/office/officeart/2018/5/layout/CenteredIconLabelDescriptionList"/>
    <dgm:cxn modelId="{A3244E64-8B6A-49C9-899D-AA0ECA903C84}" type="presParOf" srcId="{040A890B-A226-4B5D-A962-D961268DF076}" destId="{27FD8853-D3BA-4CEF-AC4F-3E139B1AAA94}" srcOrd="1" destOrd="0" presId="urn:microsoft.com/office/officeart/2018/5/layout/CenteredIconLabelDescriptionList"/>
    <dgm:cxn modelId="{64E7F013-9AFB-4900-B613-4957F2044D73}" type="presParOf" srcId="{040A890B-A226-4B5D-A962-D961268DF076}" destId="{4112F030-1062-4BAF-A535-53D72BC8D772}" srcOrd="2" destOrd="0" presId="urn:microsoft.com/office/officeart/2018/5/layout/CenteredIconLabelDescriptionList"/>
    <dgm:cxn modelId="{A20D6ADC-91BF-4F1E-9BDC-075830BAD716}" type="presParOf" srcId="{040A890B-A226-4B5D-A962-D961268DF076}" destId="{A924B056-D9D2-4418-8C8F-1DB0395CB028}" srcOrd="3" destOrd="0" presId="urn:microsoft.com/office/officeart/2018/5/layout/CenteredIconLabelDescriptionList"/>
    <dgm:cxn modelId="{9B5806A4-FE27-4D7E-AD04-2DB01B696A89}" type="presParOf" srcId="{040A890B-A226-4B5D-A962-D961268DF076}" destId="{4BBA418F-CE3E-41BD-8EB9-874CD816C7A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01B805-7E4C-426F-87E3-38E1BBEE39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2447FB-8EEB-4185-82CD-DABF3086D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Classes are blueprints for creating objects.</a:t>
          </a:r>
        </a:p>
      </dgm:t>
    </dgm:pt>
    <dgm:pt modelId="{B490BF0B-C005-4601-90D7-FED6B2ECF6DA}" type="parTrans" cxnId="{E2379039-34D1-453D-9201-556A83A3B1D2}">
      <dgm:prSet/>
      <dgm:spPr/>
      <dgm:t>
        <a:bodyPr/>
        <a:lstStyle/>
        <a:p>
          <a:endParaRPr lang="en-US"/>
        </a:p>
      </dgm:t>
    </dgm:pt>
    <dgm:pt modelId="{A234A7D7-2250-4C17-A6C5-FF676E651EDF}" type="sibTrans" cxnId="{E2379039-34D1-453D-9201-556A83A3B1D2}">
      <dgm:prSet/>
      <dgm:spPr/>
      <dgm:t>
        <a:bodyPr/>
        <a:lstStyle/>
        <a:p>
          <a:endParaRPr lang="en-US"/>
        </a:p>
      </dgm:t>
    </dgm:pt>
    <dgm:pt modelId="{7FF628AC-47E9-4E53-BC9F-9358836835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Objects are instances of classes.</a:t>
          </a:r>
        </a:p>
      </dgm:t>
    </dgm:pt>
    <dgm:pt modelId="{FA2C4854-2C73-4FAB-9034-EE0B5811A10A}" type="parTrans" cxnId="{4E9B498F-BFC0-4BE5-8ED2-3A87088BDDE2}">
      <dgm:prSet/>
      <dgm:spPr/>
      <dgm:t>
        <a:bodyPr/>
        <a:lstStyle/>
        <a:p>
          <a:endParaRPr lang="en-US"/>
        </a:p>
      </dgm:t>
    </dgm:pt>
    <dgm:pt modelId="{9FA88328-14B0-4E19-95F9-9232A100B87C}" type="sibTrans" cxnId="{4E9B498F-BFC0-4BE5-8ED2-3A87088BDDE2}">
      <dgm:prSet/>
      <dgm:spPr/>
      <dgm:t>
        <a:bodyPr/>
        <a:lstStyle/>
        <a:p>
          <a:endParaRPr lang="en-US"/>
        </a:p>
      </dgm:t>
    </dgm:pt>
    <dgm:pt modelId="{509F5CB9-2521-4F51-A3A2-D390EADFC5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Classes define properties (attributes) and behaviors (methods) of objects.</a:t>
          </a:r>
        </a:p>
      </dgm:t>
    </dgm:pt>
    <dgm:pt modelId="{334EBF1D-D8BB-4808-9B42-19A9089264FA}" type="parTrans" cxnId="{C3774596-B58A-4018-B11C-8799D4E35D65}">
      <dgm:prSet/>
      <dgm:spPr/>
      <dgm:t>
        <a:bodyPr/>
        <a:lstStyle/>
        <a:p>
          <a:endParaRPr lang="en-US"/>
        </a:p>
      </dgm:t>
    </dgm:pt>
    <dgm:pt modelId="{61B77459-4767-4D22-B1E4-A3F16D240BE2}" type="sibTrans" cxnId="{C3774596-B58A-4018-B11C-8799D4E35D65}">
      <dgm:prSet/>
      <dgm:spPr/>
      <dgm:t>
        <a:bodyPr/>
        <a:lstStyle/>
        <a:p>
          <a:endParaRPr lang="en-US"/>
        </a:p>
      </dgm:t>
    </dgm:pt>
    <dgm:pt modelId="{98F9C70A-147C-4CD3-A37A-26D9CE6179DC}" type="pres">
      <dgm:prSet presAssocID="{D801B805-7E4C-426F-87E3-38E1BBEE394B}" presName="root" presStyleCnt="0">
        <dgm:presLayoutVars>
          <dgm:dir/>
          <dgm:resizeHandles val="exact"/>
        </dgm:presLayoutVars>
      </dgm:prSet>
      <dgm:spPr/>
    </dgm:pt>
    <dgm:pt modelId="{EA2495FB-D241-43F1-BC54-F1524922D927}" type="pres">
      <dgm:prSet presAssocID="{EC2447FB-8EEB-4185-82CD-DABF3086DEBE}" presName="compNode" presStyleCnt="0"/>
      <dgm:spPr/>
    </dgm:pt>
    <dgm:pt modelId="{7328EA11-2026-4B80-ADC0-770FC0A1D6C3}" type="pres">
      <dgm:prSet presAssocID="{EC2447FB-8EEB-4185-82CD-DABF3086DEBE}" presName="bgRect" presStyleLbl="bgShp" presStyleIdx="0" presStyleCnt="3"/>
      <dgm:spPr/>
    </dgm:pt>
    <dgm:pt modelId="{FB42055C-F55B-4F56-9A99-5D4CC85EE402}" type="pres">
      <dgm:prSet presAssocID="{EC2447FB-8EEB-4185-82CD-DABF3086DE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C1AFC3-8020-4AEB-B903-FE69CF545F3B}" type="pres">
      <dgm:prSet presAssocID="{EC2447FB-8EEB-4185-82CD-DABF3086DEBE}" presName="spaceRect" presStyleCnt="0"/>
      <dgm:spPr/>
    </dgm:pt>
    <dgm:pt modelId="{A375D9F8-3206-469D-A37B-0174518FB4C8}" type="pres">
      <dgm:prSet presAssocID="{EC2447FB-8EEB-4185-82CD-DABF3086DEBE}" presName="parTx" presStyleLbl="revTx" presStyleIdx="0" presStyleCnt="3">
        <dgm:presLayoutVars>
          <dgm:chMax val="0"/>
          <dgm:chPref val="0"/>
        </dgm:presLayoutVars>
      </dgm:prSet>
      <dgm:spPr/>
    </dgm:pt>
    <dgm:pt modelId="{39D750F4-58F7-4DC5-803E-01BA187E6AB3}" type="pres">
      <dgm:prSet presAssocID="{A234A7D7-2250-4C17-A6C5-FF676E651EDF}" presName="sibTrans" presStyleCnt="0"/>
      <dgm:spPr/>
    </dgm:pt>
    <dgm:pt modelId="{6FDD09B9-745A-4D7A-8FBF-51D524425D3E}" type="pres">
      <dgm:prSet presAssocID="{7FF628AC-47E9-4E53-BC9F-93588368357F}" presName="compNode" presStyleCnt="0"/>
      <dgm:spPr/>
    </dgm:pt>
    <dgm:pt modelId="{D52B9EEC-2A43-42F1-9361-B6DBBB08D1A7}" type="pres">
      <dgm:prSet presAssocID="{7FF628AC-47E9-4E53-BC9F-93588368357F}" presName="bgRect" presStyleLbl="bgShp" presStyleIdx="1" presStyleCnt="3"/>
      <dgm:spPr/>
    </dgm:pt>
    <dgm:pt modelId="{455B8F61-8007-4029-A44C-5ECA883C0C10}" type="pres">
      <dgm:prSet presAssocID="{7FF628AC-47E9-4E53-BC9F-9358836835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5292FF4-9F7B-4639-9ACE-C7B6F66F60FF}" type="pres">
      <dgm:prSet presAssocID="{7FF628AC-47E9-4E53-BC9F-93588368357F}" presName="spaceRect" presStyleCnt="0"/>
      <dgm:spPr/>
    </dgm:pt>
    <dgm:pt modelId="{7723AC52-3D3E-45EC-AEED-AEBB1572DDFD}" type="pres">
      <dgm:prSet presAssocID="{7FF628AC-47E9-4E53-BC9F-93588368357F}" presName="parTx" presStyleLbl="revTx" presStyleIdx="1" presStyleCnt="3">
        <dgm:presLayoutVars>
          <dgm:chMax val="0"/>
          <dgm:chPref val="0"/>
        </dgm:presLayoutVars>
      </dgm:prSet>
      <dgm:spPr/>
    </dgm:pt>
    <dgm:pt modelId="{8834D82A-1D02-41D2-A1EF-C1D76C44F92D}" type="pres">
      <dgm:prSet presAssocID="{9FA88328-14B0-4E19-95F9-9232A100B87C}" presName="sibTrans" presStyleCnt="0"/>
      <dgm:spPr/>
    </dgm:pt>
    <dgm:pt modelId="{49D0C524-D940-492E-89AF-478F1921D10D}" type="pres">
      <dgm:prSet presAssocID="{509F5CB9-2521-4F51-A3A2-D390EADFC593}" presName="compNode" presStyleCnt="0"/>
      <dgm:spPr/>
    </dgm:pt>
    <dgm:pt modelId="{7E2B069D-4D93-4DF0-BEBB-08A6281552D2}" type="pres">
      <dgm:prSet presAssocID="{509F5CB9-2521-4F51-A3A2-D390EADFC593}" presName="bgRect" presStyleLbl="bgShp" presStyleIdx="2" presStyleCnt="3"/>
      <dgm:spPr/>
    </dgm:pt>
    <dgm:pt modelId="{74FC91F3-5534-490D-A03B-2D32DA0A0677}" type="pres">
      <dgm:prSet presAssocID="{509F5CB9-2521-4F51-A3A2-D390EADFC5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E380E67B-B12D-4668-95FD-B0F59C1754B0}" type="pres">
      <dgm:prSet presAssocID="{509F5CB9-2521-4F51-A3A2-D390EADFC593}" presName="spaceRect" presStyleCnt="0"/>
      <dgm:spPr/>
    </dgm:pt>
    <dgm:pt modelId="{2CAB0799-D6A2-4343-8561-CDF186E30C54}" type="pres">
      <dgm:prSet presAssocID="{509F5CB9-2521-4F51-A3A2-D390EADFC5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F82D05-E994-41F2-A959-72239131F0DA}" type="presOf" srcId="{D801B805-7E4C-426F-87E3-38E1BBEE394B}" destId="{98F9C70A-147C-4CD3-A37A-26D9CE6179DC}" srcOrd="0" destOrd="0" presId="urn:microsoft.com/office/officeart/2018/2/layout/IconVerticalSolidList"/>
    <dgm:cxn modelId="{E2379039-34D1-453D-9201-556A83A3B1D2}" srcId="{D801B805-7E4C-426F-87E3-38E1BBEE394B}" destId="{EC2447FB-8EEB-4185-82CD-DABF3086DEBE}" srcOrd="0" destOrd="0" parTransId="{B490BF0B-C005-4601-90D7-FED6B2ECF6DA}" sibTransId="{A234A7D7-2250-4C17-A6C5-FF676E651EDF}"/>
    <dgm:cxn modelId="{AA7A4A40-056C-443D-AFC2-D9114FB2BF6D}" type="presOf" srcId="{509F5CB9-2521-4F51-A3A2-D390EADFC593}" destId="{2CAB0799-D6A2-4343-8561-CDF186E30C54}" srcOrd="0" destOrd="0" presId="urn:microsoft.com/office/officeart/2018/2/layout/IconVerticalSolidList"/>
    <dgm:cxn modelId="{279F885E-7A3C-4D45-8A4D-907D42E3BA69}" type="presOf" srcId="{EC2447FB-8EEB-4185-82CD-DABF3086DEBE}" destId="{A375D9F8-3206-469D-A37B-0174518FB4C8}" srcOrd="0" destOrd="0" presId="urn:microsoft.com/office/officeart/2018/2/layout/IconVerticalSolidList"/>
    <dgm:cxn modelId="{4E9B498F-BFC0-4BE5-8ED2-3A87088BDDE2}" srcId="{D801B805-7E4C-426F-87E3-38E1BBEE394B}" destId="{7FF628AC-47E9-4E53-BC9F-93588368357F}" srcOrd="1" destOrd="0" parTransId="{FA2C4854-2C73-4FAB-9034-EE0B5811A10A}" sibTransId="{9FA88328-14B0-4E19-95F9-9232A100B87C}"/>
    <dgm:cxn modelId="{F606D194-E765-4CAC-8FA4-E354021E0338}" type="presOf" srcId="{7FF628AC-47E9-4E53-BC9F-93588368357F}" destId="{7723AC52-3D3E-45EC-AEED-AEBB1572DDFD}" srcOrd="0" destOrd="0" presId="urn:microsoft.com/office/officeart/2018/2/layout/IconVerticalSolidList"/>
    <dgm:cxn modelId="{C3774596-B58A-4018-B11C-8799D4E35D65}" srcId="{D801B805-7E4C-426F-87E3-38E1BBEE394B}" destId="{509F5CB9-2521-4F51-A3A2-D390EADFC593}" srcOrd="2" destOrd="0" parTransId="{334EBF1D-D8BB-4808-9B42-19A9089264FA}" sibTransId="{61B77459-4767-4D22-B1E4-A3F16D240BE2}"/>
    <dgm:cxn modelId="{C37C22D0-AD12-4E96-9BA0-392C39C6A1C3}" type="presParOf" srcId="{98F9C70A-147C-4CD3-A37A-26D9CE6179DC}" destId="{EA2495FB-D241-43F1-BC54-F1524922D927}" srcOrd="0" destOrd="0" presId="urn:microsoft.com/office/officeart/2018/2/layout/IconVerticalSolidList"/>
    <dgm:cxn modelId="{7A702F4C-EFD0-458B-8540-9498A6759470}" type="presParOf" srcId="{EA2495FB-D241-43F1-BC54-F1524922D927}" destId="{7328EA11-2026-4B80-ADC0-770FC0A1D6C3}" srcOrd="0" destOrd="0" presId="urn:microsoft.com/office/officeart/2018/2/layout/IconVerticalSolidList"/>
    <dgm:cxn modelId="{C303442A-7EBE-4126-BCDE-8C09E9A64322}" type="presParOf" srcId="{EA2495FB-D241-43F1-BC54-F1524922D927}" destId="{FB42055C-F55B-4F56-9A99-5D4CC85EE402}" srcOrd="1" destOrd="0" presId="urn:microsoft.com/office/officeart/2018/2/layout/IconVerticalSolidList"/>
    <dgm:cxn modelId="{57CCF3EB-6F70-415A-847F-61B543AE2E18}" type="presParOf" srcId="{EA2495FB-D241-43F1-BC54-F1524922D927}" destId="{8EC1AFC3-8020-4AEB-B903-FE69CF545F3B}" srcOrd="2" destOrd="0" presId="urn:microsoft.com/office/officeart/2018/2/layout/IconVerticalSolidList"/>
    <dgm:cxn modelId="{D16769B8-B66B-4E6E-9F56-CF6ADE564B04}" type="presParOf" srcId="{EA2495FB-D241-43F1-BC54-F1524922D927}" destId="{A375D9F8-3206-469D-A37B-0174518FB4C8}" srcOrd="3" destOrd="0" presId="urn:microsoft.com/office/officeart/2018/2/layout/IconVerticalSolidList"/>
    <dgm:cxn modelId="{827829A1-ABC8-43BC-A13C-4B2D229F2007}" type="presParOf" srcId="{98F9C70A-147C-4CD3-A37A-26D9CE6179DC}" destId="{39D750F4-58F7-4DC5-803E-01BA187E6AB3}" srcOrd="1" destOrd="0" presId="urn:microsoft.com/office/officeart/2018/2/layout/IconVerticalSolidList"/>
    <dgm:cxn modelId="{ADBA39EF-393E-45B8-8DF6-F75646783C4F}" type="presParOf" srcId="{98F9C70A-147C-4CD3-A37A-26D9CE6179DC}" destId="{6FDD09B9-745A-4D7A-8FBF-51D524425D3E}" srcOrd="2" destOrd="0" presId="urn:microsoft.com/office/officeart/2018/2/layout/IconVerticalSolidList"/>
    <dgm:cxn modelId="{A6A359CB-E3CE-408D-AED1-C9D5698F52A1}" type="presParOf" srcId="{6FDD09B9-745A-4D7A-8FBF-51D524425D3E}" destId="{D52B9EEC-2A43-42F1-9361-B6DBBB08D1A7}" srcOrd="0" destOrd="0" presId="urn:microsoft.com/office/officeart/2018/2/layout/IconVerticalSolidList"/>
    <dgm:cxn modelId="{3A66D96F-B9C5-4978-AFAA-B8174A5303CB}" type="presParOf" srcId="{6FDD09B9-745A-4D7A-8FBF-51D524425D3E}" destId="{455B8F61-8007-4029-A44C-5ECA883C0C10}" srcOrd="1" destOrd="0" presId="urn:microsoft.com/office/officeart/2018/2/layout/IconVerticalSolidList"/>
    <dgm:cxn modelId="{FE865833-AE97-41D1-90F6-4E78420C633B}" type="presParOf" srcId="{6FDD09B9-745A-4D7A-8FBF-51D524425D3E}" destId="{A5292FF4-9F7B-4639-9ACE-C7B6F66F60FF}" srcOrd="2" destOrd="0" presId="urn:microsoft.com/office/officeart/2018/2/layout/IconVerticalSolidList"/>
    <dgm:cxn modelId="{5F47773D-3303-4DFB-A4D1-15118C61064D}" type="presParOf" srcId="{6FDD09B9-745A-4D7A-8FBF-51D524425D3E}" destId="{7723AC52-3D3E-45EC-AEED-AEBB1572DDFD}" srcOrd="3" destOrd="0" presId="urn:microsoft.com/office/officeart/2018/2/layout/IconVerticalSolidList"/>
    <dgm:cxn modelId="{742B65A7-A2D4-4280-AF85-3A96BDA36F62}" type="presParOf" srcId="{98F9C70A-147C-4CD3-A37A-26D9CE6179DC}" destId="{8834D82A-1D02-41D2-A1EF-C1D76C44F92D}" srcOrd="3" destOrd="0" presId="urn:microsoft.com/office/officeart/2018/2/layout/IconVerticalSolidList"/>
    <dgm:cxn modelId="{9A801D0F-304F-4D59-8BDE-212EEF9C3CFE}" type="presParOf" srcId="{98F9C70A-147C-4CD3-A37A-26D9CE6179DC}" destId="{49D0C524-D940-492E-89AF-478F1921D10D}" srcOrd="4" destOrd="0" presId="urn:microsoft.com/office/officeart/2018/2/layout/IconVerticalSolidList"/>
    <dgm:cxn modelId="{E565A3E9-7D30-4B42-A7E0-B47AA2B8CA9A}" type="presParOf" srcId="{49D0C524-D940-492E-89AF-478F1921D10D}" destId="{7E2B069D-4D93-4DF0-BEBB-08A6281552D2}" srcOrd="0" destOrd="0" presId="urn:microsoft.com/office/officeart/2018/2/layout/IconVerticalSolidList"/>
    <dgm:cxn modelId="{430173C5-FEA6-493F-99A1-F05BDFA3EA47}" type="presParOf" srcId="{49D0C524-D940-492E-89AF-478F1921D10D}" destId="{74FC91F3-5534-490D-A03B-2D32DA0A0677}" srcOrd="1" destOrd="0" presId="urn:microsoft.com/office/officeart/2018/2/layout/IconVerticalSolidList"/>
    <dgm:cxn modelId="{BC935265-F473-4479-B64D-9E9AFDFCCC27}" type="presParOf" srcId="{49D0C524-D940-492E-89AF-478F1921D10D}" destId="{E380E67B-B12D-4668-95FD-B0F59C1754B0}" srcOrd="2" destOrd="0" presId="urn:microsoft.com/office/officeart/2018/2/layout/IconVerticalSolidList"/>
    <dgm:cxn modelId="{E8FC7346-4F0C-44F8-A1A0-4C6D67D0E364}" type="presParOf" srcId="{49D0C524-D940-492E-89AF-478F1921D10D}" destId="{2CAB0799-D6A2-4343-8561-CDF186E30C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9B4D-12EE-4C4F-8C38-807D946078A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D645A-E44F-4DDC-AF15-1082939199BE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BF303-376F-4036-B072-585486679011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Methods in Java are blocks of code that perform specific tasks.</a:t>
          </a:r>
        </a:p>
      </dsp:txBody>
      <dsp:txXfrm>
        <a:off x="1834517" y="1507711"/>
        <a:ext cx="3148942" cy="1335915"/>
      </dsp:txXfrm>
    </dsp:sp>
    <dsp:sp modelId="{9B4F4511-038E-494C-9D6A-73E411970F27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68CB6-6260-4327-A9DD-63F01A4249B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B3811-0991-48DC-853D-2788AF19A5C0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They encapsulate code and improve program maintenance.</a:t>
          </a:r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BD347-367F-42B4-A1C7-351854DF3568}">
      <dsp:nvSpPr>
        <dsp:cNvPr id="0" name=""/>
        <dsp:cNvSpPr/>
      </dsp:nvSpPr>
      <dsp:spPr>
        <a:xfrm>
          <a:off x="0" y="472459"/>
          <a:ext cx="6666833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Not tied to any object.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Can be called without creating an instance of the class.</a:t>
          </a:r>
        </a:p>
      </dsp:txBody>
      <dsp:txXfrm>
        <a:off x="0" y="472459"/>
        <a:ext cx="6666833" cy="2173500"/>
      </dsp:txXfrm>
    </dsp:sp>
    <dsp:sp modelId="{186DB9BC-1ACB-47DE-9C18-7B23308DAD5A}">
      <dsp:nvSpPr>
        <dsp:cNvPr id="0" name=""/>
        <dsp:cNvSpPr/>
      </dsp:nvSpPr>
      <dsp:spPr>
        <a:xfrm>
          <a:off x="333341" y="296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Static methods:</a:t>
          </a:r>
        </a:p>
      </dsp:txBody>
      <dsp:txXfrm>
        <a:off x="376572" y="72890"/>
        <a:ext cx="4580321" cy="799138"/>
      </dsp:txXfrm>
    </dsp:sp>
    <dsp:sp modelId="{5E342DDB-1AD6-44DC-B588-E6503CA3D33C}">
      <dsp:nvSpPr>
        <dsp:cNvPr id="0" name=""/>
        <dsp:cNvSpPr/>
      </dsp:nvSpPr>
      <dsp:spPr>
        <a:xfrm>
          <a:off x="0" y="3250759"/>
          <a:ext cx="6666833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Belong to objects.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Must be called using an object of the class.</a:t>
          </a:r>
        </a:p>
      </dsp:txBody>
      <dsp:txXfrm>
        <a:off x="0" y="3250759"/>
        <a:ext cx="6666833" cy="2173500"/>
      </dsp:txXfrm>
    </dsp:sp>
    <dsp:sp modelId="{B7289E7F-0F52-42F0-BDBB-7D9908DFE874}">
      <dsp:nvSpPr>
        <dsp:cNvPr id="0" name=""/>
        <dsp:cNvSpPr/>
      </dsp:nvSpPr>
      <dsp:spPr>
        <a:xfrm>
          <a:off x="333341" y="28079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Instance methods:</a:t>
          </a:r>
        </a:p>
      </dsp:txBody>
      <dsp:txXfrm>
        <a:off x="376572" y="285119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29B99-F38B-450D-A6F6-A17D83F5ADFE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B996F-3E75-41EC-819E-EC1201420F52}">
      <dsp:nvSpPr>
        <dsp:cNvPr id="0" name=""/>
        <dsp:cNvSpPr/>
      </dsp:nvSpPr>
      <dsp:spPr>
        <a:xfrm>
          <a:off x="0" y="0"/>
          <a:ext cx="6666833" cy="322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public class </a:t>
          </a:r>
          <a:r>
            <a:rPr lang="en-US" sz="2100" kern="1200" err="1"/>
            <a:t>StaticAndInstanceMethods</a:t>
          </a:r>
          <a:r>
            <a:rPr lang="en-US" sz="2100" kern="1200"/>
            <a:t> {</a:t>
          </a:r>
          <a:br>
            <a:rPr lang="en-US" sz="2100" kern="1200"/>
          </a:br>
          <a:br>
            <a:rPr lang="en-US" sz="2100" kern="1200"/>
          </a:br>
          <a:r>
            <a:rPr lang="en-US" sz="2100" kern="1200"/>
            <a:t>    public static void </a:t>
          </a:r>
          <a:r>
            <a:rPr lang="en-US" sz="2100" kern="1200" err="1"/>
            <a:t>printStatic</a:t>
          </a:r>
          <a:r>
            <a:rPr lang="en-US" sz="2100" kern="1200"/>
            <a:t>() {</a:t>
          </a:r>
          <a:br>
            <a:rPr lang="en-US" sz="2100" kern="1200"/>
          </a:br>
          <a:r>
            <a:rPr lang="en-US" sz="2100" kern="1200"/>
            <a:t>        </a:t>
          </a:r>
          <a:r>
            <a:rPr lang="en-US" sz="2100" kern="1200" err="1"/>
            <a:t>System.</a:t>
          </a:r>
          <a:r>
            <a:rPr lang="en-US" sz="2100" i="1" kern="1200" err="1"/>
            <a:t>out</a:t>
          </a:r>
          <a:r>
            <a:rPr lang="en-US" sz="2100" kern="1200" err="1"/>
            <a:t>.println</a:t>
          </a:r>
          <a:r>
            <a:rPr lang="en-US" sz="2100" kern="1200"/>
            <a:t>("Static Method Call");</a:t>
          </a:r>
          <a:br>
            <a:rPr lang="en-US" sz="2100" kern="1200"/>
          </a:br>
          <a:r>
            <a:rPr lang="en-US" sz="2100" kern="1200"/>
            <a:t>    }</a:t>
          </a:r>
          <a:br>
            <a:rPr lang="en-US" sz="2100" kern="1200"/>
          </a:br>
          <a:br>
            <a:rPr lang="en-US" sz="2100" kern="1200"/>
          </a:br>
          <a:r>
            <a:rPr lang="en-US" sz="2100" kern="1200"/>
            <a:t>    public static void main(String[] </a:t>
          </a:r>
          <a:r>
            <a:rPr lang="en-US" sz="2100" kern="1200" err="1"/>
            <a:t>args</a:t>
          </a:r>
          <a:r>
            <a:rPr lang="en-US" sz="2100" kern="1200"/>
            <a:t>) {</a:t>
          </a:r>
          <a:br>
            <a:rPr lang="en-US" sz="2100" kern="1200"/>
          </a:br>
          <a:r>
            <a:rPr lang="en-US" sz="2100" kern="1200"/>
            <a:t>        </a:t>
          </a:r>
          <a:r>
            <a:rPr lang="en-US" sz="2100" i="1" kern="1200" err="1"/>
            <a:t>printStatic</a:t>
          </a:r>
          <a:r>
            <a:rPr lang="en-US" sz="2100" kern="1200"/>
            <a:t>();</a:t>
          </a:r>
          <a:br>
            <a:rPr lang="en-US" sz="2100" kern="1200"/>
          </a:br>
          <a:r>
            <a:rPr lang="en-US" sz="2100" kern="1200"/>
            <a:t>    }</a:t>
          </a:r>
          <a:br>
            <a:rPr lang="en-US" sz="2100" kern="1200"/>
          </a:br>
          <a:r>
            <a:rPr lang="en-US" sz="2100" kern="1200"/>
            <a:t>}</a:t>
          </a:r>
        </a:p>
      </dsp:txBody>
      <dsp:txXfrm>
        <a:off x="0" y="0"/>
        <a:ext cx="6666833" cy="3226015"/>
      </dsp:txXfrm>
    </dsp:sp>
    <dsp:sp modelId="{01FD4B13-7C03-4010-88A7-582C4FE1D46D}">
      <dsp:nvSpPr>
        <dsp:cNvPr id="0" name=""/>
        <dsp:cNvSpPr/>
      </dsp:nvSpPr>
      <dsp:spPr>
        <a:xfrm>
          <a:off x="0" y="3226015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4FB026-1E9F-4B29-80DB-6F9660A3F007}">
      <dsp:nvSpPr>
        <dsp:cNvPr id="0" name=""/>
        <dsp:cNvSpPr/>
      </dsp:nvSpPr>
      <dsp:spPr>
        <a:xfrm>
          <a:off x="0" y="3226015"/>
          <a:ext cx="6666833" cy="322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public class </a:t>
          </a:r>
          <a:r>
            <a:rPr lang="en-US" sz="2100" kern="1200" err="1"/>
            <a:t>StaticAndInstanceMethods</a:t>
          </a:r>
          <a:r>
            <a:rPr lang="en-US" sz="2100" kern="1200"/>
            <a:t> {</a:t>
          </a:r>
          <a:br>
            <a:rPr lang="en-US" sz="2100" kern="1200"/>
          </a:br>
          <a:r>
            <a:rPr lang="en-US" sz="2100" kern="1200"/>
            <a:t>    </a:t>
          </a:r>
          <a:br>
            <a:rPr lang="en-US" sz="2100" kern="1200">
              <a:latin typeface="Calibri Light" panose="020F0302020204030204"/>
            </a:rPr>
          </a:br>
          <a:r>
            <a:rPr lang="en-US" sz="2100" kern="1200">
              <a:latin typeface="Calibri Light" panose="020F0302020204030204"/>
            </a:rPr>
            <a:t>    </a:t>
          </a:r>
          <a:r>
            <a:rPr lang="en-US" sz="2100" kern="1200"/>
            <a:t>public void print(){</a:t>
          </a:r>
          <a:br>
            <a:rPr lang="en-US" sz="2100" kern="1200"/>
          </a:br>
          <a:r>
            <a:rPr lang="en-US" sz="2100" kern="1200"/>
            <a:t>        </a:t>
          </a:r>
          <a:r>
            <a:rPr lang="en-US" sz="2100" kern="1200" err="1"/>
            <a:t>System.</a:t>
          </a:r>
          <a:r>
            <a:rPr lang="en-US" sz="2100" i="1" kern="1200" err="1"/>
            <a:t>out</a:t>
          </a:r>
          <a:r>
            <a:rPr lang="en-US" sz="2100" kern="1200" err="1"/>
            <a:t>.println</a:t>
          </a:r>
          <a:r>
            <a:rPr lang="en-US" sz="2100" kern="1200"/>
            <a:t>("Instance Method Call");</a:t>
          </a:r>
          <a:br>
            <a:rPr lang="en-US" sz="2100" kern="1200"/>
          </a:br>
          <a:r>
            <a:rPr lang="en-US" sz="2100" kern="1200"/>
            <a:t>    }</a:t>
          </a:r>
          <a:br>
            <a:rPr lang="en-US" sz="2100" kern="1200"/>
          </a:br>
          <a:br>
            <a:rPr lang="en-US" sz="2100" kern="1200"/>
          </a:br>
          <a:r>
            <a:rPr lang="en-US" sz="2100" kern="1200"/>
            <a:t>    public static void main(String[] </a:t>
          </a:r>
          <a:r>
            <a:rPr lang="en-US" sz="2100" kern="1200" err="1"/>
            <a:t>args</a:t>
          </a:r>
          <a:r>
            <a:rPr lang="en-US" sz="2100" kern="1200"/>
            <a:t>) {</a:t>
          </a:r>
          <a:br>
            <a:rPr lang="en-US" sz="2100" kern="1200"/>
          </a:br>
          <a:r>
            <a:rPr lang="en-US" sz="2100" kern="1200"/>
            <a:t>        new </a:t>
          </a:r>
          <a:r>
            <a:rPr lang="en-US" sz="2100" kern="1200" err="1"/>
            <a:t>StaticAndInstanceMethods</a:t>
          </a:r>
          <a:r>
            <a:rPr lang="en-US" sz="2100" kern="1200"/>
            <a:t>().print();</a:t>
          </a:r>
          <a:br>
            <a:rPr lang="en-US" sz="2100" kern="1200"/>
          </a:br>
          <a:r>
            <a:rPr lang="en-US" sz="2100" kern="1200"/>
            <a:t>    }</a:t>
          </a:r>
          <a:br>
            <a:rPr lang="en-US" sz="2100" kern="1200"/>
          </a:br>
          <a:r>
            <a:rPr lang="en-US" sz="2100" kern="1200"/>
            <a:t>}</a:t>
          </a:r>
        </a:p>
      </dsp:txBody>
      <dsp:txXfrm>
        <a:off x="0" y="3226015"/>
        <a:ext cx="6666833" cy="3226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02B7-8ED1-4377-A318-0EC704A1271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8532-35E1-4BF8-9054-3A5FC42CBDCC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Methods can return a value using the </a:t>
          </a:r>
          <a:r>
            <a:rPr lang="en-US" sz="4000" b="1" kern="1200"/>
            <a:t>return</a:t>
          </a:r>
          <a:r>
            <a:rPr lang="en-US" sz="4000" kern="1200"/>
            <a:t> keyword.</a:t>
          </a:r>
        </a:p>
      </dsp:txBody>
      <dsp:txXfrm>
        <a:off x="0" y="2124"/>
        <a:ext cx="10515600" cy="1449029"/>
      </dsp:txXfrm>
    </dsp:sp>
    <dsp:sp modelId="{9E0E029E-F6E4-43E4-A6AF-DD174B7E5F90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156F3-7B48-411B-A56D-F545C7243ED2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return value can be used by the code that called the method.</a:t>
          </a:r>
        </a:p>
      </dsp:txBody>
      <dsp:txXfrm>
        <a:off x="0" y="1451154"/>
        <a:ext cx="10515600" cy="1449029"/>
      </dsp:txXfrm>
    </dsp:sp>
    <dsp:sp modelId="{5EDA8808-12F3-4674-B6E4-91DE0CF47CD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75D7F-AE7B-400E-8EB8-4BA1ACE14CA0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Example: </a:t>
          </a:r>
          <a:r>
            <a:rPr lang="en-US" sz="4000" b="1" kern="1200"/>
            <a:t>public int calculateSum(int a, int b) { return a + b; }</a:t>
          </a:r>
          <a:endParaRPr lang="en-US" sz="4000" kern="1200"/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1E728-CDED-44BC-8FA2-321AE3FF6A27}">
      <dsp:nvSpPr>
        <dsp:cNvPr id="0" name=""/>
        <dsp:cNvSpPr/>
      </dsp:nvSpPr>
      <dsp:spPr>
        <a:xfrm>
          <a:off x="1020487" y="77975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F261-9F16-4B7A-912B-55624E543BD5}">
      <dsp:nvSpPr>
        <dsp:cNvPr id="0" name=""/>
        <dsp:cNvSpPr/>
      </dsp:nvSpPr>
      <dsp:spPr>
        <a:xfrm>
          <a:off x="393" y="19983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Reusability:</a:t>
          </a:r>
        </a:p>
      </dsp:txBody>
      <dsp:txXfrm>
        <a:off x="393" y="1998367"/>
        <a:ext cx="3138750" cy="470812"/>
      </dsp:txXfrm>
    </dsp:sp>
    <dsp:sp modelId="{622F1761-6C5E-4D36-BC37-00C1E69DAC1C}">
      <dsp:nvSpPr>
        <dsp:cNvPr id="0" name=""/>
        <dsp:cNvSpPr/>
      </dsp:nvSpPr>
      <dsp:spPr>
        <a:xfrm>
          <a:off x="393" y="2525016"/>
          <a:ext cx="3138750" cy="10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Methods can be reused in different parts of the program.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Makes the code concise and maintainable.</a:t>
          </a:r>
        </a:p>
      </dsp:txBody>
      <dsp:txXfrm>
        <a:off x="393" y="2525016"/>
        <a:ext cx="3138750" cy="1046565"/>
      </dsp:txXfrm>
    </dsp:sp>
    <dsp:sp modelId="{60642FDA-9275-4EF2-8727-A65AE678C5B3}">
      <dsp:nvSpPr>
        <dsp:cNvPr id="0" name=""/>
        <dsp:cNvSpPr/>
      </dsp:nvSpPr>
      <dsp:spPr>
        <a:xfrm>
          <a:off x="4708518" y="77975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2F1FE-C9D3-4A0C-B400-BDFE1246303B}">
      <dsp:nvSpPr>
        <dsp:cNvPr id="0" name=""/>
        <dsp:cNvSpPr/>
      </dsp:nvSpPr>
      <dsp:spPr>
        <a:xfrm>
          <a:off x="3688425" y="19983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Modularity:</a:t>
          </a:r>
        </a:p>
      </dsp:txBody>
      <dsp:txXfrm>
        <a:off x="3688425" y="1998367"/>
        <a:ext cx="3138750" cy="470812"/>
      </dsp:txXfrm>
    </dsp:sp>
    <dsp:sp modelId="{F955E09F-2111-4194-9BDD-AE57C44D5A94}">
      <dsp:nvSpPr>
        <dsp:cNvPr id="0" name=""/>
        <dsp:cNvSpPr/>
      </dsp:nvSpPr>
      <dsp:spPr>
        <a:xfrm>
          <a:off x="3688425" y="2525016"/>
          <a:ext cx="3138750" cy="10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Methods group code into logical units.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Enhances understandability and ease of debugging.</a:t>
          </a:r>
        </a:p>
      </dsp:txBody>
      <dsp:txXfrm>
        <a:off x="3688425" y="2525016"/>
        <a:ext cx="3138750" cy="1046565"/>
      </dsp:txXfrm>
    </dsp:sp>
    <dsp:sp modelId="{904AC6A2-8687-454E-8628-D9F854CA3846}">
      <dsp:nvSpPr>
        <dsp:cNvPr id="0" name=""/>
        <dsp:cNvSpPr/>
      </dsp:nvSpPr>
      <dsp:spPr>
        <a:xfrm>
          <a:off x="8396550" y="77975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F030-1062-4BAF-A535-53D72BC8D772}">
      <dsp:nvSpPr>
        <dsp:cNvPr id="0" name=""/>
        <dsp:cNvSpPr/>
      </dsp:nvSpPr>
      <dsp:spPr>
        <a:xfrm>
          <a:off x="7376456" y="19983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Abstraction:</a:t>
          </a:r>
        </a:p>
      </dsp:txBody>
      <dsp:txXfrm>
        <a:off x="7376456" y="1998367"/>
        <a:ext cx="3138750" cy="470812"/>
      </dsp:txXfrm>
    </dsp:sp>
    <dsp:sp modelId="{4BBA418F-CE3E-41BD-8EB9-874CD816C7AB}">
      <dsp:nvSpPr>
        <dsp:cNvPr id="0" name=""/>
        <dsp:cNvSpPr/>
      </dsp:nvSpPr>
      <dsp:spPr>
        <a:xfrm>
          <a:off x="7376456" y="2525016"/>
          <a:ext cx="3138750" cy="10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Methods hide implementation details.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Leads to more robust and adaptable code.</a:t>
          </a:r>
        </a:p>
      </dsp:txBody>
      <dsp:txXfrm>
        <a:off x="7376456" y="2525016"/>
        <a:ext cx="3138750" cy="1046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8EA11-2026-4B80-ADC0-770FC0A1D6C3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2055C-F55B-4F56-9A99-5D4CC85EE40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5D9F8-3206-469D-A37B-0174518FB4C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Classes are blueprints for creating objects.</a:t>
          </a:r>
        </a:p>
      </dsp:txBody>
      <dsp:txXfrm>
        <a:off x="1435988" y="531"/>
        <a:ext cx="9079611" cy="1243280"/>
      </dsp:txXfrm>
    </dsp:sp>
    <dsp:sp modelId="{D52B9EEC-2A43-42F1-9361-B6DBBB08D1A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B8F61-8007-4029-A44C-5ECA883C0C10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3AC52-3D3E-45EC-AEED-AEBB1572DDF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Objects are instances of classes.</a:t>
          </a:r>
        </a:p>
      </dsp:txBody>
      <dsp:txXfrm>
        <a:off x="1435988" y="1554631"/>
        <a:ext cx="9079611" cy="1243280"/>
      </dsp:txXfrm>
    </dsp:sp>
    <dsp:sp modelId="{7E2B069D-4D93-4DF0-BEBB-08A6281552D2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C91F3-5534-490D-A03B-2D32DA0A0677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B0799-D6A2-4343-8561-CDF186E30C54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Classes define properties (attributes) and behaviors (methods) of objects.</a:t>
          </a:r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2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2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8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Back shot of a row of graduates">
            <a:extLst>
              <a:ext uri="{FF2B5EF4-FFF2-40B4-BE49-F238E27FC236}">
                <a16:creationId xmlns:a16="http://schemas.microsoft.com/office/drawing/2014/main" id="{1EB7979D-FCB2-BECA-AD29-197CC95C4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6" r="23298" b="1745"/>
          <a:stretch/>
        </p:blipFill>
        <p:spPr>
          <a:xfrm>
            <a:off x="5799718" y="10"/>
            <a:ext cx="6392282" cy="4874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90411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a typeface="Calibri Light"/>
                <a:cs typeface="Calibri Light"/>
              </a:rPr>
              <a:t>INGRYD Academy 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ea typeface="Calibri"/>
                <a:cs typeface="Calibri"/>
              </a:rPr>
              <a:t>Java – Object Oriented Programming.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2553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93FB-1585-0F38-EF79-BACD00E1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Introduction to Classes and Objects</a:t>
            </a:r>
            <a:endParaRPr lang="en-US" sz="520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6FCB816C-F926-B867-4E08-A852D713C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8753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82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C463-B163-9BC3-997B-23016679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Class Structure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F581-D488-BB4C-4EE3-2589FAD3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public class Dog {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   private String name;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private int age;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public Dog(String name, int age)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 this.name = name;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 this.age = age;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}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public String getName()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 return name;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}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public void bark()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 System.out.println("Woof!");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 }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 sz="1400"/>
          </a:p>
          <a:p>
            <a:endParaRPr lang="en-US" sz="1400">
              <a:cs typeface="Calibri"/>
            </a:endParaRPr>
          </a:p>
        </p:txBody>
      </p:sp>
      <p:pic>
        <p:nvPicPr>
          <p:cNvPr id="12" name="Picture 11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0277C481-C152-53F7-4A6E-639A19B5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7" r="41355" b="-3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9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C2526-A914-96F5-C6EF-D5465C94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Calibri"/>
                <a:cs typeface="Calibri"/>
              </a:rPr>
              <a:t>Encapsulation, Inheritance, and Polymorphism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77FA-15F5-5FD4-57F4-FF5C51DA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Encapsulation: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Bundles data and methods within a class.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Restricts access to the internal state from outside the class.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Inheritance: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Creates a new class (derived or child class) from an existing class (base or parent class).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Enables code reuse and class hierarchies.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Polymorphism: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Objects of different classes treated as objects of a common superclass.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Allows performing a single action in different ways.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928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F37A-3A39-8422-69D7-184ABC70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  <a:cs typeface="Calibri Light"/>
              </a:rPr>
              <a:t>Demonstration of abstraction, encapsulation, inheritance and polymorphism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E9EB-1D89-364C-067C-0307AE31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710" y="370438"/>
            <a:ext cx="7607121" cy="5825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onsolas"/>
              </a:rPr>
              <a:t>public abstract class Shape {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//Class variables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int length;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double radius;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//Methods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public abstract double area(); //abstract method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public int </a:t>
            </a:r>
            <a:r>
              <a:rPr lang="en-US" sz="2000" dirty="0" err="1">
                <a:latin typeface="Consolas"/>
              </a:rPr>
              <a:t>getLength</a:t>
            </a:r>
            <a:r>
              <a:rPr lang="en-US" sz="2000" dirty="0">
                <a:latin typeface="Consolas"/>
              </a:rPr>
              <a:t>(){ //implemented method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    return length;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}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public double </a:t>
            </a:r>
            <a:r>
              <a:rPr lang="en-US" sz="2000" dirty="0" err="1">
                <a:latin typeface="Consolas"/>
              </a:rPr>
              <a:t>getRadius</a:t>
            </a:r>
            <a:r>
              <a:rPr lang="en-US" sz="2000" dirty="0">
                <a:latin typeface="Consolas"/>
              </a:rPr>
              <a:t>(){ //implemented method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    return radius;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    }</a:t>
            </a:r>
            <a:br>
              <a:rPr lang="en-US" sz="2000">
                <a:latin typeface="Consolas"/>
              </a:rPr>
            </a:br>
            <a:r>
              <a:rPr lang="en-US" sz="20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699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5680-A8BC-ADEB-5515-B37E1065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Inheritance and 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476C-633E-70DF-7454-786161972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494032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latin typeface="Consolas"/>
              </a:rPr>
              <a:t>class Circle extends Shape {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private final double radius;</a:t>
            </a:r>
            <a:br>
              <a:rPr lang="en-US" sz="1600">
                <a:latin typeface="Consolas"/>
              </a:rPr>
            </a:b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public Circle(double radius) {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    </a:t>
            </a:r>
            <a:r>
              <a:rPr lang="en-US" sz="1600" dirty="0" err="1">
                <a:latin typeface="Consolas"/>
              </a:rPr>
              <a:t>this.radius</a:t>
            </a:r>
            <a:r>
              <a:rPr lang="en-US" sz="1600" dirty="0">
                <a:latin typeface="Consolas"/>
              </a:rPr>
              <a:t> = radius;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}</a:t>
            </a:r>
            <a:br>
              <a:rPr lang="en-US" sz="1600">
                <a:latin typeface="Consolas"/>
              </a:rPr>
            </a:b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@Override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public double </a:t>
            </a:r>
            <a:r>
              <a:rPr lang="en-US" sz="1600" dirty="0" err="1">
                <a:latin typeface="Consolas"/>
              </a:rPr>
              <a:t>getRadius</a:t>
            </a:r>
            <a:r>
              <a:rPr lang="en-US" sz="1600" dirty="0">
                <a:latin typeface="Consolas"/>
              </a:rPr>
              <a:t>() {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    return </a:t>
            </a:r>
            <a:r>
              <a:rPr lang="en-US" sz="1600" dirty="0" err="1">
                <a:latin typeface="Consolas"/>
              </a:rPr>
              <a:t>this.radius</a:t>
            </a:r>
            <a:r>
              <a:rPr lang="en-US" sz="1600" dirty="0">
                <a:latin typeface="Consolas"/>
              </a:rPr>
              <a:t>;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}</a:t>
            </a:r>
            <a:br>
              <a:rPr lang="en-US" sz="1600">
                <a:latin typeface="Consolas"/>
              </a:rPr>
            </a:b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@Override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public double area() {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    return </a:t>
            </a:r>
            <a:r>
              <a:rPr lang="en-US" sz="1600" dirty="0" err="1">
                <a:latin typeface="Consolas"/>
              </a:rPr>
              <a:t>Math.</a:t>
            </a:r>
            <a:r>
              <a:rPr lang="en-US" sz="1600" i="1" dirty="0" err="1">
                <a:latin typeface="Consolas"/>
              </a:rPr>
              <a:t>PI</a:t>
            </a:r>
            <a:r>
              <a:rPr lang="en-US" sz="1600" i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* </a:t>
            </a:r>
            <a:r>
              <a:rPr lang="en-US" sz="1600" dirty="0" err="1">
                <a:latin typeface="Consolas"/>
              </a:rPr>
              <a:t>Math.</a:t>
            </a:r>
            <a:r>
              <a:rPr lang="en-US" sz="1600" i="1" dirty="0" err="1">
                <a:latin typeface="Consolas"/>
              </a:rPr>
              <a:t>pow</a:t>
            </a:r>
            <a:r>
              <a:rPr lang="en-US" sz="1600" dirty="0">
                <a:latin typeface="Consolas"/>
              </a:rPr>
              <a:t>(radius, 2);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    }</a:t>
            </a:r>
            <a:br>
              <a:rPr lang="en-US" sz="1600">
                <a:latin typeface="Consolas"/>
              </a:rPr>
            </a:br>
            <a:r>
              <a:rPr lang="en-US" sz="1600" dirty="0">
                <a:latin typeface="Consolas"/>
              </a:rPr>
              <a:t>}</a:t>
            </a:r>
          </a:p>
          <a:p>
            <a:endParaRPr lang="en-US" sz="1600">
              <a:latin typeface="Consola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99774-765D-D033-D71A-4A34AF85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2753" y="2010833"/>
            <a:ext cx="5096933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latin typeface="Consolas"/>
              </a:rPr>
              <a:t>class Square extends Shape {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private final int length;</a:t>
            </a:r>
            <a:br>
              <a:rPr lang="en-US" sz="1700">
                <a:latin typeface="Consolas"/>
              </a:rPr>
            </a:b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public Square(int length) {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    </a:t>
            </a:r>
            <a:r>
              <a:rPr lang="en-US" sz="1700" dirty="0" err="1">
                <a:latin typeface="Consolas"/>
              </a:rPr>
              <a:t>this.length</a:t>
            </a:r>
            <a:r>
              <a:rPr lang="en-US" sz="1700" dirty="0">
                <a:latin typeface="Consolas"/>
              </a:rPr>
              <a:t> = length;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}</a:t>
            </a:r>
            <a:br>
              <a:rPr lang="en-US" sz="1700">
                <a:latin typeface="Consolas"/>
              </a:rPr>
            </a:b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@Override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public int </a:t>
            </a:r>
            <a:r>
              <a:rPr lang="en-US" sz="1700" dirty="0" err="1">
                <a:latin typeface="Consolas"/>
              </a:rPr>
              <a:t>getLength</a:t>
            </a:r>
            <a:r>
              <a:rPr lang="en-US" sz="1700" dirty="0">
                <a:latin typeface="Consolas"/>
              </a:rPr>
              <a:t>(){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    return length;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}</a:t>
            </a:r>
            <a:br>
              <a:rPr lang="en-US" sz="1700">
                <a:latin typeface="Consolas"/>
              </a:rPr>
            </a:b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@Override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public double area() {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    return length * length;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    }</a:t>
            </a:r>
            <a:br>
              <a:rPr lang="en-US" sz="1700">
                <a:latin typeface="Consolas"/>
              </a:rPr>
            </a:br>
            <a:r>
              <a:rPr lang="en-US" sz="1700" dirty="0">
                <a:latin typeface="Consolas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849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45D01-2968-B41A-085F-10604A69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Polymorphism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A586-5BFA-611C-9DE8-1E9F8FCB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57" y="2717015"/>
            <a:ext cx="11679966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Consolas"/>
              </a:rPr>
              <a:t>class </a:t>
            </a:r>
            <a:r>
              <a:rPr lang="en-US" sz="1500" dirty="0" err="1">
                <a:latin typeface="Consolas"/>
              </a:rPr>
              <a:t>ShapeTest</a:t>
            </a:r>
            <a:r>
              <a:rPr lang="en-US" sz="1500" dirty="0">
                <a:latin typeface="Consolas"/>
              </a:rPr>
              <a:t>{</a:t>
            </a: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    public static void main(String[] </a:t>
            </a:r>
            <a:r>
              <a:rPr lang="en-US" sz="1500" dirty="0" err="1">
                <a:latin typeface="Consolas"/>
              </a:rPr>
              <a:t>args</a:t>
            </a:r>
            <a:r>
              <a:rPr lang="en-US" sz="1500" dirty="0">
                <a:latin typeface="Consolas"/>
              </a:rPr>
              <a:t>) {</a:t>
            </a: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        Shape square = new Square(12);</a:t>
            </a: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        Shape circle = new Circle(7);</a:t>
            </a:r>
            <a:br>
              <a:rPr lang="en-US" sz="1500" dirty="0">
                <a:latin typeface="Consolas"/>
              </a:rPr>
            </a:b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        </a:t>
            </a:r>
            <a:r>
              <a:rPr lang="en-US" sz="1500" dirty="0" err="1">
                <a:latin typeface="Consolas"/>
              </a:rPr>
              <a:t>System.</a:t>
            </a:r>
            <a:r>
              <a:rPr lang="en-US" sz="1500" i="1" dirty="0" err="1">
                <a:latin typeface="Consolas"/>
              </a:rPr>
              <a:t>out</a:t>
            </a:r>
            <a:r>
              <a:rPr lang="en-US" sz="1500" dirty="0" err="1">
                <a:latin typeface="Consolas"/>
              </a:rPr>
              <a:t>.printf</a:t>
            </a:r>
            <a:r>
              <a:rPr lang="en-US" sz="1500" dirty="0">
                <a:latin typeface="Consolas"/>
              </a:rPr>
              <a:t>("\</a:t>
            </a:r>
            <a:r>
              <a:rPr lang="en-US" sz="1500" dirty="0" err="1">
                <a:latin typeface="Consolas"/>
              </a:rPr>
              <a:t>nThe</a:t>
            </a:r>
            <a:r>
              <a:rPr lang="en-US" sz="1500" dirty="0">
                <a:latin typeface="Consolas"/>
              </a:rPr>
              <a:t> area of rectangle with %s is: %s", </a:t>
            </a:r>
            <a:r>
              <a:rPr lang="en-US" sz="1500" dirty="0" err="1">
                <a:latin typeface="Consolas"/>
              </a:rPr>
              <a:t>square.getLength</a:t>
            </a:r>
            <a:r>
              <a:rPr lang="en-US" sz="1500" dirty="0">
                <a:latin typeface="Consolas"/>
              </a:rPr>
              <a:t>(), </a:t>
            </a:r>
            <a:r>
              <a:rPr lang="en-US" sz="1500" dirty="0" err="1">
                <a:latin typeface="Consolas"/>
              </a:rPr>
              <a:t>square.area</a:t>
            </a:r>
            <a:r>
              <a:rPr lang="en-US" sz="1500" dirty="0">
                <a:latin typeface="Consolas"/>
              </a:rPr>
              <a:t>() );</a:t>
            </a: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        </a:t>
            </a:r>
            <a:r>
              <a:rPr lang="en-US" sz="1500" dirty="0" err="1">
                <a:latin typeface="Consolas"/>
              </a:rPr>
              <a:t>System.</a:t>
            </a:r>
            <a:r>
              <a:rPr lang="en-US" sz="1500" i="1" dirty="0" err="1">
                <a:latin typeface="Consolas"/>
              </a:rPr>
              <a:t>out</a:t>
            </a:r>
            <a:r>
              <a:rPr lang="en-US" sz="1500" dirty="0" err="1">
                <a:latin typeface="Consolas"/>
              </a:rPr>
              <a:t>.printf</a:t>
            </a:r>
            <a:r>
              <a:rPr lang="en-US" sz="1500" dirty="0">
                <a:latin typeface="Consolas"/>
              </a:rPr>
              <a:t>("\</a:t>
            </a:r>
            <a:r>
              <a:rPr lang="en-US" sz="1500" dirty="0" err="1">
                <a:latin typeface="Consolas"/>
              </a:rPr>
              <a:t>nThe</a:t>
            </a:r>
            <a:r>
              <a:rPr lang="en-US" sz="1500" dirty="0">
                <a:latin typeface="Consolas"/>
              </a:rPr>
              <a:t> area of circle with radius %s is: %s", </a:t>
            </a:r>
            <a:r>
              <a:rPr lang="en-US" sz="1500" dirty="0" err="1">
                <a:latin typeface="Consolas"/>
              </a:rPr>
              <a:t>circle.getRadius</a:t>
            </a:r>
            <a:r>
              <a:rPr lang="en-US" sz="1500" dirty="0">
                <a:latin typeface="Consolas"/>
              </a:rPr>
              <a:t>(), </a:t>
            </a:r>
            <a:r>
              <a:rPr lang="en-US" sz="1500" dirty="0" err="1">
                <a:latin typeface="Consolas"/>
              </a:rPr>
              <a:t>circle.area</a:t>
            </a:r>
            <a:r>
              <a:rPr lang="en-US" sz="1500" dirty="0">
                <a:latin typeface="Consolas"/>
              </a:rPr>
              <a:t>());</a:t>
            </a: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    }</a:t>
            </a:r>
            <a:br>
              <a:rPr lang="en-US" sz="1500" dirty="0">
                <a:latin typeface="Consolas"/>
              </a:rPr>
            </a:br>
            <a:r>
              <a:rPr lang="en-US" sz="1500" dirty="0">
                <a:latin typeface="Consolas"/>
              </a:rPr>
              <a:t>}</a:t>
            </a:r>
            <a:endParaRPr lang="en-US" sz="15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3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1C25F-F60D-9A7F-94BD-56575D91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cs typeface="Calibri Light"/>
              </a:rPr>
              <a:t>Exercise</a:t>
            </a:r>
            <a:endParaRPr lang="en-US" sz="660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24DD-0624-B396-5902-C53592A9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Create a Student class with the following:</a:t>
            </a:r>
          </a:p>
          <a:p>
            <a:pPr lvl="1"/>
            <a:r>
              <a:rPr lang="en-US">
                <a:cs typeface="Calibri"/>
              </a:rPr>
              <a:t>Variables</a:t>
            </a:r>
            <a:endParaRPr lang="en-US" dirty="0">
              <a:cs typeface="Calibri"/>
            </a:endParaRPr>
          </a:p>
          <a:p>
            <a:pPr lvl="2"/>
            <a:r>
              <a:rPr lang="en-US" sz="2400">
                <a:cs typeface="Calibri"/>
              </a:rPr>
              <a:t>String name, int age, String couse, String department, char grade</a:t>
            </a:r>
          </a:p>
          <a:p>
            <a:pPr lvl="1"/>
            <a:r>
              <a:rPr lang="en-US" dirty="0">
                <a:cs typeface="Calibri"/>
              </a:rPr>
              <a:t>Methods</a:t>
            </a:r>
          </a:p>
          <a:p>
            <a:pPr lvl="2"/>
            <a:r>
              <a:rPr lang="en-US" sz="2400">
                <a:cs typeface="Calibri"/>
              </a:rPr>
              <a:t>Getters for all variables</a:t>
            </a:r>
            <a:endParaRPr lang="en-US" sz="2400"/>
          </a:p>
          <a:p>
            <a:pPr lvl="2"/>
            <a:r>
              <a:rPr lang="en-US" sz="2400">
                <a:cs typeface="Calibri"/>
              </a:rPr>
              <a:t>Setters for all variables</a:t>
            </a:r>
          </a:p>
          <a:p>
            <a:pPr lvl="2"/>
            <a:endParaRPr lang="en-US" sz="2400">
              <a:cs typeface="Calibri"/>
            </a:endParaRPr>
          </a:p>
          <a:p>
            <a:pPr lvl="2"/>
            <a:endParaRPr lang="en-US" sz="2400">
              <a:cs typeface="Calibri"/>
            </a:endParaRPr>
          </a:p>
          <a:p>
            <a:pPr marL="914400" lvl="2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03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E6A1-F904-48F8-4F23-77972326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/>
              <a:t>Day 1 Review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CCE4-2761-0BAE-D2AB-615D9510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>
              <a:buFont typeface="Arial,Sans-Serif"/>
              <a:buChar char="•"/>
            </a:pPr>
            <a:r>
              <a:rPr lang="en-US" sz="1400"/>
              <a:t>Control</a:t>
            </a:r>
            <a:r>
              <a:rPr lang="en-US" sz="1400">
                <a:ea typeface="Calibri"/>
                <a:cs typeface="Calibri"/>
              </a:rPr>
              <a:t> flow statements allow you to make decisions, repeat code execution, and jump to different parts of your program.</a:t>
            </a:r>
          </a:p>
          <a:p>
            <a:pPr>
              <a:buFont typeface="Arial,Sans-Serif"/>
            </a:pPr>
            <a:r>
              <a:rPr lang="en-US" sz="1400">
                <a:ea typeface="Calibri"/>
                <a:cs typeface="Calibri"/>
              </a:rPr>
              <a:t>Key Control Flow Statements in Java:</a:t>
            </a:r>
          </a:p>
          <a:p>
            <a:pPr>
              <a:buFont typeface="Arial,Sans-Serif"/>
            </a:pPr>
            <a:r>
              <a:rPr lang="en-US" sz="1400">
                <a:ea typeface="Calibri"/>
                <a:cs typeface="Calibri"/>
              </a:rPr>
              <a:t>Conditional Statements: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'if' statement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'if-else' statement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'if-else if' statement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'switch' statement</a:t>
            </a:r>
          </a:p>
          <a:p>
            <a:pPr>
              <a:buFont typeface="Arial,Sans-Serif"/>
            </a:pPr>
            <a:r>
              <a:rPr lang="en-US" sz="1400">
                <a:ea typeface="Calibri"/>
                <a:cs typeface="Calibri"/>
              </a:rPr>
              <a:t>Looping Statements: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'for' loop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Enhanced 'for' loop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'while' loop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do-while loop</a:t>
            </a:r>
          </a:p>
          <a:p>
            <a:pPr>
              <a:buFont typeface="Arial,Sans-Serif"/>
            </a:pPr>
            <a:r>
              <a:rPr lang="en-US" sz="1400">
                <a:ea typeface="Calibri"/>
                <a:cs typeface="Calibri"/>
              </a:rPr>
              <a:t>Branching Statements: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'break' statement</a:t>
            </a:r>
          </a:p>
          <a:p>
            <a:pPr marL="742950" lvl="1">
              <a:buFont typeface="Arial,Sans-Serif"/>
            </a:pPr>
            <a:r>
              <a:rPr lang="en-US" sz="1400">
                <a:ea typeface="Calibri"/>
                <a:cs typeface="Calibri"/>
              </a:rPr>
              <a:t>'continue' statement</a:t>
            </a:r>
          </a:p>
          <a:p>
            <a:pPr>
              <a:buFont typeface="Arial,Sans-Serif"/>
            </a:pPr>
            <a:endParaRPr lang="en-US" sz="14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400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FF00B9-3D71-6362-7B6F-DFB83C97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6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C4E0-57B7-0531-AE37-1D82AB35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374151"/>
                </a:solidFill>
                <a:ea typeface="+mj-lt"/>
                <a:cs typeface="+mj-lt"/>
              </a:rPr>
              <a:t>Introduction to Methods in Java</a:t>
            </a:r>
            <a:endParaRPr lang="en-US" b="1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CAFD82-6A7B-FCA6-7B4E-7B1E7E1DA5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54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3679-0706-635D-DB2E-0C31E71F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Types of Methods in Java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F979506-72CC-1EC1-2AC6-354B749DD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3180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9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B6EE-3B52-59C9-93DA-FBC8EA6E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875" y="71607"/>
            <a:ext cx="6637476" cy="2040657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Method Parameters</a:t>
            </a:r>
            <a:endParaRPr lang="en-US" sz="5400" b="1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626CC633-8CE3-87C9-2FEF-FAD188555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3" r="4356" b="4"/>
          <a:stretch/>
        </p:blipFill>
        <p:spPr>
          <a:xfrm>
            <a:off x="1" y="10"/>
            <a:ext cx="4067063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F06E-95D9-21D7-E3C7-C9DFD32C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804" y="2706624"/>
            <a:ext cx="6841391" cy="37629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Methods can have parameters, which are variables passed to the method when it is called.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Parameters provide information to the method and can modify its behavior.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Example: </a:t>
            </a:r>
            <a:r>
              <a:rPr lang="en-US" sz="2200" b="1">
                <a:latin typeface="Consolas"/>
              </a:rPr>
              <a:t>public void calculateSum(int a, int b)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09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777CB-8C38-BE74-7351-E1F32C5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Examples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C6176-167D-9A32-3D97-40BE04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829694"/>
              </p:ext>
            </p:extLst>
          </p:nvPr>
        </p:nvGraphicFramePr>
        <p:xfrm>
          <a:off x="4905052" y="321145"/>
          <a:ext cx="6666833" cy="645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92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2F5-AE3A-5945-3BAF-AE70EBD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>
                <a:solidFill>
                  <a:schemeClr val="accent1"/>
                </a:solidFill>
                <a:ea typeface="+mj-lt"/>
                <a:cs typeface="+mj-lt"/>
              </a:rPr>
              <a:t>Return Values</a:t>
            </a:r>
            <a:endParaRPr lang="en-US" sz="5000" b="1">
              <a:solidFill>
                <a:schemeClr val="accent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E00BF6-E4F2-FAAA-4610-6CCC12CCE2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3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820F1-B1B8-C8B9-FDD5-3FED053A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Benefits of Using Methods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33308E-9324-46CB-BE9D-6B85BC668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30048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55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A525-2706-7217-5E87-887AED20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Declaring and Calling Methods</a:t>
            </a:r>
            <a:endParaRPr lang="en-US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E699-BA32-F60D-8743-AD8D1C93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Consolas"/>
              </a:rPr>
              <a:t>public class Addition {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public static void main(String[] </a:t>
            </a:r>
            <a:r>
              <a:rPr lang="en-US" sz="2200" dirty="0" err="1">
                <a:latin typeface="Consolas"/>
              </a:rPr>
              <a:t>args</a:t>
            </a:r>
            <a:r>
              <a:rPr lang="en-US" sz="2200" dirty="0">
                <a:latin typeface="Consolas"/>
              </a:rPr>
              <a:t>) {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int a = 3, b = 12;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int max = </a:t>
            </a:r>
            <a:r>
              <a:rPr lang="en-US" sz="2200" i="1" dirty="0" err="1">
                <a:latin typeface="Consolas"/>
              </a:rPr>
              <a:t>getMaximum</a:t>
            </a:r>
            <a:r>
              <a:rPr lang="en-US" sz="2200" dirty="0">
                <a:latin typeface="Consolas"/>
              </a:rPr>
              <a:t>(a, b);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</a:t>
            </a:r>
            <a:r>
              <a:rPr lang="en-US" sz="2200" dirty="0" err="1">
                <a:latin typeface="Consolas"/>
              </a:rPr>
              <a:t>System.</a:t>
            </a:r>
            <a:r>
              <a:rPr lang="en-US" sz="2200" i="1" dirty="0" err="1">
                <a:latin typeface="Consolas"/>
              </a:rPr>
              <a:t>out</a:t>
            </a:r>
            <a:r>
              <a:rPr lang="en-US" sz="2200" dirty="0" err="1">
                <a:latin typeface="Consolas"/>
              </a:rPr>
              <a:t>.printf</a:t>
            </a:r>
            <a:r>
              <a:rPr lang="en-US" sz="2200" dirty="0">
                <a:latin typeface="Consolas"/>
              </a:rPr>
              <a:t>("Maximum number is : %s", max);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}</a:t>
            </a:r>
            <a:br>
              <a:rPr lang="en-US" sz="2200" dirty="0">
                <a:latin typeface="Consolas"/>
              </a:rPr>
            </a:b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public static int </a:t>
            </a:r>
            <a:r>
              <a:rPr lang="en-US" sz="2200" dirty="0" err="1">
                <a:latin typeface="Consolas"/>
              </a:rPr>
              <a:t>getMaximum</a:t>
            </a:r>
            <a:r>
              <a:rPr lang="en-US" sz="2200" dirty="0">
                <a:latin typeface="Consolas"/>
              </a:rPr>
              <a:t>(int x, int y){ //Method declaration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return </a:t>
            </a:r>
            <a:r>
              <a:rPr lang="en-US" sz="2200" dirty="0" err="1">
                <a:latin typeface="Consolas"/>
              </a:rPr>
              <a:t>Math.</a:t>
            </a:r>
            <a:r>
              <a:rPr lang="en-US" sz="2200" i="1" dirty="0" err="1">
                <a:latin typeface="Consolas"/>
              </a:rPr>
              <a:t>max</a:t>
            </a:r>
            <a:r>
              <a:rPr lang="en-US" sz="2200" dirty="0">
                <a:latin typeface="Consolas"/>
              </a:rPr>
              <a:t>(x, y); //Math </a:t>
            </a:r>
            <a:r>
              <a:rPr lang="en-US" sz="2200" dirty="0" err="1">
                <a:latin typeface="Consolas"/>
              </a:rPr>
              <a:t>class'</a:t>
            </a:r>
            <a:r>
              <a:rPr lang="en-US" sz="2200" dirty="0">
                <a:latin typeface="Consolas"/>
              </a:rPr>
              <a:t> static method 'max' called within as the return value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}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13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INGRYD Academy </vt:lpstr>
      <vt:lpstr>Day 1 Review</vt:lpstr>
      <vt:lpstr>Introduction to Methods in Java</vt:lpstr>
      <vt:lpstr>Types of Methods in Java</vt:lpstr>
      <vt:lpstr>Method Parameters</vt:lpstr>
      <vt:lpstr>Examples</vt:lpstr>
      <vt:lpstr>Return Values</vt:lpstr>
      <vt:lpstr>Benefits of Using Methods</vt:lpstr>
      <vt:lpstr>Declaring and Calling Methods</vt:lpstr>
      <vt:lpstr>Introduction to Classes and Objects</vt:lpstr>
      <vt:lpstr>Class Structure</vt:lpstr>
      <vt:lpstr>Encapsulation, Inheritance, and Polymorphism</vt:lpstr>
      <vt:lpstr>Demonstration of abstraction, encapsulation, inheritance and polymorphism</vt:lpstr>
      <vt:lpstr>Inheritance and Encapsulation</vt:lpstr>
      <vt:lpstr>Polymorphism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111</cp:revision>
  <dcterms:created xsi:type="dcterms:W3CDTF">2023-07-02T10:04:29Z</dcterms:created>
  <dcterms:modified xsi:type="dcterms:W3CDTF">2023-07-14T13:18:32Z</dcterms:modified>
</cp:coreProperties>
</file>