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61a188bd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61a188bd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1a188b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1a188b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1a188b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1a188b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1a188b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1a188b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61a188bd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61a188bd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1a188bd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1a188bd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61a188bd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61a188bd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1a188bd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1a188bd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1a188bd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1a188bd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ancerdatahp/lung-cancer-data/workspace/file?filename=cancer+patient+data+sets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to Diagnose Lung Cancer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692350" y="2856700"/>
            <a:ext cx="375930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Davidson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Janvier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Mcgullam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 Shobo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a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 the data using Pandas.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visualizations of raw data in Tableau.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Machine Learning to create a model that would indicate the possibility of lung cancer, low, medium, or high possibility.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PCA and then logistic regression and Random Forest models using only PCs.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logistic regression, Random Forest, and KNN models using all symptoms and environmental exposures.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model with highest accuracy score to make predictions in real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Cancer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symptoms are similar to other prevalent respiratory diseases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and treatment rely heavily on image analysis and manual testing mechanisms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highly trained personnel are qualified to provide a diagnosis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propose to create a model that is able to assess a variety of symptoms and determine if the patient is at high, medium, or low risk of developing lung cancer.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https://data.world/cancerdatahp/lung-cancer-data/workspace/file?filename=cancer+patient+data+sets.xlsx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56275"/>
            <a:ext cx="39999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/>
              <a:t>1000 patients rating the following symptoms and environmental exposures:</a:t>
            </a:r>
            <a:endParaRPr sz="1635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(14-73)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Gender (1-2)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Air pollution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Alcohol use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Dust allergy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Occupational hazards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Genetic risk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Chronic lung disease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Balanced diet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Obesity (1-7)</a:t>
            </a:r>
            <a:endParaRPr sz="12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788275" y="1809300"/>
            <a:ext cx="39999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Smoking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Passive smoker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Chest pain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Coughing of blood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Fatigue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Weight loss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Shortness of breath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Wheezing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Swallowing difficulty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Clubbing of finger nails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Frequent cold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Dry Cough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Snoring (1-7)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on Tableau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using Pandas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623575" y="724200"/>
            <a:ext cx="4465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Low, Medium, and High classification level to 1, 2,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.corrwith() to look for correlations between symptoms and classification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Excluded symptoms with &lt;30% correlation, accounted for 6 out of 23 symptoms and environmental exposures.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39500" y="297100"/>
            <a:ext cx="3837000" cy="4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w/ 6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w/ 6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89" y="717500"/>
            <a:ext cx="2890634" cy="15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700" y="2652450"/>
            <a:ext cx="2890644" cy="1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5500" y="259950"/>
            <a:ext cx="3002700" cy="24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24918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-using all symptoms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3091650" y="259950"/>
            <a:ext cx="5684700" cy="47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using all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using all data	    KNN using all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6192" t="34374" r="37153"/>
          <a:stretch/>
        </p:blipFill>
        <p:spPr>
          <a:xfrm>
            <a:off x="4066500" y="655750"/>
            <a:ext cx="2818870" cy="15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l="8023" t="2093" r="10768" b="4045"/>
          <a:stretch/>
        </p:blipFill>
        <p:spPr>
          <a:xfrm>
            <a:off x="3312613" y="2525350"/>
            <a:ext cx="2491799" cy="247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l="22254" t="23856" r="49011" b="54662"/>
          <a:stretch/>
        </p:blipFill>
        <p:spPr>
          <a:xfrm>
            <a:off x="6359726" y="2571750"/>
            <a:ext cx="2627448" cy="11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model in real time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model in real time by inputting values for symptoms and environmental exposures.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Macintosh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Arial</vt:lpstr>
      <vt:lpstr>Roboto Slab</vt:lpstr>
      <vt:lpstr>Roboto</vt:lpstr>
      <vt:lpstr>Marina</vt:lpstr>
      <vt:lpstr>Using Machine Learning to Diagnose Lung Cancer</vt:lpstr>
      <vt:lpstr>Project Progression</vt:lpstr>
      <vt:lpstr>Lung Cancer</vt:lpstr>
      <vt:lpstr>Data: https://data.world/cancerdatahp/lung-cancer-data/workspace/file?filename=cancer+patient+data+sets.xlsx</vt:lpstr>
      <vt:lpstr>Visualizations on Tableau</vt:lpstr>
      <vt:lpstr>Cleaning the data using Pandas</vt:lpstr>
      <vt:lpstr>Unsupervised Machine Learning</vt:lpstr>
      <vt:lpstr>Supervised Machine Learning</vt:lpstr>
      <vt:lpstr>Using the model in real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Diagnose Lung Cancer</dc:title>
  <cp:lastModifiedBy>Rebecca Cantu Davidson</cp:lastModifiedBy>
  <cp:revision>1</cp:revision>
  <dcterms:modified xsi:type="dcterms:W3CDTF">2023-06-06T01:42:03Z</dcterms:modified>
</cp:coreProperties>
</file>