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A2BC-0EC6-49F7-AB0D-21A138FBF2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6A60-F6B7-46FA-8602-E495A92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-eng/instagram-data-analysis-using-hadoop-and-hi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654" y="149225"/>
            <a:ext cx="7772400" cy="1470025"/>
          </a:xfrm>
        </p:spPr>
        <p:txBody>
          <a:bodyPr/>
          <a:lstStyle/>
          <a:p>
            <a:r>
              <a:rPr lang="en-US" b="1" smtClean="0"/>
              <a:t>PROJECT 1 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14600"/>
            <a:ext cx="6629400" cy="2057400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Instagram Data Analysis using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Hadoop And Hive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5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Who have more followers male or female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sz="2400" i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gender,avg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(followers)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2400" i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instadata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 group by 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gender;</a:t>
            </a:r>
          </a:p>
          <a:p>
            <a:pPr marL="0" indent="0">
              <a:buNone/>
            </a:pP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(women have more followers than men)</a:t>
            </a:r>
          </a:p>
          <a:p>
            <a:pPr marL="0" indent="0">
              <a:buNone/>
            </a:pPr>
            <a:endParaRPr lang="en-US" sz="24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658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8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Total number of male and female users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sz="2400" i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gender,count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(id) from </a:t>
            </a:r>
            <a:r>
              <a:rPr lang="en-US" sz="2400" i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instadata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group by gender;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1831"/>
            <a:ext cx="7667625" cy="384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4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Birthday month based user 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z="2000" i="1"/>
              <a:t> </a:t>
            </a:r>
            <a:r>
              <a:rPr lang="en-US" sz="2000" i="1" smtClean="0"/>
              <a:t>       select </a:t>
            </a:r>
            <a:r>
              <a:rPr lang="en-US" sz="2000" i="1" err="1"/>
              <a:t>month,count</a:t>
            </a:r>
            <a:r>
              <a:rPr lang="en-US" sz="2000" i="1"/>
              <a:t>(id) as </a:t>
            </a:r>
            <a:r>
              <a:rPr lang="en-US" sz="2000" i="1" err="1"/>
              <a:t>user_count</a:t>
            </a:r>
            <a:r>
              <a:rPr lang="en-US" sz="2000" i="1"/>
              <a:t> from </a:t>
            </a:r>
            <a:r>
              <a:rPr lang="en-US" sz="2000" i="1" err="1"/>
              <a:t>instadata</a:t>
            </a:r>
            <a:r>
              <a:rPr lang="en-US" sz="2000" i="1"/>
              <a:t> group by month</a:t>
            </a:r>
            <a:r>
              <a:rPr lang="en-US" sz="2000" i="1" smtClean="0"/>
              <a:t>;</a:t>
            </a:r>
          </a:p>
          <a:p>
            <a:pPr marL="0" indent="0">
              <a:buNone/>
            </a:pPr>
            <a:endParaRPr lang="en-US" sz="2000" i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45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2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Number of users in the age </a:t>
            </a:r>
            <a:br>
              <a:rPr lang="en-US" smtClean="0"/>
            </a:br>
            <a:r>
              <a:rPr lang="en-US"/>
              <a:t>group of </a:t>
            </a:r>
            <a:r>
              <a:rPr lang="en-US" smtClean="0"/>
              <a:t>25 to 30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en-US" sz="2400" i="1"/>
              <a:t>select count(*) from </a:t>
            </a:r>
            <a:r>
              <a:rPr lang="en-US" sz="2400" i="1" err="1" smtClean="0"/>
              <a:t>instadata</a:t>
            </a:r>
            <a:r>
              <a:rPr lang="en-US" sz="2400" i="1" smtClean="0"/>
              <a:t> </a:t>
            </a:r>
            <a:r>
              <a:rPr lang="en-US" sz="2400" i="1"/>
              <a:t>where age between 25 and 30</a:t>
            </a:r>
            <a:r>
              <a:rPr lang="en-US" sz="2400" i="1" smtClean="0"/>
              <a:t>;</a:t>
            </a:r>
          </a:p>
          <a:p>
            <a:pPr marL="0" indent="0">
              <a:buNone/>
            </a:pPr>
            <a:endParaRPr lang="en-US" sz="2400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2580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72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likes for male </a:t>
            </a:r>
            <a:r>
              <a:rPr lang="en-US" err="1" smtClean="0"/>
              <a:t>vs</a:t>
            </a:r>
            <a:r>
              <a:rPr lang="en-US" smtClean="0"/>
              <a:t> female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i="1"/>
              <a:t> </a:t>
            </a:r>
            <a:r>
              <a:rPr lang="en-US" i="1" smtClean="0"/>
              <a:t>  </a:t>
            </a:r>
            <a:r>
              <a:rPr lang="en-US" sz="2000" i="1"/>
              <a:t>select </a:t>
            </a:r>
            <a:r>
              <a:rPr lang="en-US" sz="2000" i="1" err="1"/>
              <a:t>gender,avg</a:t>
            </a:r>
            <a:r>
              <a:rPr lang="en-US" sz="2000" i="1"/>
              <a:t>(</a:t>
            </a:r>
            <a:r>
              <a:rPr lang="en-US" sz="2000" i="1" err="1"/>
              <a:t>likes_received</a:t>
            </a:r>
            <a:r>
              <a:rPr lang="en-US" sz="2000" i="1"/>
              <a:t>) from </a:t>
            </a:r>
            <a:r>
              <a:rPr lang="en-US" sz="2000" i="1" err="1"/>
              <a:t>instadata</a:t>
            </a:r>
            <a:r>
              <a:rPr lang="en-US" sz="2000" i="1"/>
              <a:t> group by gender</a:t>
            </a:r>
            <a:r>
              <a:rPr lang="en-US"/>
              <a:t>; </a:t>
            </a:r>
            <a:endParaRPr lang="en-US"/>
          </a:p>
          <a:p>
            <a:pPr marL="0" indent="0">
              <a:buNone/>
            </a:pPr>
            <a:r>
              <a:rPr lang="en-US" sz="2000" smtClean="0"/>
              <a:t>                  (women getting  4 times higher likes than men)</a:t>
            </a:r>
          </a:p>
          <a:p>
            <a:pPr marL="0" indent="0">
              <a:buNone/>
            </a:pPr>
            <a:endParaRPr lang="en-US" sz="20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86125"/>
            <a:ext cx="72009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89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Partioning</a:t>
            </a:r>
            <a:r>
              <a:rPr lang="en-US" smtClean="0"/>
              <a:t> based on gender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678363"/>
          </a:xfrm>
        </p:spPr>
        <p:txBody>
          <a:bodyPr/>
          <a:lstStyle/>
          <a:p>
            <a:r>
              <a:rPr lang="en-US" smtClean="0"/>
              <a:t>Syntax:</a:t>
            </a:r>
          </a:p>
          <a:p>
            <a:pPr marL="457200" lvl="1" indent="0">
              <a:buNone/>
            </a:pPr>
            <a:r>
              <a:rPr lang="en-US" sz="2000" smtClean="0"/>
              <a:t>  </a:t>
            </a:r>
            <a:r>
              <a:rPr lang="en-US" sz="2000"/>
              <a:t>create table instadata2(id </a:t>
            </a:r>
            <a:r>
              <a:rPr lang="en-US" sz="2000" err="1"/>
              <a:t>int,age</a:t>
            </a:r>
            <a:r>
              <a:rPr lang="en-US" sz="2000"/>
              <a:t> </a:t>
            </a:r>
            <a:r>
              <a:rPr lang="en-US" sz="2000" err="1"/>
              <a:t>int,day</a:t>
            </a:r>
            <a:r>
              <a:rPr lang="en-US" sz="2000"/>
              <a:t> </a:t>
            </a:r>
            <a:r>
              <a:rPr lang="en-US" sz="2000" err="1"/>
              <a:t>int,year</a:t>
            </a:r>
            <a:r>
              <a:rPr lang="en-US" sz="2000"/>
              <a:t> </a:t>
            </a:r>
            <a:r>
              <a:rPr lang="en-US" sz="2000" err="1"/>
              <a:t>int,month</a:t>
            </a:r>
            <a:r>
              <a:rPr lang="en-US" sz="2000"/>
              <a:t> </a:t>
            </a:r>
            <a:r>
              <a:rPr lang="en-US" sz="2000" err="1"/>
              <a:t>int,tenure</a:t>
            </a:r>
            <a:r>
              <a:rPr lang="en-US" sz="2000"/>
              <a:t> </a:t>
            </a:r>
            <a:r>
              <a:rPr lang="en-US" sz="2000" err="1"/>
              <a:t>int,followers</a:t>
            </a:r>
            <a:r>
              <a:rPr lang="en-US" sz="2000"/>
              <a:t> </a:t>
            </a:r>
            <a:r>
              <a:rPr lang="en-US" sz="2000" err="1"/>
              <a:t>int,follower_init</a:t>
            </a:r>
            <a:r>
              <a:rPr lang="en-US" sz="2000"/>
              <a:t> </a:t>
            </a:r>
            <a:r>
              <a:rPr lang="en-US" sz="2000" err="1"/>
              <a:t>int</a:t>
            </a:r>
            <a:r>
              <a:rPr lang="en-US" sz="2000"/>
              <a:t>, likes </a:t>
            </a:r>
            <a:r>
              <a:rPr lang="en-US" sz="2000" err="1"/>
              <a:t>int,likes_received</a:t>
            </a:r>
            <a:r>
              <a:rPr lang="en-US" sz="2000"/>
              <a:t> </a:t>
            </a:r>
            <a:r>
              <a:rPr lang="en-US" sz="2000" err="1" smtClean="0"/>
              <a:t>int,mlikes</a:t>
            </a:r>
            <a:r>
              <a:rPr lang="en-US" sz="2000" smtClean="0"/>
              <a:t> </a:t>
            </a:r>
            <a:r>
              <a:rPr lang="en-US" sz="2000" err="1"/>
              <a:t>int,mlikes_received</a:t>
            </a:r>
            <a:r>
              <a:rPr lang="en-US" sz="2000"/>
              <a:t> </a:t>
            </a:r>
            <a:r>
              <a:rPr lang="en-US" sz="2000" err="1"/>
              <a:t>int,wlikes</a:t>
            </a:r>
            <a:r>
              <a:rPr lang="en-US" sz="2000"/>
              <a:t> </a:t>
            </a:r>
            <a:r>
              <a:rPr lang="en-US" sz="2000" err="1"/>
              <a:t>int,wlikes_received</a:t>
            </a:r>
            <a:r>
              <a:rPr lang="en-US" sz="2000"/>
              <a:t> </a:t>
            </a:r>
            <a:r>
              <a:rPr lang="en-US" sz="2000" err="1"/>
              <a:t>int</a:t>
            </a:r>
            <a:r>
              <a:rPr lang="en-US" sz="2000"/>
              <a:t>)partitioned by (gender string); </a:t>
            </a:r>
            <a:endParaRPr lang="en-US" sz="2000" smtClean="0"/>
          </a:p>
          <a:p>
            <a:pPr marL="457200" lvl="1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8991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95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Bucketing based on age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z="1600" i="1"/>
              <a:t>create table </a:t>
            </a:r>
            <a:r>
              <a:rPr lang="en-US" sz="1600" i="1" err="1" smtClean="0"/>
              <a:t>insta_bucket</a:t>
            </a:r>
            <a:r>
              <a:rPr lang="en-US" sz="1600" i="1" smtClean="0"/>
              <a:t>(id </a:t>
            </a:r>
            <a:r>
              <a:rPr lang="en-US" sz="1600" i="1" err="1"/>
              <a:t>int,age</a:t>
            </a:r>
            <a:r>
              <a:rPr lang="en-US" sz="1600" i="1"/>
              <a:t> </a:t>
            </a:r>
            <a:r>
              <a:rPr lang="en-US" sz="1600" i="1" err="1"/>
              <a:t>int,likes</a:t>
            </a:r>
            <a:r>
              <a:rPr lang="en-US" sz="1600" i="1"/>
              <a:t> </a:t>
            </a:r>
            <a:r>
              <a:rPr lang="en-US" sz="1600" i="1" err="1"/>
              <a:t>int,followers</a:t>
            </a:r>
            <a:r>
              <a:rPr lang="en-US" sz="1600" i="1"/>
              <a:t> </a:t>
            </a:r>
            <a:r>
              <a:rPr lang="en-US" sz="1600" i="1" err="1"/>
              <a:t>int</a:t>
            </a:r>
            <a:r>
              <a:rPr lang="en-US" sz="1600" i="1"/>
              <a:t>)clustered by (age) into 4 buckets</a:t>
            </a:r>
            <a:r>
              <a:rPr lang="en-US" sz="1600" i="1" smtClean="0"/>
              <a:t>;</a:t>
            </a:r>
          </a:p>
          <a:p>
            <a:pPr marL="0" indent="0">
              <a:buNone/>
            </a:pPr>
            <a:r>
              <a:rPr lang="en-US" sz="1600"/>
              <a:t>insert overwrite table </a:t>
            </a:r>
            <a:r>
              <a:rPr lang="en-US" sz="1600" err="1"/>
              <a:t>insta_bucket</a:t>
            </a:r>
            <a:r>
              <a:rPr lang="en-US" sz="1600"/>
              <a:t> select </a:t>
            </a:r>
            <a:r>
              <a:rPr lang="en-US" sz="1600" err="1"/>
              <a:t>id,age,likes,followers</a:t>
            </a:r>
            <a:r>
              <a:rPr lang="en-US" sz="1600"/>
              <a:t> from </a:t>
            </a:r>
            <a:r>
              <a:rPr lang="en-US" sz="1600" err="1"/>
              <a:t>instadata</a:t>
            </a:r>
            <a:r>
              <a:rPr lang="en-US" sz="1600"/>
              <a:t>; </a:t>
            </a:r>
            <a:endParaRPr lang="en-US" sz="1600" smtClean="0"/>
          </a:p>
          <a:p>
            <a:pPr marL="0" indent="0">
              <a:buNone/>
            </a:pPr>
            <a:r>
              <a:rPr lang="en-US" sz="1600" i="1" smtClean="0"/>
              <a:t> </a:t>
            </a:r>
            <a:endParaRPr lang="en-US" sz="1600" i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971800"/>
            <a:ext cx="88677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49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Bucketed items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mtClean="0"/>
              <a:t>          </a:t>
            </a:r>
            <a:r>
              <a:rPr lang="en-US" i="1" smtClean="0"/>
              <a:t>select </a:t>
            </a:r>
            <a:r>
              <a:rPr lang="en-US" i="1"/>
              <a:t>* from </a:t>
            </a:r>
            <a:r>
              <a:rPr lang="en-US" i="1" err="1"/>
              <a:t>insta_bucket</a:t>
            </a:r>
            <a:r>
              <a:rPr lang="en-US" i="1"/>
              <a:t> </a:t>
            </a:r>
            <a:r>
              <a:rPr lang="en-US" i="1" smtClean="0"/>
              <a:t>limit </a:t>
            </a:r>
            <a:r>
              <a:rPr lang="en-US" i="1"/>
              <a:t>13</a:t>
            </a:r>
            <a:r>
              <a:rPr lang="en-US" i="1" smtClean="0"/>
              <a:t>;</a:t>
            </a:r>
          </a:p>
          <a:p>
            <a:pPr marL="0" indent="0">
              <a:buNone/>
            </a:pPr>
            <a:r>
              <a:rPr lang="en-US" i="1" smtClean="0"/>
              <a:t> </a:t>
            </a:r>
            <a:endParaRPr lang="en-US" i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51816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6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Moving data from hive to </a:t>
            </a:r>
            <a:r>
              <a:rPr lang="en-US" err="1" smtClean="0"/>
              <a:t>hdfs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z="2400" i="1"/>
              <a:t>insert overwrite directory "/</a:t>
            </a:r>
            <a:r>
              <a:rPr lang="en-US" sz="2400" i="1" err="1"/>
              <a:t>insta</a:t>
            </a:r>
            <a:r>
              <a:rPr lang="en-US" sz="2400" i="1"/>
              <a:t>/" row format delimited fields terminated by ',' </a:t>
            </a:r>
            <a:r>
              <a:rPr lang="en-US" sz="2400" i="1" smtClean="0"/>
              <a:t>select </a:t>
            </a:r>
            <a:r>
              <a:rPr lang="en-US" sz="2400" i="1"/>
              <a:t>* from </a:t>
            </a:r>
            <a:r>
              <a:rPr lang="en-US" sz="2400" i="1" err="1"/>
              <a:t>instadata</a:t>
            </a:r>
            <a:r>
              <a:rPr lang="en-US" sz="2400" i="1"/>
              <a:t> where age=20; </a:t>
            </a:r>
            <a:endParaRPr lang="en-US" sz="2400" i="1" smtClean="0"/>
          </a:p>
          <a:p>
            <a:pPr marL="0" indent="0">
              <a:buNone/>
            </a:pPr>
            <a:endParaRPr lang="en-US" sz="2400" i="1" smtClean="0"/>
          </a:p>
          <a:p>
            <a:pPr marL="0" indent="0">
              <a:buNone/>
            </a:pPr>
            <a:endParaRPr lang="en-US" sz="2400" i="1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86150"/>
            <a:ext cx="8839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0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GITURL: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github.com/stephen-eng/instagram-data-analysis-using-hadoop-and-hive</a:t>
            </a:r>
            <a:endParaRPr lang="en-US" smtClean="0"/>
          </a:p>
          <a:p>
            <a:r>
              <a:rPr lang="en-US" smtClean="0"/>
              <a:t>TINYURL: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https</a:t>
            </a:r>
            <a:r>
              <a:rPr lang="en-US"/>
              <a:t>://tinyurl.com/eukcw4mf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100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DESCRIPTION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49629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dataset used in this project is taken from </a:t>
            </a:r>
            <a:r>
              <a:rPr lang="en-US" err="1" smtClean="0"/>
              <a:t>kaggle</a:t>
            </a:r>
            <a:r>
              <a:rPr lang="en-US" smtClean="0"/>
              <a:t>.</a:t>
            </a:r>
          </a:p>
          <a:p>
            <a:r>
              <a:rPr lang="en-US" smtClean="0"/>
              <a:t>Tools used in the project are </a:t>
            </a:r>
            <a:r>
              <a:rPr lang="en-US" err="1" smtClean="0"/>
              <a:t>hadoop</a:t>
            </a:r>
            <a:r>
              <a:rPr lang="en-US" smtClean="0"/>
              <a:t> and hive in </a:t>
            </a:r>
            <a:r>
              <a:rPr lang="en-US" err="1" smtClean="0"/>
              <a:t>hortonworks</a:t>
            </a:r>
            <a:r>
              <a:rPr lang="en-US" smtClean="0"/>
              <a:t> sandbox</a:t>
            </a:r>
          </a:p>
          <a:p>
            <a:r>
              <a:rPr lang="en-US" smtClean="0"/>
              <a:t>Initially I created a directory named </a:t>
            </a:r>
            <a:r>
              <a:rPr lang="en-US" err="1" smtClean="0"/>
              <a:t>instadb</a:t>
            </a:r>
            <a:r>
              <a:rPr lang="en-US" smtClean="0"/>
              <a:t> and </a:t>
            </a:r>
            <a:r>
              <a:rPr lang="en-US" err="1" smtClean="0"/>
              <a:t>uplodaed</a:t>
            </a:r>
            <a:r>
              <a:rPr lang="en-US" smtClean="0"/>
              <a:t> the </a:t>
            </a:r>
            <a:r>
              <a:rPr lang="en-US" err="1" smtClean="0"/>
              <a:t>instadatset</a:t>
            </a:r>
            <a:r>
              <a:rPr lang="en-US" smtClean="0"/>
              <a:t> in that directory</a:t>
            </a:r>
          </a:p>
          <a:p>
            <a:r>
              <a:rPr lang="en-US" smtClean="0"/>
              <a:t>After that I performed various analyzing operation with the help oh hive query language.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i="1" smtClean="0"/>
              <a:t>THANK YOU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77859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performed in hive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new table named instadata</a:t>
            </a:r>
          </a:p>
          <a:p>
            <a:r>
              <a:rPr lang="en-US" smtClean="0"/>
              <a:t>Finding total number of instagram users</a:t>
            </a:r>
          </a:p>
          <a:p>
            <a:r>
              <a:rPr lang="en-US" smtClean="0"/>
              <a:t>Finding total number of adult users</a:t>
            </a:r>
          </a:p>
          <a:p>
            <a:r>
              <a:rPr lang="en-US" smtClean="0"/>
              <a:t>Analyzing which gender have more followers</a:t>
            </a:r>
          </a:p>
          <a:p>
            <a:r>
              <a:rPr lang="en-US" smtClean="0"/>
              <a:t>Finding total number of male and female users</a:t>
            </a:r>
          </a:p>
          <a:p>
            <a:r>
              <a:rPr lang="en-US" smtClean="0"/>
              <a:t>Finding user count based on their birthday month.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6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Number of users in the age group of 25 to 30.</a:t>
            </a:r>
          </a:p>
          <a:p>
            <a:r>
              <a:rPr lang="en-US" smtClean="0"/>
              <a:t>Analyzing which gender getting more likes.</a:t>
            </a:r>
          </a:p>
          <a:p>
            <a:r>
              <a:rPr lang="en-US" smtClean="0"/>
              <a:t>Partioning based on gender column</a:t>
            </a:r>
          </a:p>
          <a:p>
            <a:r>
              <a:rPr lang="en-US" smtClean="0"/>
              <a:t>Performing bucket operation based on age colum</a:t>
            </a:r>
          </a:p>
          <a:p>
            <a:r>
              <a:rPr lang="en-US" smtClean="0"/>
              <a:t>Moving hive data to hdfs.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760571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Creating new directory named </a:t>
            </a:r>
            <a:br>
              <a:rPr lang="en-US" smtClean="0"/>
            </a:br>
            <a:r>
              <a:rPr lang="en-US" err="1" smtClean="0"/>
              <a:t>instadb</a:t>
            </a:r>
            <a:r>
              <a:rPr lang="en-US" smtClean="0"/>
              <a:t> in </a:t>
            </a:r>
            <a:r>
              <a:rPr lang="en-US" err="1" smtClean="0"/>
              <a:t>hdfs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Creating a new table  named </a:t>
            </a:r>
            <a:r>
              <a:rPr lang="en-US" err="1" smtClean="0"/>
              <a:t>instadata</a:t>
            </a:r>
            <a:r>
              <a:rPr lang="en-US" smtClean="0"/>
              <a:t> in 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7" y="1524000"/>
            <a:ext cx="8527473" cy="4602163"/>
          </a:xfrm>
        </p:spPr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</a:t>
            </a:r>
            <a:r>
              <a:rPr lang="en-US" sz="1600"/>
              <a:t>create table  </a:t>
            </a:r>
            <a:r>
              <a:rPr lang="en-US" sz="1600" err="1"/>
              <a:t>instadata</a:t>
            </a:r>
            <a:r>
              <a:rPr lang="en-US" sz="1600"/>
              <a:t> (id </a:t>
            </a:r>
            <a:r>
              <a:rPr lang="en-US" sz="1600" err="1"/>
              <a:t>int,age</a:t>
            </a:r>
            <a:r>
              <a:rPr lang="en-US" sz="1600"/>
              <a:t> </a:t>
            </a:r>
            <a:r>
              <a:rPr lang="en-US" sz="1600" err="1"/>
              <a:t>int,day</a:t>
            </a:r>
            <a:r>
              <a:rPr lang="en-US" sz="1600"/>
              <a:t> </a:t>
            </a:r>
            <a:r>
              <a:rPr lang="en-US" sz="1600" err="1"/>
              <a:t>int,year</a:t>
            </a:r>
            <a:r>
              <a:rPr lang="en-US" sz="1600"/>
              <a:t> </a:t>
            </a:r>
            <a:r>
              <a:rPr lang="en-US" sz="1600" err="1"/>
              <a:t>int,month</a:t>
            </a:r>
            <a:r>
              <a:rPr lang="en-US" sz="1600"/>
              <a:t> </a:t>
            </a:r>
            <a:r>
              <a:rPr lang="en-US" sz="1600" err="1"/>
              <a:t>int,gender</a:t>
            </a:r>
            <a:r>
              <a:rPr lang="en-US" sz="1600"/>
              <a:t> </a:t>
            </a:r>
            <a:r>
              <a:rPr lang="en-US" sz="1600" err="1"/>
              <a:t>string,tenure</a:t>
            </a:r>
            <a:r>
              <a:rPr lang="en-US" sz="1600"/>
              <a:t> </a:t>
            </a:r>
            <a:r>
              <a:rPr lang="en-US" sz="1600" err="1"/>
              <a:t>int,followers</a:t>
            </a:r>
            <a:r>
              <a:rPr lang="en-US" sz="1600"/>
              <a:t> </a:t>
            </a:r>
            <a:r>
              <a:rPr lang="en-US" sz="1600" err="1"/>
              <a:t>int,follower_init</a:t>
            </a:r>
            <a:r>
              <a:rPr lang="en-US" sz="1600"/>
              <a:t> </a:t>
            </a:r>
            <a:r>
              <a:rPr lang="en-US" sz="1600" err="1"/>
              <a:t>int</a:t>
            </a:r>
            <a:r>
              <a:rPr lang="en-US" sz="1600"/>
              <a:t>, likes </a:t>
            </a:r>
            <a:r>
              <a:rPr lang="en-US" sz="1600" err="1"/>
              <a:t>int,likes_received</a:t>
            </a:r>
            <a:r>
              <a:rPr lang="en-US" sz="1600"/>
              <a:t> </a:t>
            </a:r>
            <a:r>
              <a:rPr lang="en-US" sz="1600" err="1"/>
              <a:t>int,mlikes</a:t>
            </a:r>
            <a:r>
              <a:rPr lang="en-US" sz="1600"/>
              <a:t> </a:t>
            </a:r>
            <a:r>
              <a:rPr lang="en-US" sz="1600" err="1"/>
              <a:t>int,mlikes_received</a:t>
            </a:r>
            <a:r>
              <a:rPr lang="en-US" sz="1600"/>
              <a:t> </a:t>
            </a:r>
            <a:r>
              <a:rPr lang="en-US" sz="1600" err="1"/>
              <a:t>int,wlikes</a:t>
            </a:r>
            <a:r>
              <a:rPr lang="en-US" sz="1600"/>
              <a:t> </a:t>
            </a:r>
            <a:r>
              <a:rPr lang="en-US" sz="1600" err="1"/>
              <a:t>int,wlikes_received</a:t>
            </a:r>
            <a:r>
              <a:rPr lang="en-US" sz="1600"/>
              <a:t> </a:t>
            </a:r>
            <a:r>
              <a:rPr lang="en-US" sz="1600" err="1"/>
              <a:t>int</a:t>
            </a:r>
            <a:r>
              <a:rPr lang="en-US" sz="1600"/>
              <a:t>) row format delimited fields terminated by ',' stored as </a:t>
            </a:r>
            <a:r>
              <a:rPr lang="en-US" sz="1600" err="1"/>
              <a:t>textfile</a:t>
            </a:r>
            <a:r>
              <a:rPr lang="en-US" sz="1600"/>
              <a:t> location '/user/</a:t>
            </a:r>
            <a:r>
              <a:rPr lang="en-US" sz="1600" err="1"/>
              <a:t>instadb</a:t>
            </a:r>
            <a:r>
              <a:rPr lang="en-US" sz="1600" smtClean="0"/>
              <a:t>/';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 smtClean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4191000"/>
            <a:ext cx="86868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14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table and column names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343400"/>
          </a:xfrm>
          <a:prstGeom prst="rect">
            <a:avLst/>
          </a:prstGeom>
          <a:gradFill>
            <a:gsLst>
              <a:gs pos="20000">
                <a:srgbClr val="A4BCE6"/>
              </a:gs>
              <a:gs pos="35400">
                <a:srgbClr val="B6C9EA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792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Finding total number </a:t>
            </a:r>
            <a:r>
              <a:rPr lang="en-US" err="1" smtClean="0"/>
              <a:t>instagram</a:t>
            </a:r>
            <a:r>
              <a:rPr lang="en-US" smtClean="0"/>
              <a:t> users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smtClean="0"/>
              <a:t>            </a:t>
            </a:r>
            <a:r>
              <a:rPr lang="en-US"/>
              <a:t>select count(*) from </a:t>
            </a:r>
            <a:r>
              <a:rPr lang="en-US" err="1" smtClean="0"/>
              <a:t>instadata</a:t>
            </a:r>
            <a:r>
              <a:rPr lang="en-US"/>
              <a:t>;  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76581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63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Total number of adult users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0" indent="0">
              <a:buNone/>
            </a:pPr>
            <a:r>
              <a:rPr lang="en-US" i="1"/>
              <a:t> </a:t>
            </a:r>
            <a:r>
              <a:rPr lang="en-US" i="1" smtClean="0"/>
              <a:t>     </a:t>
            </a:r>
            <a:r>
              <a:rPr lang="en-US" sz="2820" i="1"/>
              <a:t>select count(*) from </a:t>
            </a:r>
            <a:r>
              <a:rPr lang="en-US" sz="2820" i="1" err="1" smtClean="0"/>
              <a:t>instadata</a:t>
            </a:r>
            <a:r>
              <a:rPr lang="en-US" sz="2820" i="1" smtClean="0"/>
              <a:t> </a:t>
            </a:r>
            <a:r>
              <a:rPr lang="en-US" sz="2820" i="1"/>
              <a:t>where </a:t>
            </a:r>
            <a:r>
              <a:rPr lang="en-US" sz="2820" i="1" smtClean="0"/>
              <a:t>age=&gt;</a:t>
            </a:r>
            <a:r>
              <a:rPr lang="en-US" sz="2820" i="1"/>
              <a:t>18</a:t>
            </a:r>
            <a:r>
              <a:rPr lang="en-US" i="1"/>
              <a:t>; 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75819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34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468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PROJECT 1 </vt:lpstr>
      <vt:lpstr>DESCRIPTION</vt:lpstr>
      <vt:lpstr>Operations performed in hive</vt:lpstr>
      <vt:lpstr>PowerPoint Presentation</vt:lpstr>
      <vt:lpstr>Creating new directory named  instadb in hdfs</vt:lpstr>
      <vt:lpstr>Creating a new table  named instadata in hive</vt:lpstr>
      <vt:lpstr>Sample table and column names</vt:lpstr>
      <vt:lpstr>Finding total number instagram users</vt:lpstr>
      <vt:lpstr>Total number of adult users</vt:lpstr>
      <vt:lpstr>Who have more followers male or female</vt:lpstr>
      <vt:lpstr>Total number of male and female users</vt:lpstr>
      <vt:lpstr>Birthday month based user count</vt:lpstr>
      <vt:lpstr>Number of users in the age  group of 25 to 30</vt:lpstr>
      <vt:lpstr>Number of likes for male vs female</vt:lpstr>
      <vt:lpstr>Partioning based on gender column</vt:lpstr>
      <vt:lpstr>Bucketing based on age column</vt:lpstr>
      <vt:lpstr>Bucketed items</vt:lpstr>
      <vt:lpstr>Moving data from hive to hdfs</vt:lpstr>
      <vt:lpstr>URL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</dc:creator>
  <cp:lastModifiedBy>lap</cp:lastModifiedBy>
  <cp:revision>32</cp:revision>
  <dcterms:created xsi:type="dcterms:W3CDTF">2021-08-22T17:34:18Z</dcterms:created>
  <dcterms:modified xsi:type="dcterms:W3CDTF">2021-08-23T07:45:06Z</dcterms:modified>
</cp:coreProperties>
</file>