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3246"/>
    <a:srgbClr val="7E4257"/>
    <a:srgbClr val="794772"/>
    <a:srgbClr val="F3E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5CE-6895-46DF-9894-1DEF4A8D3E7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A7D6-555F-40E3-8BA6-638CB86D3B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04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5CE-6895-46DF-9894-1DEF4A8D3E7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A7D6-555F-40E3-8BA6-638CB86D3B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92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5CE-6895-46DF-9894-1DEF4A8D3E7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A7D6-555F-40E3-8BA6-638CB86D3B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56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5CE-6895-46DF-9894-1DEF4A8D3E7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A7D6-555F-40E3-8BA6-638CB86D3B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24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5CE-6895-46DF-9894-1DEF4A8D3E7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A7D6-555F-40E3-8BA6-638CB86D3B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08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5CE-6895-46DF-9894-1DEF4A8D3E7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A7D6-555F-40E3-8BA6-638CB86D3B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95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5CE-6895-46DF-9894-1DEF4A8D3E7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A7D6-555F-40E3-8BA6-638CB86D3B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96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5CE-6895-46DF-9894-1DEF4A8D3E7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A7D6-555F-40E3-8BA6-638CB86D3B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88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5CE-6895-46DF-9894-1DEF4A8D3E7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A7D6-555F-40E3-8BA6-638CB86D3B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60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5CE-6895-46DF-9894-1DEF4A8D3E7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A7D6-555F-40E3-8BA6-638CB86D3B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28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E5CE-6895-46DF-9894-1DEF4A8D3E7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A7D6-555F-40E3-8BA6-638CB86D3B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03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E5CE-6895-46DF-9894-1DEF4A8D3E7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4A7D6-555F-40E3-8BA6-638CB86D3B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30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w</a:t>
            </a:r>
            <a:r>
              <a:rPr lang="es-E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4 ETL Project</a:t>
            </a:r>
            <a:br>
              <a:rPr lang="es-E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</a:br>
            <a:r>
              <a:rPr lang="es-E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WORLDCUP </a:t>
            </a:r>
            <a:r>
              <a:rPr lang="es-E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QATAR 2022</a:t>
            </a:r>
            <a:endParaRPr lang="es-ES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s-ES" dirty="0" smtClean="0"/>
          </a:p>
          <a:p>
            <a:pPr algn="r"/>
            <a:endParaRPr lang="es-ES" dirty="0"/>
          </a:p>
          <a:p>
            <a:pPr algn="r"/>
            <a:endParaRPr lang="es-ES" dirty="0" smtClean="0"/>
          </a:p>
          <a:p>
            <a:pPr algn="r"/>
            <a:r>
              <a:rPr lang="es-E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David Tejedor</a:t>
            </a:r>
            <a:endParaRPr lang="es-ES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603" y="441801"/>
            <a:ext cx="1143159" cy="11431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400821"/>
            <a:ext cx="1137600" cy="118413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32" y="3602038"/>
            <a:ext cx="3351848" cy="223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7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PROJECT INFO</a:t>
            </a:r>
            <a:endParaRPr lang="es-ES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Requisitos mínimos</a:t>
            </a:r>
          </a:p>
          <a:p>
            <a:pPr lvl="1"/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3 fuentes</a:t>
            </a:r>
          </a:p>
          <a:p>
            <a:pPr lvl="1"/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 métodos de extracción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r>
              <a:rPr lang="es-E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Tema proyecto final: Mundial </a:t>
            </a:r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fútbol Qatar 2022</a:t>
            </a:r>
          </a:p>
          <a:p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Proceso de trabajo:</a:t>
            </a:r>
          </a:p>
          <a:p>
            <a:pPr lvl="1"/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Extracción de datos:</a:t>
            </a:r>
          </a:p>
          <a:p>
            <a:pPr lvl="2"/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Descarga datos</a:t>
            </a:r>
          </a:p>
          <a:p>
            <a:pPr lvl="2"/>
            <a:r>
              <a:rPr lang="es-ES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Scraping</a:t>
            </a:r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web</a:t>
            </a:r>
          </a:p>
          <a:p>
            <a:pPr lvl="2"/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API </a:t>
            </a:r>
          </a:p>
          <a:p>
            <a:pPr lvl="2"/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Fuente personal</a:t>
            </a:r>
          </a:p>
          <a:p>
            <a:pPr lvl="1"/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lvl="1"/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Transformación y limpieza</a:t>
            </a:r>
          </a:p>
          <a:p>
            <a:pPr lvl="1"/>
            <a:endParaRPr lang="es-ES" dirty="0" smtClean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lvl="1"/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Carga en SQL – Creación dB.</a:t>
            </a:r>
          </a:p>
          <a:p>
            <a:pPr lvl="2"/>
            <a:endParaRPr lang="es-ES" dirty="0" smtClean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lvl="1"/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400821"/>
            <a:ext cx="1137600" cy="11841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603" y="441801"/>
            <a:ext cx="1143159" cy="11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Extracción – Descarga datos</a:t>
            </a:r>
            <a:endParaRPr lang="es-ES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Extracción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Grupos y calendario.</a:t>
            </a:r>
          </a:p>
          <a:p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Ficheros </a:t>
            </a:r>
            <a:r>
              <a:rPr lang="es-ES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csvs</a:t>
            </a:r>
            <a:r>
              <a:rPr lang="es-E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.</a:t>
            </a:r>
          </a:p>
          <a:p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Vía </a:t>
            </a:r>
            <a:r>
              <a:rPr lang="es-ES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kaggle</a:t>
            </a:r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.</a:t>
            </a:r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endParaRPr lang="es-ES" dirty="0" smtClean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endParaRPr lang="es-ES" dirty="0" smtClean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endParaRPr lang="es-ES" dirty="0" smtClean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lvl="1" indent="0">
              <a:buNone/>
            </a:pPr>
            <a:endParaRPr lang="es-ES" dirty="0" smtClean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bg1"/>
            </a:solidFill>
          </a:ln>
        </p:spPr>
        <p:txBody>
          <a:bodyPr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Transformación y limpieza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DFs</a:t>
            </a:r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calendario y grupos</a:t>
            </a:r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93" y="4347369"/>
            <a:ext cx="3142227" cy="130313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400821"/>
            <a:ext cx="1137600" cy="118413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997" y="3006726"/>
            <a:ext cx="756978" cy="305232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4831" y="3010948"/>
            <a:ext cx="1189388" cy="304810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603" y="441801"/>
            <a:ext cx="1143159" cy="11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Extracción - </a:t>
            </a:r>
            <a:r>
              <a:rPr lang="es-ES" b="1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scraping</a:t>
            </a:r>
            <a:endParaRPr lang="es-ES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Extracción</a:t>
            </a:r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Ranking actual de equipos</a:t>
            </a:r>
          </a:p>
          <a:p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Web UEFA.com</a:t>
            </a:r>
          </a:p>
          <a:p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endParaRPr lang="es-ES" dirty="0" smtClean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endParaRPr lang="es-ES" dirty="0" smtClean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bg1"/>
            </a:solidFill>
          </a:ln>
        </p:spPr>
        <p:txBody>
          <a:bodyPr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Transformación y limpieza</a:t>
            </a:r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Df</a:t>
            </a:r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ranking FIFA</a:t>
            </a:r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9" y="3644857"/>
            <a:ext cx="1913275" cy="11099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59" y="3644857"/>
            <a:ext cx="2611920" cy="186742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400821"/>
            <a:ext cx="1137600" cy="118413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150" y="3089853"/>
            <a:ext cx="3375676" cy="288607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603" y="441801"/>
            <a:ext cx="1143159" cy="11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8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Extracción</a:t>
            </a:r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- API</a:t>
            </a:r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Extracción	</a:t>
            </a:r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Información climatológica</a:t>
            </a:r>
          </a:p>
          <a:p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API </a:t>
            </a:r>
            <a:r>
              <a:rPr lang="es-ES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Ambee</a:t>
            </a:r>
            <a:endParaRPr lang="es-ES" dirty="0" smtClean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lvl="1"/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Coordenadas de Doha </a:t>
            </a:r>
          </a:p>
          <a:p>
            <a:pPr lvl="1"/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Formato </a:t>
            </a:r>
            <a:r>
              <a:rPr lang="es-ES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json</a:t>
            </a:r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lvl="1" indent="0">
              <a:buNone/>
            </a:pPr>
            <a:endParaRPr lang="es-ES" dirty="0" smtClean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bg1"/>
            </a:solidFill>
          </a:ln>
        </p:spPr>
        <p:txBody>
          <a:bodyPr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Transformación y limpieza</a:t>
            </a:r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Df</a:t>
            </a:r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clima</a:t>
            </a:r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83" y="4347369"/>
            <a:ext cx="3463082" cy="16790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400821"/>
            <a:ext cx="1137600" cy="118413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874" y="3340976"/>
            <a:ext cx="4541982" cy="96027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603" y="441801"/>
            <a:ext cx="1143159" cy="11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Extracción – fuente personal</a:t>
            </a:r>
            <a:endParaRPr lang="es-ES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Json</a:t>
            </a:r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modelo de un partido donde se aplicó la nueva tecnología que se va a utilizar en el mundial.</a:t>
            </a:r>
          </a:p>
          <a:p>
            <a:pPr lvl="1"/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 cámara y 1 analista por jugador</a:t>
            </a:r>
          </a:p>
          <a:p>
            <a:pPr lvl="1"/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+7000 eventos en un mismo partido</a:t>
            </a:r>
          </a:p>
          <a:p>
            <a:pPr lvl="1"/>
            <a:r>
              <a:rPr lang="es-ES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Df</a:t>
            </a:r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shape</a:t>
            </a:r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= 7000 x 55</a:t>
            </a:r>
          </a:p>
          <a:p>
            <a:pPr lvl="1"/>
            <a:r>
              <a:rPr lang="es-ES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Pérmite</a:t>
            </a:r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conocer circunstancias del juego hasta ahora no medidos y analizados.</a:t>
            </a:r>
          </a:p>
          <a:p>
            <a:pPr lvl="1"/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En proceso de </a:t>
            </a:r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exploración…</a:t>
            </a:r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400821"/>
            <a:ext cx="1137600" cy="11841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603" y="441801"/>
            <a:ext cx="1143159" cy="11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0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Carga en SQL – creación de DB</a:t>
            </a:r>
            <a:endParaRPr lang="es-ES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400821"/>
            <a:ext cx="1137600" cy="1184139"/>
          </a:xfrm>
          <a:prstGeom prst="rect">
            <a:avLst/>
          </a:prstGeom>
        </p:spPr>
      </p:pic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>
              <a:latin typeface="Bahnschrift SemiBold Condensed" panose="020B0502040204020203" pitchFamily="34" charset="0"/>
            </a:endParaRPr>
          </a:p>
          <a:p>
            <a:endParaRPr lang="es-ES" dirty="0">
              <a:latin typeface="Bahnschrift SemiBold Condensed" panose="020B0502040204020203" pitchFamily="34" charset="0"/>
            </a:endParaRPr>
          </a:p>
          <a:p>
            <a:endParaRPr lang="es-ES" dirty="0" smtClean="0">
              <a:latin typeface="Bahnschrift SemiBold Condensed" panose="020B0502040204020203" pitchFamily="34" charset="0"/>
            </a:endParaRPr>
          </a:p>
          <a:p>
            <a:endParaRPr lang="es-ES" dirty="0">
              <a:latin typeface="Bahnschrift SemiBold Condensed" panose="020B0502040204020203" pitchFamily="34" charset="0"/>
            </a:endParaRPr>
          </a:p>
          <a:p>
            <a:endParaRPr lang="es-ES" dirty="0" smtClean="0">
              <a:latin typeface="Bahnschrift SemiBold Condensed" panose="020B0502040204020203" pitchFamily="34" charset="0"/>
            </a:endParaRPr>
          </a:p>
          <a:p>
            <a:endParaRPr lang="es-ES" dirty="0">
              <a:latin typeface="Bahnschrift SemiBold Condensed" panose="020B0502040204020203" pitchFamily="34" charset="0"/>
            </a:endParaRPr>
          </a:p>
          <a:p>
            <a:endParaRPr lang="es-ES" dirty="0" smtClean="0">
              <a:latin typeface="Bahnschrift SemiBold Condensed" panose="020B0502040204020203" pitchFamily="34" charset="0"/>
            </a:endParaRPr>
          </a:p>
          <a:p>
            <a:endParaRPr lang="es-ES" dirty="0"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Pendiente relaciones en función del </a:t>
            </a:r>
            <a:r>
              <a:rPr lang="es-ES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dearrollo</a:t>
            </a:r>
            <a:r>
              <a:rPr lang="es-E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del proyecto final</a:t>
            </a:r>
            <a:endParaRPr lang="es-E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927" y="1991590"/>
            <a:ext cx="5592618" cy="349538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603" y="441801"/>
            <a:ext cx="1143159" cy="11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55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177</TotalTime>
  <Words>182</Words>
  <Application>Microsoft Office PowerPoint</Application>
  <PresentationFormat>Panorámica</PresentationFormat>
  <Paragraphs>67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Bahnschrift SemiBold Condensed</vt:lpstr>
      <vt:lpstr>Calibri</vt:lpstr>
      <vt:lpstr>Calibri Light</vt:lpstr>
      <vt:lpstr>Tema de Office</vt:lpstr>
      <vt:lpstr>w4 ETL Project WORLDCUP QATAR 2022</vt:lpstr>
      <vt:lpstr>PROJECT INFO</vt:lpstr>
      <vt:lpstr>Extracción – Descarga datos</vt:lpstr>
      <vt:lpstr>Extracción - scraping</vt:lpstr>
      <vt:lpstr>Extracción - API</vt:lpstr>
      <vt:lpstr>Extracción – fuente personal</vt:lpstr>
      <vt:lpstr>Carga en SQL – creación de 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-w4-ETL-Project</dc:title>
  <dc:creator>David Tejedor Sánchez</dc:creator>
  <cp:lastModifiedBy>David Tejedor Sánchez</cp:lastModifiedBy>
  <cp:revision>14</cp:revision>
  <dcterms:created xsi:type="dcterms:W3CDTF">2022-11-13T18:32:35Z</dcterms:created>
  <dcterms:modified xsi:type="dcterms:W3CDTF">2022-11-14T16:42:52Z</dcterms:modified>
</cp:coreProperties>
</file>