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-112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8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2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95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67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17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8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09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73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8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40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32A1-1C29-48CD-B845-4A9886BA66BF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0357-DE58-40E4-AE60-072E6326D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86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s-ES" b="1" dirty="0" smtClean="0"/>
              <a:t>w2-pandas-project </a:t>
            </a:r>
            <a:br>
              <a:rPr lang="es-ES" b="1" dirty="0" smtClean="0"/>
            </a:br>
            <a:r>
              <a:rPr lang="es-ES" b="1" dirty="0" smtClean="0"/>
              <a:t> Data </a:t>
            </a:r>
            <a:r>
              <a:rPr lang="es-ES" b="1" dirty="0" err="1" smtClean="0"/>
              <a:t>cleaning</a:t>
            </a:r>
            <a:r>
              <a:rPr lang="es-ES" b="1" dirty="0" smtClean="0"/>
              <a:t> &amp; </a:t>
            </a:r>
            <a:r>
              <a:rPr lang="es-ES" b="1" dirty="0" err="1" smtClean="0"/>
              <a:t>wrangling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600" b="1" dirty="0"/>
              <a:t>SHARK ATTACKS</a:t>
            </a:r>
          </a:p>
          <a:p>
            <a:endParaRPr lang="es-ES" dirty="0" smtClean="0"/>
          </a:p>
          <a:p>
            <a:r>
              <a:rPr lang="es-ES" dirty="0" smtClean="0"/>
              <a:t>David Tejedor Sánchez</a:t>
            </a:r>
          </a:p>
          <a:p>
            <a:r>
              <a:rPr lang="es-ES" dirty="0" smtClean="0"/>
              <a:t>30/10/2022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246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PROJECT INFO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b="1" dirty="0" smtClean="0"/>
              <a:t>Set de datos inicial: </a:t>
            </a:r>
            <a:r>
              <a:rPr lang="es-ES" dirty="0" smtClean="0"/>
              <a:t>attacks.csv</a:t>
            </a:r>
          </a:p>
          <a:p>
            <a:r>
              <a:rPr lang="es-ES" b="1" dirty="0" err="1" smtClean="0"/>
              <a:t>Info</a:t>
            </a:r>
            <a:r>
              <a:rPr lang="es-ES" dirty="0" smtClean="0"/>
              <a:t>: ataques de tiburones registrados a lo largo de la historia en todo el planeta.</a:t>
            </a:r>
          </a:p>
          <a:p>
            <a:endParaRPr lang="es-ES" dirty="0"/>
          </a:p>
          <a:p>
            <a:r>
              <a:rPr lang="es-ES" dirty="0" err="1" smtClean="0"/>
              <a:t>Df</a:t>
            </a:r>
            <a:r>
              <a:rPr lang="es-ES" dirty="0" smtClean="0"/>
              <a:t> de </a:t>
            </a:r>
            <a:r>
              <a:rPr lang="es-ES" b="1" dirty="0" smtClean="0"/>
              <a:t>dimensiones</a:t>
            </a:r>
            <a:r>
              <a:rPr lang="es-ES" dirty="0" smtClean="0"/>
              <a:t> (25723, 24) </a:t>
            </a:r>
          </a:p>
          <a:p>
            <a:r>
              <a:rPr lang="es-ES" dirty="0" smtClean="0"/>
              <a:t>Muy baja calidad de datos, alta complejidad.</a:t>
            </a:r>
          </a:p>
          <a:p>
            <a:endParaRPr lang="es-ES" dirty="0"/>
          </a:p>
          <a:p>
            <a:r>
              <a:rPr lang="es-ES" b="1" dirty="0" smtClean="0"/>
              <a:t>TÉCNICAS DE DATA CLEANING UTILIZADAS:</a:t>
            </a:r>
          </a:p>
          <a:p>
            <a:r>
              <a:rPr lang="es-ES" dirty="0" smtClean="0"/>
              <a:t>- </a:t>
            </a:r>
            <a:r>
              <a:rPr lang="es-ES" dirty="0" err="1" smtClean="0"/>
              <a:t>null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ES" dirty="0" err="1" smtClean="0"/>
              <a:t>columns</a:t>
            </a:r>
            <a:r>
              <a:rPr lang="es-ES" dirty="0" smtClean="0"/>
              <a:t> </a:t>
            </a:r>
            <a:r>
              <a:rPr lang="es-ES" dirty="0" err="1" smtClean="0"/>
              <a:t>drop</a:t>
            </a:r>
            <a:r>
              <a:rPr lang="es-ES" dirty="0" smtClean="0"/>
              <a:t> </a:t>
            </a:r>
          </a:p>
          <a:p>
            <a:r>
              <a:rPr lang="es-ES" dirty="0" smtClean="0"/>
              <a:t>- </a:t>
            </a:r>
            <a:r>
              <a:rPr lang="es-ES" dirty="0" err="1" smtClean="0"/>
              <a:t>duplicated</a:t>
            </a:r>
            <a:r>
              <a:rPr lang="es-ES" dirty="0" smtClean="0"/>
              <a:t> data </a:t>
            </a:r>
          </a:p>
          <a:p>
            <a:r>
              <a:rPr lang="es-ES" dirty="0" smtClean="0"/>
              <a:t>-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manipulation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ES" dirty="0" err="1" smtClean="0"/>
              <a:t>apply</a:t>
            </a:r>
            <a:r>
              <a:rPr lang="es-ES" dirty="0" smtClean="0"/>
              <a:t> </a:t>
            </a:r>
            <a:r>
              <a:rPr lang="es-ES" dirty="0" err="1" smtClean="0"/>
              <a:t>fn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ES" dirty="0" err="1" smtClean="0"/>
              <a:t>categorize</a:t>
            </a:r>
            <a:endParaRPr lang="es-ES" dirty="0" smtClean="0"/>
          </a:p>
          <a:p>
            <a:r>
              <a:rPr lang="es-ES" dirty="0" smtClean="0"/>
              <a:t>- otras</a:t>
            </a:r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b="1" dirty="0" smtClean="0"/>
              <a:t>COLUMNAS PRIORIZADAS PARA LIMPIAR Y EVALUAR:</a:t>
            </a:r>
          </a:p>
          <a:p>
            <a:r>
              <a:rPr lang="en-US" dirty="0" smtClean="0"/>
              <a:t>     - Year – </a:t>
            </a:r>
            <a:r>
              <a:rPr lang="en-US" dirty="0" err="1" smtClean="0"/>
              <a:t>Año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que se produce el </a:t>
            </a:r>
            <a:r>
              <a:rPr lang="en-US" dirty="0" err="1" smtClean="0"/>
              <a:t>ataque</a:t>
            </a:r>
            <a:endParaRPr lang="en-US" dirty="0" smtClean="0"/>
          </a:p>
          <a:p>
            <a:r>
              <a:rPr lang="en-US" dirty="0" smtClean="0"/>
              <a:t>    - Type – </a:t>
            </a:r>
            <a:r>
              <a:rPr lang="en-US" dirty="0" err="1" smtClean="0"/>
              <a:t>Tipología</a:t>
            </a:r>
            <a:r>
              <a:rPr lang="en-US" dirty="0" smtClean="0"/>
              <a:t> de </a:t>
            </a:r>
            <a:r>
              <a:rPr lang="en-US" dirty="0" err="1" smtClean="0"/>
              <a:t>ataque</a:t>
            </a:r>
            <a:endParaRPr lang="en-US" dirty="0" smtClean="0"/>
          </a:p>
          <a:p>
            <a:r>
              <a:rPr lang="en-US" dirty="0" smtClean="0"/>
              <a:t>    - Country – País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registró</a:t>
            </a:r>
            <a:r>
              <a:rPr lang="en-US" dirty="0" smtClean="0"/>
              <a:t> el </a:t>
            </a:r>
            <a:r>
              <a:rPr lang="en-US" dirty="0" err="1" smtClean="0"/>
              <a:t>ataque</a:t>
            </a:r>
            <a:endParaRPr lang="en-US" dirty="0" smtClean="0"/>
          </a:p>
          <a:p>
            <a:r>
              <a:rPr lang="en-US" dirty="0" smtClean="0"/>
              <a:t>    - Sex – </a:t>
            </a:r>
            <a:r>
              <a:rPr lang="en-US" dirty="0" err="1" smtClean="0"/>
              <a:t>Sexo</a:t>
            </a:r>
            <a:r>
              <a:rPr lang="en-US" dirty="0" smtClean="0"/>
              <a:t> de la </a:t>
            </a:r>
            <a:r>
              <a:rPr lang="en-US" dirty="0" err="1" smtClean="0"/>
              <a:t>víctima</a:t>
            </a:r>
            <a:r>
              <a:rPr lang="en-US" dirty="0" smtClean="0"/>
              <a:t> del </a:t>
            </a:r>
            <a:r>
              <a:rPr lang="en-US" dirty="0" err="1" smtClean="0"/>
              <a:t>ataque</a:t>
            </a:r>
            <a:endParaRPr lang="en-US" dirty="0" smtClean="0"/>
          </a:p>
          <a:p>
            <a:r>
              <a:rPr lang="en-US" dirty="0" smtClean="0"/>
              <a:t>    - Age – </a:t>
            </a:r>
            <a:r>
              <a:rPr lang="en-US" dirty="0" err="1" smtClean="0"/>
              <a:t>Edad</a:t>
            </a:r>
            <a:r>
              <a:rPr lang="en-US" dirty="0" smtClean="0"/>
              <a:t> de la </a:t>
            </a:r>
            <a:r>
              <a:rPr lang="en-US" dirty="0" err="1" smtClean="0"/>
              <a:t>víctima</a:t>
            </a:r>
            <a:r>
              <a:rPr lang="en-US" dirty="0" smtClean="0"/>
              <a:t> del </a:t>
            </a:r>
            <a:r>
              <a:rPr lang="en-US" dirty="0" err="1" smtClean="0"/>
              <a:t>ataque</a:t>
            </a:r>
            <a:endParaRPr lang="en-US" dirty="0" smtClean="0"/>
          </a:p>
          <a:p>
            <a:r>
              <a:rPr lang="en-US" dirty="0" smtClean="0"/>
              <a:t>    - Fatal(y/n) – </a:t>
            </a:r>
            <a:r>
              <a:rPr lang="en-US" dirty="0" err="1" smtClean="0"/>
              <a:t>Muerte</a:t>
            </a:r>
            <a:r>
              <a:rPr lang="en-US" dirty="0" smtClean="0"/>
              <a:t> </a:t>
            </a:r>
            <a:r>
              <a:rPr lang="en-US" dirty="0" err="1" smtClean="0"/>
              <a:t>consecuente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- Time – Hora del </a:t>
            </a:r>
            <a:r>
              <a:rPr lang="en-US" dirty="0" err="1" smtClean="0"/>
              <a:t>ataque</a:t>
            </a:r>
            <a:endParaRPr lang="en-US" dirty="0" smtClean="0"/>
          </a:p>
          <a:p>
            <a:r>
              <a:rPr lang="en-US" dirty="0" smtClean="0"/>
              <a:t>    - Species – </a:t>
            </a:r>
            <a:r>
              <a:rPr lang="en-US" dirty="0" err="1" smtClean="0"/>
              <a:t>Especie</a:t>
            </a:r>
            <a:r>
              <a:rPr lang="en-US" dirty="0" smtClean="0"/>
              <a:t> de </a:t>
            </a:r>
            <a:r>
              <a:rPr lang="en-US" dirty="0" err="1" smtClean="0"/>
              <a:t>tiburón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b="1" dirty="0" smtClean="0"/>
              <a:t>TIEMPO DE TRABAJO</a:t>
            </a:r>
            <a:r>
              <a:rPr lang="en-US" dirty="0" smtClean="0"/>
              <a:t>: 2 </a:t>
            </a:r>
            <a:r>
              <a:rPr lang="en-US" dirty="0" smtClean="0"/>
              <a:t>DÍAS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Visualización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con MS Excel </a:t>
            </a:r>
            <a:endParaRPr lang="en-US" dirty="0" smtClean="0"/>
          </a:p>
          <a:p>
            <a:endParaRPr lang="en-U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59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YEAR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706255"/>
            <a:ext cx="10515600" cy="3609254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-  Nº de años con accidentes registrados: 248</a:t>
            </a:r>
          </a:p>
          <a:p>
            <a:pPr>
              <a:buFontTx/>
              <a:buChar char="-"/>
            </a:pPr>
            <a:r>
              <a:rPr lang="es-ES" dirty="0" smtClean="0"/>
              <a:t>Año con más ataques registrados: </a:t>
            </a:r>
            <a:r>
              <a:rPr lang="es-ES" dirty="0" smtClean="0"/>
              <a:t>2015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Año más antiguo con ataque registrado: año 5 d.C. </a:t>
            </a:r>
          </a:p>
          <a:p>
            <a:pPr>
              <a:buFontTx/>
              <a:buChar char="-"/>
            </a:pPr>
            <a:r>
              <a:rPr lang="es-ES" dirty="0" smtClean="0"/>
              <a:t>A.C. pendientes de ser revisados</a:t>
            </a:r>
          </a:p>
          <a:p>
            <a:pPr>
              <a:buFontTx/>
              <a:buChar char="-"/>
            </a:pPr>
            <a:r>
              <a:rPr lang="es-ES" dirty="0" smtClean="0"/>
              <a:t>Incremento puntual en los años 60 y desde 1980.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12" y="1585480"/>
            <a:ext cx="10053175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TYPE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10352"/>
            <a:ext cx="10515600" cy="4351338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Tipo de accidente más ocurrido: </a:t>
            </a:r>
            <a:r>
              <a:rPr lang="es-ES" dirty="0" err="1" smtClean="0"/>
              <a:t>unprovoked</a:t>
            </a:r>
            <a:r>
              <a:rPr lang="es-ES" dirty="0" smtClean="0"/>
              <a:t> 72,9</a:t>
            </a:r>
            <a:r>
              <a:rPr lang="es-ES" dirty="0" smtClean="0"/>
              <a:t>%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15" y="1373607"/>
            <a:ext cx="6358679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1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COUNTRY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10352"/>
            <a:ext cx="10515600" cy="4351338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Paises</a:t>
            </a:r>
            <a:r>
              <a:rPr lang="es-ES" dirty="0" smtClean="0"/>
              <a:t> con más accidentes registrados: </a:t>
            </a:r>
          </a:p>
          <a:p>
            <a:pPr>
              <a:buFontTx/>
              <a:buChar char="-"/>
            </a:pPr>
            <a:r>
              <a:rPr lang="es-ES" dirty="0" smtClean="0"/>
              <a:t>USA: 2229 - 35,4%</a:t>
            </a:r>
          </a:p>
          <a:p>
            <a:pPr>
              <a:buFontTx/>
              <a:buChar char="-"/>
            </a:pPr>
            <a:r>
              <a:rPr lang="es-ES" dirty="0" smtClean="0"/>
              <a:t>Australia: 1338 – 21,22%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82" y="1390105"/>
            <a:ext cx="9827491" cy="33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10352"/>
            <a:ext cx="10515600" cy="4351338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Sexo con más accidentes registrados: M:5098</a:t>
            </a:r>
          </a:p>
          <a:p>
            <a:pPr>
              <a:buFontTx/>
              <a:buChar char="-"/>
            </a:pPr>
            <a:r>
              <a:rPr lang="es-ES" dirty="0" smtClean="0"/>
              <a:t>% M / F:  88,9% / 11,1%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54" y="1690688"/>
            <a:ext cx="8620491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10352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Tx/>
              <a:buChar char="-"/>
            </a:pP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Edad </a:t>
            </a:r>
            <a:r>
              <a:rPr lang="es-ES" dirty="0" smtClean="0"/>
              <a:t>de la víctima con más accidentes registrados: 15 años – 157 </a:t>
            </a:r>
            <a:r>
              <a:rPr lang="es-ES" dirty="0" smtClean="0"/>
              <a:t>accidentes (*)</a:t>
            </a:r>
          </a:p>
          <a:p>
            <a:pPr>
              <a:buFontTx/>
              <a:buChar char="-"/>
            </a:pPr>
            <a:r>
              <a:rPr lang="es-ES" dirty="0" smtClean="0"/>
              <a:t>La franja 15-25 años supone el 40% de los accidentes registrados con el dato de edad conocido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Media de edad 27 años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61" y="1762948"/>
            <a:ext cx="7358510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FATAL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10352"/>
            <a:ext cx="10515600" cy="4351338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% accidentes mortales = 22%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16" y="1567478"/>
            <a:ext cx="8663167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SPECIES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10352"/>
            <a:ext cx="10515600" cy="4351338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Especie de tiburón con más ataques registrados:  White </a:t>
            </a:r>
            <a:r>
              <a:rPr lang="es-ES" dirty="0" err="1" smtClean="0"/>
              <a:t>shark</a:t>
            </a:r>
            <a:endParaRPr lang="es-ES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14" y="2051184"/>
            <a:ext cx="7602371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9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311</Words>
  <Application>Microsoft Office PowerPoint</Application>
  <PresentationFormat>Panorámica</PresentationFormat>
  <Paragraphs>99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w2-pandas-project   Data cleaning &amp; wrangling</vt:lpstr>
      <vt:lpstr>PROJECT INFO</vt:lpstr>
      <vt:lpstr>YEAR</vt:lpstr>
      <vt:lpstr>TYPE</vt:lpstr>
      <vt:lpstr>COUNTRY</vt:lpstr>
      <vt:lpstr>SEX</vt:lpstr>
      <vt:lpstr>AGE</vt:lpstr>
      <vt:lpstr>FATAL</vt:lpstr>
      <vt:lpstr>SPECIES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w2-pandas-project   Data cleaning &amp; wrangling</dc:title>
  <dc:creator>David Tejedor Sánchez</dc:creator>
  <cp:lastModifiedBy>David Tejedor Sánchez</cp:lastModifiedBy>
  <cp:revision>14</cp:revision>
  <dcterms:created xsi:type="dcterms:W3CDTF">2022-10-30T18:42:08Z</dcterms:created>
  <dcterms:modified xsi:type="dcterms:W3CDTF">2022-10-30T22:05:10Z</dcterms:modified>
</cp:coreProperties>
</file>