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W3 Project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 </a:t>
            </a:r>
            <a:r>
              <a:rPr lang="en-US" sz="4800" b="1" dirty="0"/>
              <a:t>Building </a:t>
            </a:r>
            <a:r>
              <a:rPr lang="en-US" sz="4800" b="1" dirty="0" err="1"/>
              <a:t>mySQL</a:t>
            </a:r>
            <a:r>
              <a:rPr lang="en-US" sz="4800" b="1" dirty="0"/>
              <a:t> </a:t>
            </a:r>
            <a:r>
              <a:rPr lang="en-US" sz="4800" b="1" dirty="0" smtClean="0"/>
              <a:t>Data-base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b="1" dirty="0" smtClean="0"/>
          </a:p>
          <a:p>
            <a:pPr algn="r"/>
            <a:r>
              <a:rPr lang="es-ES" b="1" dirty="0" smtClean="0"/>
              <a:t>David Tejedor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PROJECT INFO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smtClean="0"/>
              <a:t>Data sets iniciales:</a:t>
            </a:r>
          </a:p>
          <a:p>
            <a:pPr lvl="1"/>
            <a:r>
              <a:rPr lang="es-ES" dirty="0" smtClean="0"/>
              <a:t>7 ficheros </a:t>
            </a:r>
            <a:r>
              <a:rPr lang="es-ES" dirty="0" err="1" smtClean="0"/>
              <a:t>csv</a:t>
            </a:r>
            <a:r>
              <a:rPr lang="es-ES" dirty="0" smtClean="0"/>
              <a:t> – actor, </a:t>
            </a:r>
            <a:r>
              <a:rPr lang="es-ES" dirty="0" err="1" smtClean="0"/>
              <a:t>category</a:t>
            </a:r>
            <a:r>
              <a:rPr lang="es-ES" dirty="0" smtClean="0"/>
              <a:t>, film, </a:t>
            </a:r>
            <a:r>
              <a:rPr lang="es-ES" dirty="0" err="1" smtClean="0"/>
              <a:t>inventory</a:t>
            </a:r>
            <a:r>
              <a:rPr lang="es-ES" dirty="0" smtClean="0"/>
              <a:t>, </a:t>
            </a:r>
            <a:r>
              <a:rPr lang="es-ES" dirty="0" err="1" smtClean="0"/>
              <a:t>language</a:t>
            </a:r>
            <a:r>
              <a:rPr lang="es-ES" dirty="0" smtClean="0"/>
              <a:t>, </a:t>
            </a:r>
            <a:r>
              <a:rPr lang="es-ES" dirty="0" err="1" smtClean="0"/>
              <a:t>old_HDD</a:t>
            </a:r>
            <a:r>
              <a:rPr lang="es-ES" dirty="0"/>
              <a:t> </a:t>
            </a:r>
            <a:r>
              <a:rPr lang="es-ES" dirty="0" smtClean="0"/>
              <a:t>&amp; </a:t>
            </a:r>
            <a:r>
              <a:rPr lang="es-ES" dirty="0" err="1" smtClean="0"/>
              <a:t>rental</a:t>
            </a:r>
            <a:r>
              <a:rPr lang="es-ES" dirty="0" smtClean="0"/>
              <a:t>.</a:t>
            </a:r>
          </a:p>
          <a:p>
            <a:r>
              <a:rPr lang="es-ES" b="1" dirty="0" err="1" smtClean="0"/>
              <a:t>Some</a:t>
            </a:r>
            <a:r>
              <a:rPr lang="es-ES" b="1" dirty="0" smtClean="0"/>
              <a:t> </a:t>
            </a:r>
            <a:r>
              <a:rPr lang="es-ES" b="1" dirty="0" err="1" smtClean="0"/>
              <a:t>info</a:t>
            </a:r>
            <a:r>
              <a:rPr lang="es-ES" b="1" dirty="0" smtClean="0"/>
              <a:t>: </a:t>
            </a:r>
            <a:r>
              <a:rPr lang="es-ES" dirty="0" smtClean="0"/>
              <a:t>Información sobre las diferentes bases de datos de un videoclub.</a:t>
            </a:r>
          </a:p>
          <a:p>
            <a:r>
              <a:rPr lang="es-ES" b="1" dirty="0" smtClean="0"/>
              <a:t>Complejidad: </a:t>
            </a:r>
            <a:r>
              <a:rPr lang="es-ES" dirty="0" smtClean="0"/>
              <a:t>Baja complejidad de datos</a:t>
            </a:r>
          </a:p>
          <a:p>
            <a:r>
              <a:rPr lang="es-ES" b="1" dirty="0" smtClean="0"/>
              <a:t>Tiempo</a:t>
            </a:r>
            <a:r>
              <a:rPr lang="es-ES" dirty="0" smtClean="0"/>
              <a:t> de trabajo empleado: </a:t>
            </a:r>
            <a:r>
              <a:rPr lang="es-ES" b="1" dirty="0" smtClean="0"/>
              <a:t>2 días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 smtClean="0"/>
              <a:t>Proceso de trabajo:</a:t>
            </a:r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exploration</a:t>
            </a:r>
            <a:r>
              <a:rPr lang="es-ES" dirty="0" smtClean="0"/>
              <a:t> and </a:t>
            </a:r>
            <a:r>
              <a:rPr lang="es-ES" dirty="0" err="1" smtClean="0"/>
              <a:t>cleaning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Building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Some</a:t>
            </a:r>
            <a:r>
              <a:rPr lang="es-ES" dirty="0" smtClean="0"/>
              <a:t> SQL </a:t>
            </a:r>
            <a:r>
              <a:rPr lang="es-ES" dirty="0" err="1" smtClean="0"/>
              <a:t>queries</a:t>
            </a:r>
            <a:r>
              <a:rPr lang="es-ES" dirty="0" smtClean="0"/>
              <a:t>.</a:t>
            </a:r>
            <a:endParaRPr lang="es-ES" dirty="0"/>
          </a:p>
          <a:p>
            <a:pPr marL="530352" lvl="1" indent="0">
              <a:buNone/>
            </a:pPr>
            <a:endParaRPr lang="es-E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78" y="3080183"/>
            <a:ext cx="1218724" cy="50780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13" y="4188545"/>
            <a:ext cx="644237" cy="64423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91" y="4214090"/>
            <a:ext cx="1197558" cy="5931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82" y="5319856"/>
            <a:ext cx="1346735" cy="7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DATA EXPLORATION AND CLEANING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Info</a:t>
            </a:r>
            <a:r>
              <a:rPr lang="es-ES" dirty="0" smtClean="0"/>
              <a:t> del </a:t>
            </a:r>
            <a:r>
              <a:rPr lang="es-ES" dirty="0" err="1" smtClean="0"/>
              <a:t>df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Comprobación de nulos y duplicados.</a:t>
            </a:r>
          </a:p>
          <a:p>
            <a:r>
              <a:rPr lang="es-ES" dirty="0" smtClean="0"/>
              <a:t>Exploración por columnas de valores.</a:t>
            </a:r>
          </a:p>
          <a:p>
            <a:r>
              <a:rPr lang="es-ES" dirty="0" smtClean="0"/>
              <a:t>Consistencia de datos:</a:t>
            </a:r>
          </a:p>
          <a:p>
            <a:pPr lvl="1"/>
            <a:r>
              <a:rPr lang="es-ES" dirty="0" smtClean="0"/>
              <a:t>Eliminación de columna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 – valor repetido no aporta información.</a:t>
            </a:r>
          </a:p>
          <a:p>
            <a:pPr lvl="1"/>
            <a:r>
              <a:rPr lang="es-ES" dirty="0" smtClean="0"/>
              <a:t>Creación de columnas ‘</a:t>
            </a:r>
            <a:r>
              <a:rPr lang="es-ES" dirty="0" err="1" smtClean="0"/>
              <a:t>complete_name</a:t>
            </a:r>
            <a:r>
              <a:rPr lang="es-ES" dirty="0" smtClean="0"/>
              <a:t>’ en </a:t>
            </a:r>
            <a:r>
              <a:rPr lang="es-ES" dirty="0" err="1" smtClean="0"/>
              <a:t>dfs</a:t>
            </a:r>
            <a:r>
              <a:rPr lang="es-ES" dirty="0" smtClean="0"/>
              <a:t> ‘actor’ y ‘</a:t>
            </a:r>
            <a:r>
              <a:rPr lang="es-ES" dirty="0" err="1" smtClean="0"/>
              <a:t>old_HDD</a:t>
            </a:r>
            <a:r>
              <a:rPr lang="es-ES" dirty="0" smtClean="0"/>
              <a:t>’ concatenando, y ‘</a:t>
            </a:r>
            <a:r>
              <a:rPr lang="es-ES" dirty="0" err="1" smtClean="0"/>
              <a:t>film_id</a:t>
            </a:r>
            <a:r>
              <a:rPr lang="es-ES" dirty="0" smtClean="0"/>
              <a:t>’ y ‘</a:t>
            </a:r>
            <a:r>
              <a:rPr lang="es-ES" dirty="0" err="1" smtClean="0"/>
              <a:t>actor_id</a:t>
            </a:r>
            <a:r>
              <a:rPr lang="es-ES" dirty="0" smtClean="0"/>
              <a:t>’  en </a:t>
            </a:r>
            <a:r>
              <a:rPr lang="es-ES" dirty="0" err="1" smtClean="0"/>
              <a:t>df</a:t>
            </a:r>
            <a:r>
              <a:rPr lang="es-ES" dirty="0" smtClean="0"/>
              <a:t> ‘</a:t>
            </a:r>
            <a:r>
              <a:rPr lang="es-ES" dirty="0" err="1" smtClean="0"/>
              <a:t>old_HDD</a:t>
            </a:r>
            <a:r>
              <a:rPr lang="es-ES" dirty="0" smtClean="0"/>
              <a:t>’ iterando sobre </a:t>
            </a:r>
            <a:r>
              <a:rPr lang="es-ES" dirty="0" err="1" smtClean="0"/>
              <a:t>dfs</a:t>
            </a:r>
            <a:r>
              <a:rPr lang="es-ES" dirty="0" smtClean="0"/>
              <a:t> ‘película’ y ‘actor’ respectivamente.</a:t>
            </a:r>
          </a:p>
          <a:p>
            <a:pPr lvl="1"/>
            <a:r>
              <a:rPr lang="es-ES" dirty="0" smtClean="0"/>
              <a:t>Inconsistencia del ‘</a:t>
            </a:r>
            <a:r>
              <a:rPr lang="es-ES" dirty="0" err="1" smtClean="0"/>
              <a:t>inventory_id</a:t>
            </a:r>
            <a:r>
              <a:rPr lang="es-ES" dirty="0" smtClean="0"/>
              <a:t>’ en tablas ‘</a:t>
            </a:r>
            <a:r>
              <a:rPr lang="es-ES" dirty="0" err="1" smtClean="0"/>
              <a:t>inventory</a:t>
            </a:r>
            <a:r>
              <a:rPr lang="es-ES" dirty="0" smtClean="0"/>
              <a:t>’ y ‘</a:t>
            </a:r>
            <a:r>
              <a:rPr lang="es-ES" dirty="0" err="1" smtClean="0"/>
              <a:t>rent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/>
              <a:t>Otras inconsistencias.</a:t>
            </a:r>
            <a:endParaRPr lang="es-ES" dirty="0"/>
          </a:p>
          <a:p>
            <a:r>
              <a:rPr lang="es-ES" dirty="0" smtClean="0"/>
              <a:t>Exportación de datos </a:t>
            </a:r>
            <a:r>
              <a:rPr lang="es-ES" dirty="0" err="1" smtClean="0"/>
              <a:t>clean</a:t>
            </a:r>
            <a:r>
              <a:rPr lang="es-ES" dirty="0" smtClean="0"/>
              <a:t> a </a:t>
            </a:r>
            <a:r>
              <a:rPr lang="es-ES" dirty="0" err="1" smtClean="0"/>
              <a:t>csv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10" y="2144620"/>
            <a:ext cx="1200727" cy="12007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10" y="4686471"/>
            <a:ext cx="1200727" cy="12952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14" y="1350818"/>
            <a:ext cx="1692028" cy="7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BUILDING THE DATABASE</a:t>
            </a:r>
            <a:endParaRPr lang="es-ES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</a:t>
            </a:r>
            <a:r>
              <a:rPr lang="es-ES" dirty="0"/>
              <a:t>de </a:t>
            </a:r>
            <a:r>
              <a:rPr lang="es-ES" dirty="0" smtClean="0"/>
              <a:t>DB </a:t>
            </a:r>
            <a:r>
              <a:rPr lang="es-ES" dirty="0" err="1"/>
              <a:t>proy_videoclub</a:t>
            </a:r>
            <a:r>
              <a:rPr lang="es-ES" dirty="0"/>
              <a:t> en </a:t>
            </a:r>
            <a:r>
              <a:rPr lang="es-ES" dirty="0" smtClean="0"/>
              <a:t>SQL </a:t>
            </a:r>
            <a:r>
              <a:rPr lang="es-ES" dirty="0"/>
              <a:t>a través de </a:t>
            </a:r>
            <a:r>
              <a:rPr lang="es-ES" dirty="0" err="1"/>
              <a:t>SQLAlchemy</a:t>
            </a:r>
            <a:r>
              <a:rPr lang="es-ES" dirty="0"/>
              <a:t> y conexión a la </a:t>
            </a:r>
            <a:r>
              <a:rPr lang="es-ES" dirty="0" smtClean="0"/>
              <a:t>misma (también a través de </a:t>
            </a:r>
            <a:r>
              <a:rPr lang="es-ES" dirty="0" err="1" smtClean="0"/>
              <a:t>Workbench</a:t>
            </a:r>
            <a:r>
              <a:rPr lang="es-ES" dirty="0" smtClean="0"/>
              <a:t>, pero más tediosa).</a:t>
            </a:r>
            <a:endParaRPr lang="es-ES" dirty="0"/>
          </a:p>
          <a:p>
            <a:r>
              <a:rPr lang="es-ES" dirty="0" smtClean="0"/>
              <a:t>Carga de datos: Importación </a:t>
            </a:r>
            <a:r>
              <a:rPr lang="es-ES" dirty="0"/>
              <a:t>de los </a:t>
            </a:r>
            <a:r>
              <a:rPr lang="es-ES" dirty="0" err="1"/>
              <a:t>csv</a:t>
            </a:r>
            <a:r>
              <a:rPr lang="es-ES" dirty="0"/>
              <a:t> limpios a </a:t>
            </a:r>
            <a:r>
              <a:rPr lang="es-ES" dirty="0" smtClean="0"/>
              <a:t>SQL a través de </a:t>
            </a:r>
            <a:r>
              <a:rPr lang="es-ES" dirty="0" err="1" smtClean="0"/>
              <a:t>SQLAlchemy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Selección </a:t>
            </a:r>
            <a:r>
              <a:rPr lang="es-ES" dirty="0"/>
              <a:t>de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y </a:t>
            </a:r>
            <a:r>
              <a:rPr lang="es-ES" dirty="0" err="1"/>
              <a:t>foreign</a:t>
            </a:r>
            <a:r>
              <a:rPr lang="es-ES" dirty="0"/>
              <a:t> </a:t>
            </a:r>
            <a:r>
              <a:rPr lang="es-ES" dirty="0" err="1" smtClean="0"/>
              <a:t>keys</a:t>
            </a:r>
            <a:r>
              <a:rPr lang="es-ES" dirty="0" smtClean="0"/>
              <a:t> y creación de relaciones entre tablas a través de </a:t>
            </a:r>
            <a:r>
              <a:rPr lang="es-ES" dirty="0" err="1" smtClean="0"/>
              <a:t>Workbench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9127"/>
            <a:ext cx="1361603" cy="6743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32" y="1339127"/>
            <a:ext cx="674399" cy="6743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2"/>
          <a:stretch/>
        </p:blipFill>
        <p:spPr>
          <a:xfrm>
            <a:off x="6834910" y="4171950"/>
            <a:ext cx="3352078" cy="18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EER DIAGRAM (inicial)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71" y="1510145"/>
            <a:ext cx="6513945" cy="4622800"/>
          </a:xfrm>
        </p:spPr>
      </p:pic>
    </p:spTree>
    <p:extLst>
      <p:ext uri="{BB962C8B-B14F-4D97-AF65-F5344CB8AC3E}">
        <p14:creationId xmlns:p14="http://schemas.microsoft.com/office/powerpoint/2010/main" val="381833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SOME SQL QUERIES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¿Cuántas películas se están alquilando?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</a:t>
            </a:r>
            <a:r>
              <a:rPr lang="es-ES" dirty="0" smtClean="0"/>
              <a:t>Cuáles son las 5 películas más alquiladas?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Lista </a:t>
            </a:r>
            <a:r>
              <a:rPr lang="es-ES" dirty="0"/>
              <a:t>de categorías ordenadas por su ‘</a:t>
            </a:r>
            <a:r>
              <a:rPr lang="es-ES" dirty="0" err="1"/>
              <a:t>rental_rate</a:t>
            </a:r>
            <a:r>
              <a:rPr lang="es-ES" dirty="0"/>
              <a:t>’ medio: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¿Cuáles </a:t>
            </a:r>
            <a:r>
              <a:rPr lang="es-ES" dirty="0" smtClean="0"/>
              <a:t>son los 10 actores/actrices que más salen en las películas? 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70" y="5019745"/>
            <a:ext cx="2766290" cy="13166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01703"/>
            <a:ext cx="1388940" cy="6879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70" y="1401703"/>
            <a:ext cx="1320672" cy="6879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414" y="3027111"/>
            <a:ext cx="2468823" cy="12864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783" y="5209087"/>
            <a:ext cx="1100153" cy="1316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770" y="3027111"/>
            <a:ext cx="2766290" cy="8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73"/>
          <a:stretch/>
        </p:blipFill>
        <p:spPr>
          <a:xfrm>
            <a:off x="1696008" y="1604241"/>
            <a:ext cx="6255364" cy="442306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EER DIAGRAM (final)</a:t>
            </a:r>
            <a:endParaRPr lang="es-ES" b="1" dirty="0"/>
          </a:p>
        </p:txBody>
      </p:sp>
      <p:sp>
        <p:nvSpPr>
          <p:cNvPr id="4" name="Marcador de contenido 4"/>
          <p:cNvSpPr txBox="1">
            <a:spLocks/>
          </p:cNvSpPr>
          <p:nvPr/>
        </p:nvSpPr>
        <p:spPr>
          <a:xfrm>
            <a:off x="8275779" y="1824181"/>
            <a:ext cx="3224133" cy="3581401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Creación de tabla ‘</a:t>
            </a:r>
            <a:r>
              <a:rPr lang="es-ES" dirty="0" err="1" smtClean="0"/>
              <a:t>total_renting</a:t>
            </a:r>
            <a:r>
              <a:rPr lang="es-ES" dirty="0" smtClean="0"/>
              <a:t> para indicar la facturación por película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485" y="3463047"/>
            <a:ext cx="3261635" cy="17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9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228</TotalTime>
  <Words>301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W3 Project    Building mySQL Data-base</vt:lpstr>
      <vt:lpstr>PROJECT INFO</vt:lpstr>
      <vt:lpstr>DATA EXPLORATION AND CLEANING</vt:lpstr>
      <vt:lpstr>BUILDING THE DATABASE</vt:lpstr>
      <vt:lpstr>EER DIAGRAM (inicial)</vt:lpstr>
      <vt:lpstr>SOME SQL QUERIES</vt:lpstr>
      <vt:lpstr>EER DIAGRAM (final)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Project - Building mySQL Data-base</dc:title>
  <dc:creator>David Tejedor Sánchez</dc:creator>
  <cp:lastModifiedBy>David Tejedor Sánchez</cp:lastModifiedBy>
  <cp:revision>29</cp:revision>
  <dcterms:created xsi:type="dcterms:W3CDTF">2022-11-06T20:32:38Z</dcterms:created>
  <dcterms:modified xsi:type="dcterms:W3CDTF">2022-11-08T00:02:37Z</dcterms:modified>
</cp:coreProperties>
</file>