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5" autoAdjust="0"/>
    <p:restoredTop sz="94660"/>
  </p:normalViewPr>
  <p:slideViewPr>
    <p:cSldViewPr snapToGrid="0">
      <p:cViewPr>
        <p:scale>
          <a:sx n="25" d="100"/>
          <a:sy n="25" d="100"/>
        </p:scale>
        <p:origin x="176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553" y="118372"/>
            <a:ext cx="9144000" cy="30226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WANDERLUST TRAVEL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13" y="3140972"/>
            <a:ext cx="10104798" cy="3305548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pPr algn="ctr"/>
            <a:r>
              <a:rPr lang="en-US" dirty="0"/>
              <a:t>					Team Members </a:t>
            </a:r>
          </a:p>
          <a:p>
            <a:pPr algn="ctr"/>
            <a:r>
              <a:rPr lang="en-US" dirty="0"/>
              <a:t>                                                                             	-David </a:t>
            </a:r>
            <a:r>
              <a:rPr lang="en-US" dirty="0" err="1"/>
              <a:t>Vedha</a:t>
            </a:r>
            <a:r>
              <a:rPr lang="en-US" dirty="0"/>
              <a:t> Jerome A (715522104013)</a:t>
            </a:r>
          </a:p>
          <a:p>
            <a:pPr algn="ctr"/>
            <a:r>
              <a:rPr lang="en-US" dirty="0"/>
              <a:t>			  						-Cheran U (715522104011)</a:t>
            </a:r>
          </a:p>
          <a:p>
            <a:pPr algn="ctr"/>
            <a:r>
              <a:rPr lang="en-US" dirty="0"/>
              <a:t>			                                           -</a:t>
            </a:r>
            <a:r>
              <a:rPr lang="en-US" dirty="0" err="1"/>
              <a:t>Ilayaraja</a:t>
            </a:r>
            <a:r>
              <a:rPr lang="en-US" dirty="0"/>
              <a:t> P (715522104302)</a:t>
            </a:r>
          </a:p>
          <a:p>
            <a:pPr algn="ctr"/>
            <a:r>
              <a:rPr lang="en-US" dirty="0"/>
              <a:t>                                                           -Dhruv R (715522104018)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B4D51-B475-654C-7997-9B0D1EDB1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85" y="507999"/>
            <a:ext cx="3070746" cy="6081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356A2-A144-B8ED-5640-BAFC6B937BA2}"/>
              </a:ext>
            </a:extLst>
          </p:cNvPr>
          <p:cNvSpPr txBox="1"/>
          <p:nvPr/>
        </p:nvSpPr>
        <p:spPr>
          <a:xfrm>
            <a:off x="321128" y="507999"/>
            <a:ext cx="270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OUTPUT :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ED6AE-DAB4-98E4-7E0D-E1E16F680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7999"/>
            <a:ext cx="3070746" cy="60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3C8FA02-5D8B-2ABF-8F32-9F09BEA7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41" y="311247"/>
            <a:ext cx="3070746" cy="6235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48FF82-5B34-5A34-6642-7DEDE5D4F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99" y="340679"/>
            <a:ext cx="3070746" cy="6176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-219891"/>
            <a:ext cx="3651069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26" y="1083491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AI-Powered Itinerary Planner : </a:t>
            </a:r>
            <a:br>
              <a:rPr lang="en-US" sz="1700" dirty="0"/>
            </a:br>
            <a:r>
              <a:rPr lang="en-US" sz="1700" dirty="0"/>
              <a:t>			Offers personalized trip recommendations based on user interests, travel history, and real-time information, allowing users to explore both popular attractions and hidden gems effortlessly.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Offline-Enabled Interactive Maps :</a:t>
            </a:r>
            <a:br>
              <a:rPr lang="en-US" sz="1700" dirty="0"/>
            </a:br>
            <a:r>
              <a:rPr lang="en-US" sz="1700" dirty="0"/>
              <a:t>			Provides GPS navigation and offline access, ensuring travelers stay oriented and connected even in remote locations with limited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Real-Time Alerts and Local Updates :</a:t>
            </a:r>
            <a:br>
              <a:rPr lang="en-US" sz="1700" dirty="0"/>
            </a:br>
            <a:r>
              <a:rPr lang="en-US" sz="1700" dirty="0"/>
              <a:t>			Keeps users informed with live updates on weather, transportation changes, safety alerts, and other crucial travel details for a smooth journey.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In-App Travel Community and Social Sharing :</a:t>
            </a:r>
            <a:br>
              <a:rPr lang="en-US" sz="1700" dirty="0"/>
            </a:br>
            <a:r>
              <a:rPr lang="en-US" sz="1700" dirty="0"/>
              <a:t>			Connects travelers to share tips, recommendations, and experiences, helping users make informed decisions and foster a global travel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Expense Management and Currency Conversion :</a:t>
            </a:r>
            <a:br>
              <a:rPr lang="en-US" sz="1700" dirty="0"/>
            </a:br>
            <a:r>
              <a:rPr lang="en-US" sz="1700" dirty="0"/>
              <a:t>			Simplifies budget tracking with built-in tools for managing daily expenses and converting currencies, ensuring transparency and ease throughout the trip.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5EF69-0C90-A130-E1A0-F3C6B2634929}"/>
              </a:ext>
            </a:extLst>
          </p:cNvPr>
          <p:cNvSpPr txBox="1"/>
          <p:nvPr/>
        </p:nvSpPr>
        <p:spPr>
          <a:xfrm>
            <a:off x="574766" y="845885"/>
            <a:ext cx="922890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com.example.travelappimport</a:t>
            </a:r>
            <a:r>
              <a:rPr lang="en-US" dirty="0"/>
              <a:t> </a:t>
            </a:r>
            <a:r>
              <a:rPr lang="en-US" dirty="0" err="1"/>
              <a:t>android.content.Contextimport</a:t>
            </a:r>
            <a:r>
              <a:rPr lang="en-US" dirty="0"/>
              <a:t> </a:t>
            </a:r>
            <a:r>
              <a:rPr lang="en-US" dirty="0" err="1"/>
              <a:t>android.content.Intentimport</a:t>
            </a:r>
            <a:r>
              <a:rPr lang="en-US" dirty="0"/>
              <a:t> </a:t>
            </a:r>
            <a:r>
              <a:rPr lang="en-US" dirty="0" err="1"/>
              <a:t>android.os.Bundleimport</a:t>
            </a:r>
            <a:r>
              <a:rPr lang="en-US" dirty="0"/>
              <a:t> </a:t>
            </a:r>
            <a:r>
              <a:rPr lang="en-US" dirty="0" err="1"/>
              <a:t>androidx.activity.ComponentActivityimport</a:t>
            </a:r>
            <a:r>
              <a:rPr lang="en-US" dirty="0"/>
              <a:t> </a:t>
            </a:r>
            <a:r>
              <a:rPr lang="en-US" dirty="0" err="1"/>
              <a:t>androidx.activity.compose.setContentimport</a:t>
            </a:r>
            <a:r>
              <a:rPr lang="en-US" dirty="0"/>
              <a:t> </a:t>
            </a:r>
            <a:r>
              <a:rPr lang="en-US" dirty="0" err="1"/>
              <a:t>androidx.compose.foundation.Imageimport</a:t>
            </a:r>
            <a:r>
              <a:rPr lang="en-US" dirty="0"/>
              <a:t> </a:t>
            </a:r>
            <a:r>
              <a:rPr lang="en-US" dirty="0" err="1"/>
              <a:t>androidx.compose.foundation.clickableimport</a:t>
            </a:r>
            <a:r>
              <a:rPr lang="en-US" dirty="0"/>
              <a:t> </a:t>
            </a:r>
            <a:r>
              <a:rPr lang="en-US" dirty="0" err="1"/>
              <a:t>androidx.compose.foundation.layout</a:t>
            </a:r>
            <a:r>
              <a:rPr lang="en-US" dirty="0"/>
              <a:t>.*import </a:t>
            </a:r>
            <a:r>
              <a:rPr lang="en-US" dirty="0" err="1"/>
              <a:t>androidx.compose.foundation.rememberScrollStateimport</a:t>
            </a:r>
            <a:r>
              <a:rPr lang="en-US" dirty="0"/>
              <a:t> </a:t>
            </a:r>
            <a:r>
              <a:rPr lang="en-US" dirty="0" err="1"/>
              <a:t>androidx.compose.foundation.verticalScrollimport</a:t>
            </a:r>
            <a:r>
              <a:rPr lang="en-US" dirty="0"/>
              <a:t> </a:t>
            </a:r>
            <a:r>
              <a:rPr lang="en-US" dirty="0" err="1"/>
              <a:t>androidx.compose.material.Cardimport</a:t>
            </a:r>
            <a:r>
              <a:rPr lang="en-US" dirty="0"/>
              <a:t> </a:t>
            </a:r>
            <a:r>
              <a:rPr lang="en-US" dirty="0" err="1"/>
              <a:t>androidx.compose.material.Textimport</a:t>
            </a:r>
            <a:r>
              <a:rPr lang="en-US" dirty="0"/>
              <a:t> </a:t>
            </a:r>
            <a:r>
              <a:rPr lang="en-US" dirty="0" err="1"/>
              <a:t>androidx.compose.runtime.Composableimport</a:t>
            </a:r>
            <a:r>
              <a:rPr lang="en-US" dirty="0"/>
              <a:t> </a:t>
            </a:r>
            <a:r>
              <a:rPr lang="en-US" dirty="0" err="1"/>
              <a:t>androidx.compose.ui.Alignmentimport</a:t>
            </a:r>
            <a:r>
              <a:rPr lang="en-US" dirty="0"/>
              <a:t> </a:t>
            </a:r>
            <a:r>
              <a:rPr lang="en-US" dirty="0" err="1"/>
              <a:t>androidx.compose.ui.Modifierimport</a:t>
            </a:r>
            <a:r>
              <a:rPr lang="en-US" dirty="0"/>
              <a:t> </a:t>
            </a:r>
            <a:r>
              <a:rPr lang="en-US" dirty="0" err="1"/>
              <a:t>androidx.compose.ui.draw.scaleimport</a:t>
            </a:r>
            <a:r>
              <a:rPr lang="en-US" dirty="0"/>
              <a:t> </a:t>
            </a:r>
            <a:r>
              <a:rPr lang="en-US" dirty="0" err="1"/>
              <a:t>androidx.compose.ui.graphics.Colorimport</a:t>
            </a:r>
            <a:r>
              <a:rPr lang="en-US" dirty="0"/>
              <a:t> </a:t>
            </a:r>
            <a:r>
              <a:rPr lang="en-US" dirty="0" err="1"/>
              <a:t>androidx.compose.ui.res.painterResourceimport</a:t>
            </a:r>
            <a:r>
              <a:rPr lang="en-US" dirty="0"/>
              <a:t> </a:t>
            </a:r>
            <a:r>
              <a:rPr lang="en-US" dirty="0" err="1"/>
              <a:t>androidx.compose.ui.res.stringResourceimport</a:t>
            </a:r>
            <a:r>
              <a:rPr lang="en-US" dirty="0"/>
              <a:t> </a:t>
            </a:r>
            <a:r>
              <a:rPr lang="en-US" dirty="0" err="1"/>
              <a:t>androidx.compose.ui.text.font.FontFamilyimport</a:t>
            </a:r>
            <a:r>
              <a:rPr lang="en-US" dirty="0"/>
              <a:t> </a:t>
            </a:r>
            <a:r>
              <a:rPr lang="en-US" dirty="0" err="1"/>
              <a:t>androidx.compose.ui.text.font.FontWeightimport</a:t>
            </a:r>
            <a:r>
              <a:rPr lang="en-US" dirty="0"/>
              <a:t> </a:t>
            </a:r>
            <a:r>
              <a:rPr lang="en-US" dirty="0" err="1"/>
              <a:t>androidx.compose.ui.text.style.TextAlignimport</a:t>
            </a:r>
            <a:r>
              <a:rPr lang="en-US" dirty="0"/>
              <a:t> </a:t>
            </a:r>
            <a:r>
              <a:rPr lang="en-US" dirty="0" err="1"/>
              <a:t>androidx.compose.ui.unit.dpimport</a:t>
            </a:r>
            <a:r>
              <a:rPr lang="en-US" dirty="0"/>
              <a:t>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C0F74-276F-E9D8-112A-356C18F2FB8B}"/>
              </a:ext>
            </a:extLst>
          </p:cNvPr>
          <p:cNvSpPr txBox="1"/>
          <p:nvPr/>
        </p:nvSpPr>
        <p:spPr>
          <a:xfrm>
            <a:off x="293914" y="431075"/>
            <a:ext cx="10169434" cy="5959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override fun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savedInstanceState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Bundle?)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super.onCreate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savedInstanceState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setContent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TravelApp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(this)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@Composable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fun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TravelApp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(context: Context)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Column(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modifier = Modifier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.padding(20.dp)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verticalScroll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rememberScrollState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93E48-9F40-E80D-CBEE-08DC68971AF1}"/>
              </a:ext>
            </a:extLst>
          </p:cNvPr>
          <p:cNvSpPr txBox="1"/>
          <p:nvPr/>
        </p:nvSpPr>
        <p:spPr>
          <a:xfrm>
            <a:off x="274320" y="498561"/>
            <a:ext cx="10822577" cy="635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Text(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text = "Wanderlust Travel",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40.sp,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android.graphics.Color.rgb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(120, 40, 251)),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fontFamily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FontFamily.Cursive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Spacer(modifier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Modifier.height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(20.dp))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Bali Card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DestinationCard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context = context,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destinationImageId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R.drawable.bali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destinationNameId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R.string.place_1,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R.string.description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onClickActivity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BaliActivity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::class.java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460A3-FB7C-F5E2-C6E3-CD61F83D47B7}"/>
              </a:ext>
            </a:extLst>
          </p:cNvPr>
          <p:cNvSpPr txBox="1"/>
          <p:nvPr/>
        </p:nvSpPr>
        <p:spPr>
          <a:xfrm>
            <a:off x="306977" y="104977"/>
            <a:ext cx="9966960" cy="5959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Spacer(modifier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Modifier.height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(20.dp))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Singapore Card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DestinationCard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context = context,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destinationImageId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R.drawable.singapore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destinationNameId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R.string.place_3,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R.string.description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onClickActivity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SingaporeActivity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::class.java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Spacer(modifier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Modifier.height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(20.dp))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85D34-EB48-65F0-85A3-5D932A9618AE}"/>
              </a:ext>
            </a:extLst>
          </p:cNvPr>
          <p:cNvSpPr txBox="1"/>
          <p:nvPr/>
        </p:nvSpPr>
        <p:spPr>
          <a:xfrm>
            <a:off x="306977" y="104977"/>
            <a:ext cx="9966960" cy="675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@Composable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fun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DestinationCard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context: Context,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destinationImageId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destinationNameId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onClickActivity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Class&lt;*&gt;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Card(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modifier = Modifier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fillMaxWidth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.height(250.dp)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.clickable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context.startActivity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(Intent(context,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onClickActivity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elevation = 8.dp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5F62D2-C398-EC76-8D26-208F839836F2}"/>
              </a:ext>
            </a:extLst>
          </p:cNvPr>
          <p:cNvSpPr txBox="1"/>
          <p:nvPr/>
        </p:nvSpPr>
        <p:spPr>
          <a:xfrm>
            <a:off x="267788" y="136376"/>
            <a:ext cx="10156371" cy="635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horizontalAlignment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Alignment.CenterHorizontally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Image(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painter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painterResource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destinationImageId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modifier = Modifier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.height(150.dp)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.scale(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1.2f,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1f)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Text(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destinationNameId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18.sp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		Text(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fontWeight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FontWeight.Light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E44B50-4901-8CEA-9166-624C96A26466}"/>
              </a:ext>
            </a:extLst>
          </p:cNvPr>
          <p:cNvSpPr txBox="1"/>
          <p:nvPr/>
        </p:nvSpPr>
        <p:spPr>
          <a:xfrm>
            <a:off x="359229" y="252325"/>
            <a:ext cx="9659982" cy="516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16.sp,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textAlign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TextAlign.Center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Text(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text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stringResource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(id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R.string.plan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Color.Gray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16.sp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109</TotalTime>
  <Words>920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    WANDERLUST TRAVEL APP</vt:lpstr>
      <vt:lpstr>                      DESCRIPTION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DAVIDVEDHA JEROME</cp:lastModifiedBy>
  <cp:revision>11</cp:revision>
  <dcterms:created xsi:type="dcterms:W3CDTF">2024-03-18T04:06:37Z</dcterms:created>
  <dcterms:modified xsi:type="dcterms:W3CDTF">2024-11-14T05:54:22Z</dcterms:modified>
</cp:coreProperties>
</file>