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6F53-E8FB-444D-AEFD-3F3A9CB4F5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114FCB-47BC-410C-8722-C02EE79B77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398568-5F37-4E34-914B-C47147BDFB4B}"/>
              </a:ext>
            </a:extLst>
          </p:cNvPr>
          <p:cNvSpPr>
            <a:spLocks noGrp="1"/>
          </p:cNvSpPr>
          <p:nvPr>
            <p:ph type="dt" sz="half" idx="10"/>
          </p:nvPr>
        </p:nvSpPr>
        <p:spPr/>
        <p:txBody>
          <a:bodyPr/>
          <a:lstStyle/>
          <a:p>
            <a:fld id="{006DE1D3-584F-4B10-86C8-869EBC40BC6D}" type="datetimeFigureOut">
              <a:rPr lang="en-US" smtClean="0"/>
              <a:t>9/25/2020</a:t>
            </a:fld>
            <a:endParaRPr lang="en-US"/>
          </a:p>
        </p:txBody>
      </p:sp>
      <p:sp>
        <p:nvSpPr>
          <p:cNvPr id="5" name="Footer Placeholder 4">
            <a:extLst>
              <a:ext uri="{FF2B5EF4-FFF2-40B4-BE49-F238E27FC236}">
                <a16:creationId xmlns:a16="http://schemas.microsoft.com/office/drawing/2014/main" id="{BD3116A0-EE18-4190-9627-0468E880E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9D547-020B-48AC-9A1E-E989F0F46FDC}"/>
              </a:ext>
            </a:extLst>
          </p:cNvPr>
          <p:cNvSpPr>
            <a:spLocks noGrp="1"/>
          </p:cNvSpPr>
          <p:nvPr>
            <p:ph type="sldNum" sz="quarter" idx="12"/>
          </p:nvPr>
        </p:nvSpPr>
        <p:spPr/>
        <p:txBody>
          <a:bodyPr/>
          <a:lstStyle/>
          <a:p>
            <a:fld id="{0CC9B033-9C35-4FB6-B7E1-89B5C35B07FF}" type="slidenum">
              <a:rPr lang="en-US" smtClean="0"/>
              <a:t>‹#›</a:t>
            </a:fld>
            <a:endParaRPr lang="en-US"/>
          </a:p>
        </p:txBody>
      </p:sp>
    </p:spTree>
    <p:extLst>
      <p:ext uri="{BB962C8B-B14F-4D97-AF65-F5344CB8AC3E}">
        <p14:creationId xmlns:p14="http://schemas.microsoft.com/office/powerpoint/2010/main" val="548343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0650-4011-4A48-9099-086435B1BB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1DB7D-1407-46E1-B26B-DFA5654159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552B21-80E2-4DDE-AAF5-C3443929A50E}"/>
              </a:ext>
            </a:extLst>
          </p:cNvPr>
          <p:cNvSpPr>
            <a:spLocks noGrp="1"/>
          </p:cNvSpPr>
          <p:nvPr>
            <p:ph type="dt" sz="half" idx="10"/>
          </p:nvPr>
        </p:nvSpPr>
        <p:spPr/>
        <p:txBody>
          <a:bodyPr/>
          <a:lstStyle/>
          <a:p>
            <a:fld id="{006DE1D3-584F-4B10-86C8-869EBC40BC6D}" type="datetimeFigureOut">
              <a:rPr lang="en-US" smtClean="0"/>
              <a:t>9/25/2020</a:t>
            </a:fld>
            <a:endParaRPr lang="en-US"/>
          </a:p>
        </p:txBody>
      </p:sp>
      <p:sp>
        <p:nvSpPr>
          <p:cNvPr id="5" name="Footer Placeholder 4">
            <a:extLst>
              <a:ext uri="{FF2B5EF4-FFF2-40B4-BE49-F238E27FC236}">
                <a16:creationId xmlns:a16="http://schemas.microsoft.com/office/drawing/2014/main" id="{75A9BED6-D5C6-49B5-8F55-77D46D385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9CC1F-8171-4E94-8E53-C4D371D754EE}"/>
              </a:ext>
            </a:extLst>
          </p:cNvPr>
          <p:cNvSpPr>
            <a:spLocks noGrp="1"/>
          </p:cNvSpPr>
          <p:nvPr>
            <p:ph type="sldNum" sz="quarter" idx="12"/>
          </p:nvPr>
        </p:nvSpPr>
        <p:spPr/>
        <p:txBody>
          <a:bodyPr/>
          <a:lstStyle/>
          <a:p>
            <a:fld id="{0CC9B033-9C35-4FB6-B7E1-89B5C35B07FF}" type="slidenum">
              <a:rPr lang="en-US" smtClean="0"/>
              <a:t>‹#›</a:t>
            </a:fld>
            <a:endParaRPr lang="en-US"/>
          </a:p>
        </p:txBody>
      </p:sp>
    </p:spTree>
    <p:extLst>
      <p:ext uri="{BB962C8B-B14F-4D97-AF65-F5344CB8AC3E}">
        <p14:creationId xmlns:p14="http://schemas.microsoft.com/office/powerpoint/2010/main" val="252604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099734-DD3E-48EE-90A5-B33FC74D74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BB869E-97C1-4879-8E8B-ED538D770F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9C638-2068-4219-8466-07474281451C}"/>
              </a:ext>
            </a:extLst>
          </p:cNvPr>
          <p:cNvSpPr>
            <a:spLocks noGrp="1"/>
          </p:cNvSpPr>
          <p:nvPr>
            <p:ph type="dt" sz="half" idx="10"/>
          </p:nvPr>
        </p:nvSpPr>
        <p:spPr/>
        <p:txBody>
          <a:bodyPr/>
          <a:lstStyle/>
          <a:p>
            <a:fld id="{006DE1D3-584F-4B10-86C8-869EBC40BC6D}" type="datetimeFigureOut">
              <a:rPr lang="en-US" smtClean="0"/>
              <a:t>9/25/2020</a:t>
            </a:fld>
            <a:endParaRPr lang="en-US"/>
          </a:p>
        </p:txBody>
      </p:sp>
      <p:sp>
        <p:nvSpPr>
          <p:cNvPr id="5" name="Footer Placeholder 4">
            <a:extLst>
              <a:ext uri="{FF2B5EF4-FFF2-40B4-BE49-F238E27FC236}">
                <a16:creationId xmlns:a16="http://schemas.microsoft.com/office/drawing/2014/main" id="{05747708-A86F-4B8D-A253-4080EDD03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97909-2E04-47E5-AD82-64C643F1671B}"/>
              </a:ext>
            </a:extLst>
          </p:cNvPr>
          <p:cNvSpPr>
            <a:spLocks noGrp="1"/>
          </p:cNvSpPr>
          <p:nvPr>
            <p:ph type="sldNum" sz="quarter" idx="12"/>
          </p:nvPr>
        </p:nvSpPr>
        <p:spPr/>
        <p:txBody>
          <a:bodyPr/>
          <a:lstStyle/>
          <a:p>
            <a:fld id="{0CC9B033-9C35-4FB6-B7E1-89B5C35B07FF}" type="slidenum">
              <a:rPr lang="en-US" smtClean="0"/>
              <a:t>‹#›</a:t>
            </a:fld>
            <a:endParaRPr lang="en-US"/>
          </a:p>
        </p:txBody>
      </p:sp>
    </p:spTree>
    <p:extLst>
      <p:ext uri="{BB962C8B-B14F-4D97-AF65-F5344CB8AC3E}">
        <p14:creationId xmlns:p14="http://schemas.microsoft.com/office/powerpoint/2010/main" val="140611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F981-4462-441C-8496-ED132608C2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07611-01D8-49FF-830B-0B21372A59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42E1C-5A9D-4E63-9974-899E3ECAE707}"/>
              </a:ext>
            </a:extLst>
          </p:cNvPr>
          <p:cNvSpPr>
            <a:spLocks noGrp="1"/>
          </p:cNvSpPr>
          <p:nvPr>
            <p:ph type="dt" sz="half" idx="10"/>
          </p:nvPr>
        </p:nvSpPr>
        <p:spPr/>
        <p:txBody>
          <a:bodyPr/>
          <a:lstStyle/>
          <a:p>
            <a:fld id="{006DE1D3-584F-4B10-86C8-869EBC40BC6D}" type="datetimeFigureOut">
              <a:rPr lang="en-US" smtClean="0"/>
              <a:t>9/25/2020</a:t>
            </a:fld>
            <a:endParaRPr lang="en-US"/>
          </a:p>
        </p:txBody>
      </p:sp>
      <p:sp>
        <p:nvSpPr>
          <p:cNvPr id="5" name="Footer Placeholder 4">
            <a:extLst>
              <a:ext uri="{FF2B5EF4-FFF2-40B4-BE49-F238E27FC236}">
                <a16:creationId xmlns:a16="http://schemas.microsoft.com/office/drawing/2014/main" id="{E7FE6086-75EC-4382-B164-333D46E92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9A178-B775-4657-8BB2-3A2353243FB6}"/>
              </a:ext>
            </a:extLst>
          </p:cNvPr>
          <p:cNvSpPr>
            <a:spLocks noGrp="1"/>
          </p:cNvSpPr>
          <p:nvPr>
            <p:ph type="sldNum" sz="quarter" idx="12"/>
          </p:nvPr>
        </p:nvSpPr>
        <p:spPr/>
        <p:txBody>
          <a:bodyPr/>
          <a:lstStyle/>
          <a:p>
            <a:fld id="{0CC9B033-9C35-4FB6-B7E1-89B5C35B07FF}" type="slidenum">
              <a:rPr lang="en-US" smtClean="0"/>
              <a:t>‹#›</a:t>
            </a:fld>
            <a:endParaRPr lang="en-US"/>
          </a:p>
        </p:txBody>
      </p:sp>
    </p:spTree>
    <p:extLst>
      <p:ext uri="{BB962C8B-B14F-4D97-AF65-F5344CB8AC3E}">
        <p14:creationId xmlns:p14="http://schemas.microsoft.com/office/powerpoint/2010/main" val="207945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8671-0504-4300-9C81-256CA12E77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337F7-FF48-4520-8565-85E93EEFA6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47BAEF-3C08-4921-BEAC-B55A50F490F8}"/>
              </a:ext>
            </a:extLst>
          </p:cNvPr>
          <p:cNvSpPr>
            <a:spLocks noGrp="1"/>
          </p:cNvSpPr>
          <p:nvPr>
            <p:ph type="dt" sz="half" idx="10"/>
          </p:nvPr>
        </p:nvSpPr>
        <p:spPr/>
        <p:txBody>
          <a:bodyPr/>
          <a:lstStyle/>
          <a:p>
            <a:fld id="{006DE1D3-584F-4B10-86C8-869EBC40BC6D}" type="datetimeFigureOut">
              <a:rPr lang="en-US" smtClean="0"/>
              <a:t>9/25/2020</a:t>
            </a:fld>
            <a:endParaRPr lang="en-US"/>
          </a:p>
        </p:txBody>
      </p:sp>
      <p:sp>
        <p:nvSpPr>
          <p:cNvPr id="5" name="Footer Placeholder 4">
            <a:extLst>
              <a:ext uri="{FF2B5EF4-FFF2-40B4-BE49-F238E27FC236}">
                <a16:creationId xmlns:a16="http://schemas.microsoft.com/office/drawing/2014/main" id="{6371DAD1-7DBF-4C6F-87C6-8414CDECC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9DB15-2003-4F88-B045-32412F4F5CA6}"/>
              </a:ext>
            </a:extLst>
          </p:cNvPr>
          <p:cNvSpPr>
            <a:spLocks noGrp="1"/>
          </p:cNvSpPr>
          <p:nvPr>
            <p:ph type="sldNum" sz="quarter" idx="12"/>
          </p:nvPr>
        </p:nvSpPr>
        <p:spPr/>
        <p:txBody>
          <a:bodyPr/>
          <a:lstStyle/>
          <a:p>
            <a:fld id="{0CC9B033-9C35-4FB6-B7E1-89B5C35B07FF}" type="slidenum">
              <a:rPr lang="en-US" smtClean="0"/>
              <a:t>‹#›</a:t>
            </a:fld>
            <a:endParaRPr lang="en-US"/>
          </a:p>
        </p:txBody>
      </p:sp>
    </p:spTree>
    <p:extLst>
      <p:ext uri="{BB962C8B-B14F-4D97-AF65-F5344CB8AC3E}">
        <p14:creationId xmlns:p14="http://schemas.microsoft.com/office/powerpoint/2010/main" val="23848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67BD-7E45-4DDF-A196-18CB6D9B5A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AAE6AB-253F-44FD-BBA8-22A2E522FF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F69182-612B-4EBA-9FFB-6EDB8D038B3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6DB4D3-5650-426C-BDBF-C7225E2978F3}"/>
              </a:ext>
            </a:extLst>
          </p:cNvPr>
          <p:cNvSpPr>
            <a:spLocks noGrp="1"/>
          </p:cNvSpPr>
          <p:nvPr>
            <p:ph type="dt" sz="half" idx="10"/>
          </p:nvPr>
        </p:nvSpPr>
        <p:spPr/>
        <p:txBody>
          <a:bodyPr/>
          <a:lstStyle/>
          <a:p>
            <a:fld id="{006DE1D3-584F-4B10-86C8-869EBC40BC6D}" type="datetimeFigureOut">
              <a:rPr lang="en-US" smtClean="0"/>
              <a:t>9/25/2020</a:t>
            </a:fld>
            <a:endParaRPr lang="en-US"/>
          </a:p>
        </p:txBody>
      </p:sp>
      <p:sp>
        <p:nvSpPr>
          <p:cNvPr id="6" name="Footer Placeholder 5">
            <a:extLst>
              <a:ext uri="{FF2B5EF4-FFF2-40B4-BE49-F238E27FC236}">
                <a16:creationId xmlns:a16="http://schemas.microsoft.com/office/drawing/2014/main" id="{B3E57141-C299-41F4-901A-CDDF066C3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34F647-1064-452A-93CC-4A16461987DC}"/>
              </a:ext>
            </a:extLst>
          </p:cNvPr>
          <p:cNvSpPr>
            <a:spLocks noGrp="1"/>
          </p:cNvSpPr>
          <p:nvPr>
            <p:ph type="sldNum" sz="quarter" idx="12"/>
          </p:nvPr>
        </p:nvSpPr>
        <p:spPr/>
        <p:txBody>
          <a:bodyPr/>
          <a:lstStyle/>
          <a:p>
            <a:fld id="{0CC9B033-9C35-4FB6-B7E1-89B5C35B07FF}" type="slidenum">
              <a:rPr lang="en-US" smtClean="0"/>
              <a:t>‹#›</a:t>
            </a:fld>
            <a:endParaRPr lang="en-US"/>
          </a:p>
        </p:txBody>
      </p:sp>
    </p:spTree>
    <p:extLst>
      <p:ext uri="{BB962C8B-B14F-4D97-AF65-F5344CB8AC3E}">
        <p14:creationId xmlns:p14="http://schemas.microsoft.com/office/powerpoint/2010/main" val="51453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5584-031B-46E7-B933-686B478AEB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8BBEB4-3923-4D4E-9767-DFDB3C0B18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5535AD-B97E-4B4D-9508-F609D6ED6B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196FBE-91E3-47BC-8CAE-B3A9BB5A64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8ACFE5-D1CD-4E32-AFB9-C9072B0BEE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C2EED7-5F50-4204-B9DB-A1BE1DBE93DA}"/>
              </a:ext>
            </a:extLst>
          </p:cNvPr>
          <p:cNvSpPr>
            <a:spLocks noGrp="1"/>
          </p:cNvSpPr>
          <p:nvPr>
            <p:ph type="dt" sz="half" idx="10"/>
          </p:nvPr>
        </p:nvSpPr>
        <p:spPr/>
        <p:txBody>
          <a:bodyPr/>
          <a:lstStyle/>
          <a:p>
            <a:fld id="{006DE1D3-584F-4B10-86C8-869EBC40BC6D}" type="datetimeFigureOut">
              <a:rPr lang="en-US" smtClean="0"/>
              <a:t>9/25/2020</a:t>
            </a:fld>
            <a:endParaRPr lang="en-US"/>
          </a:p>
        </p:txBody>
      </p:sp>
      <p:sp>
        <p:nvSpPr>
          <p:cNvPr id="8" name="Footer Placeholder 7">
            <a:extLst>
              <a:ext uri="{FF2B5EF4-FFF2-40B4-BE49-F238E27FC236}">
                <a16:creationId xmlns:a16="http://schemas.microsoft.com/office/drawing/2014/main" id="{ACA49659-E266-4E98-9793-CA64C41F3F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357425-F123-42D3-9187-5D16B75D5F00}"/>
              </a:ext>
            </a:extLst>
          </p:cNvPr>
          <p:cNvSpPr>
            <a:spLocks noGrp="1"/>
          </p:cNvSpPr>
          <p:nvPr>
            <p:ph type="sldNum" sz="quarter" idx="12"/>
          </p:nvPr>
        </p:nvSpPr>
        <p:spPr/>
        <p:txBody>
          <a:bodyPr/>
          <a:lstStyle/>
          <a:p>
            <a:fld id="{0CC9B033-9C35-4FB6-B7E1-89B5C35B07FF}" type="slidenum">
              <a:rPr lang="en-US" smtClean="0"/>
              <a:t>‹#›</a:t>
            </a:fld>
            <a:endParaRPr lang="en-US"/>
          </a:p>
        </p:txBody>
      </p:sp>
    </p:spTree>
    <p:extLst>
      <p:ext uri="{BB962C8B-B14F-4D97-AF65-F5344CB8AC3E}">
        <p14:creationId xmlns:p14="http://schemas.microsoft.com/office/powerpoint/2010/main" val="181015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F03F-FE62-431F-8389-9BD6A176D7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F79674-88F5-487C-B73A-EDA71E046DB4}"/>
              </a:ext>
            </a:extLst>
          </p:cNvPr>
          <p:cNvSpPr>
            <a:spLocks noGrp="1"/>
          </p:cNvSpPr>
          <p:nvPr>
            <p:ph type="dt" sz="half" idx="10"/>
          </p:nvPr>
        </p:nvSpPr>
        <p:spPr/>
        <p:txBody>
          <a:bodyPr/>
          <a:lstStyle/>
          <a:p>
            <a:fld id="{006DE1D3-584F-4B10-86C8-869EBC40BC6D}" type="datetimeFigureOut">
              <a:rPr lang="en-US" smtClean="0"/>
              <a:t>9/25/2020</a:t>
            </a:fld>
            <a:endParaRPr lang="en-US"/>
          </a:p>
        </p:txBody>
      </p:sp>
      <p:sp>
        <p:nvSpPr>
          <p:cNvPr id="4" name="Footer Placeholder 3">
            <a:extLst>
              <a:ext uri="{FF2B5EF4-FFF2-40B4-BE49-F238E27FC236}">
                <a16:creationId xmlns:a16="http://schemas.microsoft.com/office/drawing/2014/main" id="{CDE926CC-0300-4B18-B63D-4E9DE983BF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C59E1-35B4-41AF-ACB6-B9C837D3B801}"/>
              </a:ext>
            </a:extLst>
          </p:cNvPr>
          <p:cNvSpPr>
            <a:spLocks noGrp="1"/>
          </p:cNvSpPr>
          <p:nvPr>
            <p:ph type="sldNum" sz="quarter" idx="12"/>
          </p:nvPr>
        </p:nvSpPr>
        <p:spPr/>
        <p:txBody>
          <a:bodyPr/>
          <a:lstStyle/>
          <a:p>
            <a:fld id="{0CC9B033-9C35-4FB6-B7E1-89B5C35B07FF}" type="slidenum">
              <a:rPr lang="en-US" smtClean="0"/>
              <a:t>‹#›</a:t>
            </a:fld>
            <a:endParaRPr lang="en-US"/>
          </a:p>
        </p:txBody>
      </p:sp>
    </p:spTree>
    <p:extLst>
      <p:ext uri="{BB962C8B-B14F-4D97-AF65-F5344CB8AC3E}">
        <p14:creationId xmlns:p14="http://schemas.microsoft.com/office/powerpoint/2010/main" val="32370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B79FFF-A13B-4ECD-8AD9-0F769DE4C8FA}"/>
              </a:ext>
            </a:extLst>
          </p:cNvPr>
          <p:cNvSpPr>
            <a:spLocks noGrp="1"/>
          </p:cNvSpPr>
          <p:nvPr>
            <p:ph type="dt" sz="half" idx="10"/>
          </p:nvPr>
        </p:nvSpPr>
        <p:spPr/>
        <p:txBody>
          <a:bodyPr/>
          <a:lstStyle/>
          <a:p>
            <a:fld id="{006DE1D3-584F-4B10-86C8-869EBC40BC6D}" type="datetimeFigureOut">
              <a:rPr lang="en-US" smtClean="0"/>
              <a:t>9/25/2020</a:t>
            </a:fld>
            <a:endParaRPr lang="en-US"/>
          </a:p>
        </p:txBody>
      </p:sp>
      <p:sp>
        <p:nvSpPr>
          <p:cNvPr id="3" name="Footer Placeholder 2">
            <a:extLst>
              <a:ext uri="{FF2B5EF4-FFF2-40B4-BE49-F238E27FC236}">
                <a16:creationId xmlns:a16="http://schemas.microsoft.com/office/drawing/2014/main" id="{4A386A6C-BF28-4344-8301-62765C4451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C05A8F-A10A-4E30-AE80-1215BEAA10DE}"/>
              </a:ext>
            </a:extLst>
          </p:cNvPr>
          <p:cNvSpPr>
            <a:spLocks noGrp="1"/>
          </p:cNvSpPr>
          <p:nvPr>
            <p:ph type="sldNum" sz="quarter" idx="12"/>
          </p:nvPr>
        </p:nvSpPr>
        <p:spPr/>
        <p:txBody>
          <a:bodyPr/>
          <a:lstStyle/>
          <a:p>
            <a:fld id="{0CC9B033-9C35-4FB6-B7E1-89B5C35B07FF}" type="slidenum">
              <a:rPr lang="en-US" smtClean="0"/>
              <a:t>‹#›</a:t>
            </a:fld>
            <a:endParaRPr lang="en-US"/>
          </a:p>
        </p:txBody>
      </p:sp>
    </p:spTree>
    <p:extLst>
      <p:ext uri="{BB962C8B-B14F-4D97-AF65-F5344CB8AC3E}">
        <p14:creationId xmlns:p14="http://schemas.microsoft.com/office/powerpoint/2010/main" val="36986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659D-89C3-44CB-9F2E-2149305341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95098F-C71B-4625-BA46-42058DF7F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3262BD-D5AF-434B-97EF-2932C420C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79AF13-2D9C-46E8-9E6A-2BC10B800698}"/>
              </a:ext>
            </a:extLst>
          </p:cNvPr>
          <p:cNvSpPr>
            <a:spLocks noGrp="1"/>
          </p:cNvSpPr>
          <p:nvPr>
            <p:ph type="dt" sz="half" idx="10"/>
          </p:nvPr>
        </p:nvSpPr>
        <p:spPr/>
        <p:txBody>
          <a:bodyPr/>
          <a:lstStyle/>
          <a:p>
            <a:fld id="{006DE1D3-584F-4B10-86C8-869EBC40BC6D}" type="datetimeFigureOut">
              <a:rPr lang="en-US" smtClean="0"/>
              <a:t>9/25/2020</a:t>
            </a:fld>
            <a:endParaRPr lang="en-US"/>
          </a:p>
        </p:txBody>
      </p:sp>
      <p:sp>
        <p:nvSpPr>
          <p:cNvPr id="6" name="Footer Placeholder 5">
            <a:extLst>
              <a:ext uri="{FF2B5EF4-FFF2-40B4-BE49-F238E27FC236}">
                <a16:creationId xmlns:a16="http://schemas.microsoft.com/office/drawing/2014/main" id="{0EFAC303-2102-47B8-8AFD-42176FB077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A4FAE-29F1-4EF1-9FB9-5ED03CDE1F14}"/>
              </a:ext>
            </a:extLst>
          </p:cNvPr>
          <p:cNvSpPr>
            <a:spLocks noGrp="1"/>
          </p:cNvSpPr>
          <p:nvPr>
            <p:ph type="sldNum" sz="quarter" idx="12"/>
          </p:nvPr>
        </p:nvSpPr>
        <p:spPr/>
        <p:txBody>
          <a:bodyPr/>
          <a:lstStyle/>
          <a:p>
            <a:fld id="{0CC9B033-9C35-4FB6-B7E1-89B5C35B07FF}" type="slidenum">
              <a:rPr lang="en-US" smtClean="0"/>
              <a:t>‹#›</a:t>
            </a:fld>
            <a:endParaRPr lang="en-US"/>
          </a:p>
        </p:txBody>
      </p:sp>
    </p:spTree>
    <p:extLst>
      <p:ext uri="{BB962C8B-B14F-4D97-AF65-F5344CB8AC3E}">
        <p14:creationId xmlns:p14="http://schemas.microsoft.com/office/powerpoint/2010/main" val="426863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A19FC-098E-40ED-B8BE-84CBCA20F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CE6816-67C7-4DA6-9C37-712F673305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12B67F-CF8E-4AF1-8502-656C03BF4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F7A324-2679-47CD-B743-CDC733AE90E3}"/>
              </a:ext>
            </a:extLst>
          </p:cNvPr>
          <p:cNvSpPr>
            <a:spLocks noGrp="1"/>
          </p:cNvSpPr>
          <p:nvPr>
            <p:ph type="dt" sz="half" idx="10"/>
          </p:nvPr>
        </p:nvSpPr>
        <p:spPr/>
        <p:txBody>
          <a:bodyPr/>
          <a:lstStyle/>
          <a:p>
            <a:fld id="{006DE1D3-584F-4B10-86C8-869EBC40BC6D}" type="datetimeFigureOut">
              <a:rPr lang="en-US" smtClean="0"/>
              <a:t>9/25/2020</a:t>
            </a:fld>
            <a:endParaRPr lang="en-US"/>
          </a:p>
        </p:txBody>
      </p:sp>
      <p:sp>
        <p:nvSpPr>
          <p:cNvPr id="6" name="Footer Placeholder 5">
            <a:extLst>
              <a:ext uri="{FF2B5EF4-FFF2-40B4-BE49-F238E27FC236}">
                <a16:creationId xmlns:a16="http://schemas.microsoft.com/office/drawing/2014/main" id="{36A2287B-CAC3-4B1E-995D-4C8965F9B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DE413A-B477-4C07-BB11-A90842437DD1}"/>
              </a:ext>
            </a:extLst>
          </p:cNvPr>
          <p:cNvSpPr>
            <a:spLocks noGrp="1"/>
          </p:cNvSpPr>
          <p:nvPr>
            <p:ph type="sldNum" sz="quarter" idx="12"/>
          </p:nvPr>
        </p:nvSpPr>
        <p:spPr/>
        <p:txBody>
          <a:bodyPr/>
          <a:lstStyle/>
          <a:p>
            <a:fld id="{0CC9B033-9C35-4FB6-B7E1-89B5C35B07FF}" type="slidenum">
              <a:rPr lang="en-US" smtClean="0"/>
              <a:t>‹#›</a:t>
            </a:fld>
            <a:endParaRPr lang="en-US"/>
          </a:p>
        </p:txBody>
      </p:sp>
    </p:spTree>
    <p:extLst>
      <p:ext uri="{BB962C8B-B14F-4D97-AF65-F5344CB8AC3E}">
        <p14:creationId xmlns:p14="http://schemas.microsoft.com/office/powerpoint/2010/main" val="253974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6EEDE6-1145-4291-B9E2-9284893913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74FCE6-D69C-47C3-8397-79A466B142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04A18-CA56-43FB-81D5-404276F36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6DE1D3-584F-4B10-86C8-869EBC40BC6D}" type="datetimeFigureOut">
              <a:rPr lang="en-US" smtClean="0"/>
              <a:t>9/25/2020</a:t>
            </a:fld>
            <a:endParaRPr lang="en-US"/>
          </a:p>
        </p:txBody>
      </p:sp>
      <p:sp>
        <p:nvSpPr>
          <p:cNvPr id="5" name="Footer Placeholder 4">
            <a:extLst>
              <a:ext uri="{FF2B5EF4-FFF2-40B4-BE49-F238E27FC236}">
                <a16:creationId xmlns:a16="http://schemas.microsoft.com/office/drawing/2014/main" id="{415E2673-AF3F-4C08-A58C-597A7479D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67D9E6-EEB2-4DD3-AC9D-249299523A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9B033-9C35-4FB6-B7E1-89B5C35B07FF}" type="slidenum">
              <a:rPr lang="en-US" smtClean="0"/>
              <a:t>‹#›</a:t>
            </a:fld>
            <a:endParaRPr lang="en-US"/>
          </a:p>
        </p:txBody>
      </p:sp>
    </p:spTree>
    <p:extLst>
      <p:ext uri="{BB962C8B-B14F-4D97-AF65-F5344CB8AC3E}">
        <p14:creationId xmlns:p14="http://schemas.microsoft.com/office/powerpoint/2010/main" val="4273716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17E8AB-3D10-4D4E-BF4E-2DD1E09287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6109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178B-922E-4AF5-9B30-B9E04EB735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9C8A13-25A2-47F2-9349-C68FBB6A00C7}"/>
              </a:ext>
            </a:extLst>
          </p:cNvPr>
          <p:cNvSpPr>
            <a:spLocks noGrp="1"/>
          </p:cNvSpPr>
          <p:nvPr>
            <p:ph idx="1"/>
          </p:nvPr>
        </p:nvSpPr>
        <p:spPr/>
        <p:txBody>
          <a:bodyPr/>
          <a:lstStyle/>
          <a:p>
            <a:r>
              <a:rPr lang="en-US" dirty="0"/>
              <a:t>I wish to be able to see how sound impacts my behavior and how that is related to the propensity to want to achieve goals. More vital is modifying my behavior to achievement of high goals.</a:t>
            </a:r>
          </a:p>
          <a:p>
            <a:r>
              <a:rPr lang="en-US" dirty="0"/>
              <a:t>So I would love to see how sound changes around me. </a:t>
            </a:r>
          </a:p>
          <a:p>
            <a:r>
              <a:rPr lang="en-US" dirty="0"/>
              <a:t>Basically this can be monitored to look for probabilities of transition to a sequence of sounds given a current sequence of sound.</a:t>
            </a:r>
          </a:p>
        </p:txBody>
      </p:sp>
    </p:spTree>
    <p:extLst>
      <p:ext uri="{BB962C8B-B14F-4D97-AF65-F5344CB8AC3E}">
        <p14:creationId xmlns:p14="http://schemas.microsoft.com/office/powerpoint/2010/main" val="3024643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0AC6-A935-4884-BC41-44FAD979B47A}"/>
              </a:ext>
            </a:extLst>
          </p:cNvPr>
          <p:cNvSpPr>
            <a:spLocks noGrp="1"/>
          </p:cNvSpPr>
          <p:nvPr>
            <p:ph type="title"/>
          </p:nvPr>
        </p:nvSpPr>
        <p:spPr/>
        <p:txBody>
          <a:bodyPr/>
          <a:lstStyle/>
          <a:p>
            <a:r>
              <a:rPr lang="en-US" dirty="0"/>
              <a:t>Sequences of sound</a:t>
            </a:r>
          </a:p>
        </p:txBody>
      </p:sp>
      <p:sp>
        <p:nvSpPr>
          <p:cNvPr id="3" name="Content Placeholder 2">
            <a:extLst>
              <a:ext uri="{FF2B5EF4-FFF2-40B4-BE49-F238E27FC236}">
                <a16:creationId xmlns:a16="http://schemas.microsoft.com/office/drawing/2014/main" id="{717CBA99-8022-4F43-8FB4-13D21A1420AD}"/>
              </a:ext>
            </a:extLst>
          </p:cNvPr>
          <p:cNvSpPr>
            <a:spLocks noGrp="1"/>
          </p:cNvSpPr>
          <p:nvPr>
            <p:ph idx="1"/>
          </p:nvPr>
        </p:nvSpPr>
        <p:spPr>
          <a:xfrm>
            <a:off x="5063114" y="1264516"/>
            <a:ext cx="6574703" cy="4873625"/>
          </a:xfrm>
        </p:spPr>
        <p:txBody>
          <a:bodyPr/>
          <a:lstStyle/>
          <a:p>
            <a:pPr marL="0" indent="0">
              <a:buNone/>
            </a:pPr>
            <a:r>
              <a:rPr lang="en-US" dirty="0"/>
              <a:t>The box shows two intervals of sound. The first portion may represent a silent period (light color), the second darker one representing a period of loud sounds.</a:t>
            </a:r>
          </a:p>
          <a:p>
            <a:pPr marL="0" indent="0">
              <a:buNone/>
            </a:pPr>
            <a:r>
              <a:rPr lang="en-US" dirty="0"/>
              <a:t>Supposing that we wished to know whether the next two periods of will be both quiet, both loud, or a mixture of both.</a:t>
            </a:r>
          </a:p>
        </p:txBody>
      </p:sp>
      <p:grpSp>
        <p:nvGrpSpPr>
          <p:cNvPr id="6" name="Group 5">
            <a:extLst>
              <a:ext uri="{FF2B5EF4-FFF2-40B4-BE49-F238E27FC236}">
                <a16:creationId xmlns:a16="http://schemas.microsoft.com/office/drawing/2014/main" id="{3ABA96C8-EAA1-4ABC-9FC8-378F0111F26A}"/>
              </a:ext>
            </a:extLst>
          </p:cNvPr>
          <p:cNvGrpSpPr/>
          <p:nvPr/>
        </p:nvGrpSpPr>
        <p:grpSpPr>
          <a:xfrm>
            <a:off x="1551709" y="2971800"/>
            <a:ext cx="1828800" cy="914400"/>
            <a:chOff x="2272145" y="2780145"/>
            <a:chExt cx="1828800" cy="914400"/>
          </a:xfrm>
        </p:grpSpPr>
        <p:sp>
          <p:nvSpPr>
            <p:cNvPr id="4" name="Rectangle 3">
              <a:extLst>
                <a:ext uri="{FF2B5EF4-FFF2-40B4-BE49-F238E27FC236}">
                  <a16:creationId xmlns:a16="http://schemas.microsoft.com/office/drawing/2014/main" id="{379F65D8-DA4C-41DE-BE4E-FABF631603C9}"/>
                </a:ext>
              </a:extLst>
            </p:cNvPr>
            <p:cNvSpPr/>
            <p:nvPr/>
          </p:nvSpPr>
          <p:spPr>
            <a:xfrm>
              <a:off x="2272145" y="2780145"/>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398CA62-0955-4487-910F-90C7D735F9F0}"/>
                </a:ext>
              </a:extLst>
            </p:cNvPr>
            <p:cNvSpPr/>
            <p:nvPr/>
          </p:nvSpPr>
          <p:spPr>
            <a:xfrm>
              <a:off x="3186545" y="2780145"/>
              <a:ext cx="914400" cy="914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219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7EFE-9738-4A0B-BEA3-22A7A5DF2583}"/>
              </a:ext>
            </a:extLst>
          </p:cNvPr>
          <p:cNvSpPr>
            <a:spLocks noGrp="1"/>
          </p:cNvSpPr>
          <p:nvPr>
            <p:ph type="title"/>
          </p:nvPr>
        </p:nvSpPr>
        <p:spPr>
          <a:xfrm>
            <a:off x="772462" y="983673"/>
            <a:ext cx="3932237" cy="801255"/>
          </a:xfrm>
        </p:spPr>
        <p:txBody>
          <a:bodyPr/>
          <a:lstStyle/>
          <a:p>
            <a:r>
              <a:rPr lang="en-US" dirty="0"/>
              <a:t>Possible next intervals</a:t>
            </a:r>
          </a:p>
        </p:txBody>
      </p:sp>
      <p:sp>
        <p:nvSpPr>
          <p:cNvPr id="3" name="Content Placeholder 2">
            <a:extLst>
              <a:ext uri="{FF2B5EF4-FFF2-40B4-BE49-F238E27FC236}">
                <a16:creationId xmlns:a16="http://schemas.microsoft.com/office/drawing/2014/main" id="{C21DB466-9A33-4C25-B6EF-47E26DA303B8}"/>
              </a:ext>
            </a:extLst>
          </p:cNvPr>
          <p:cNvSpPr>
            <a:spLocks noGrp="1"/>
          </p:cNvSpPr>
          <p:nvPr>
            <p:ph idx="1"/>
          </p:nvPr>
        </p:nvSpPr>
        <p:spPr>
          <a:xfrm>
            <a:off x="5432568" y="1384300"/>
            <a:ext cx="6454631" cy="4873625"/>
          </a:xfrm>
        </p:spPr>
        <p:txBody>
          <a:bodyPr>
            <a:normAutofit/>
          </a:bodyPr>
          <a:lstStyle/>
          <a:p>
            <a:r>
              <a:rPr lang="en-US" dirty="0"/>
              <a:t>We are considering only two levels: loud or calm. Finer distinctions can be made, but this simplification makes comprehension easier without diluting the concepts discussed.</a:t>
            </a:r>
          </a:p>
          <a:p>
            <a:r>
              <a:rPr lang="en-US" dirty="0"/>
              <a:t>Also only two intervals are considered for simplicity again. Three, four or more can be used and the reasoning remains the same.</a:t>
            </a:r>
          </a:p>
        </p:txBody>
      </p:sp>
      <p:grpSp>
        <p:nvGrpSpPr>
          <p:cNvPr id="27" name="Group 26">
            <a:extLst>
              <a:ext uri="{FF2B5EF4-FFF2-40B4-BE49-F238E27FC236}">
                <a16:creationId xmlns:a16="http://schemas.microsoft.com/office/drawing/2014/main" id="{6195EDC2-D26B-437B-A829-385B460DE81B}"/>
              </a:ext>
            </a:extLst>
          </p:cNvPr>
          <p:cNvGrpSpPr/>
          <p:nvPr/>
        </p:nvGrpSpPr>
        <p:grpSpPr>
          <a:xfrm>
            <a:off x="428625" y="1955800"/>
            <a:ext cx="4548982" cy="914400"/>
            <a:chOff x="428625" y="1955800"/>
            <a:chExt cx="4548982" cy="914400"/>
          </a:xfrm>
        </p:grpSpPr>
        <p:grpSp>
          <p:nvGrpSpPr>
            <p:cNvPr id="5" name="Group 4">
              <a:extLst>
                <a:ext uri="{FF2B5EF4-FFF2-40B4-BE49-F238E27FC236}">
                  <a16:creationId xmlns:a16="http://schemas.microsoft.com/office/drawing/2014/main" id="{89DBE255-C329-4997-A742-FABD23E29AD8}"/>
                </a:ext>
              </a:extLst>
            </p:cNvPr>
            <p:cNvGrpSpPr/>
            <p:nvPr/>
          </p:nvGrpSpPr>
          <p:grpSpPr>
            <a:xfrm>
              <a:off x="428625" y="1955800"/>
              <a:ext cx="1828800" cy="914400"/>
              <a:chOff x="2272145" y="2780145"/>
              <a:chExt cx="1828800" cy="914400"/>
            </a:xfrm>
          </p:grpSpPr>
          <p:sp>
            <p:nvSpPr>
              <p:cNvPr id="6" name="Rectangle 5">
                <a:extLst>
                  <a:ext uri="{FF2B5EF4-FFF2-40B4-BE49-F238E27FC236}">
                    <a16:creationId xmlns:a16="http://schemas.microsoft.com/office/drawing/2014/main" id="{425547E1-61C0-4E2D-A1E9-23D91A7FB37C}"/>
                  </a:ext>
                </a:extLst>
              </p:cNvPr>
              <p:cNvSpPr/>
              <p:nvPr/>
            </p:nvSpPr>
            <p:spPr>
              <a:xfrm>
                <a:off x="2272145" y="2780145"/>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5EDF18-FC4F-4F9E-8860-EC6A69FAE716}"/>
                  </a:ext>
                </a:extLst>
              </p:cNvPr>
              <p:cNvSpPr/>
              <p:nvPr/>
            </p:nvSpPr>
            <p:spPr>
              <a:xfrm>
                <a:off x="3186545" y="2780145"/>
                <a:ext cx="914400" cy="914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0C79085-3206-41EB-A2A6-946AA2C5F026}"/>
                </a:ext>
              </a:extLst>
            </p:cNvPr>
            <p:cNvGrpSpPr/>
            <p:nvPr/>
          </p:nvGrpSpPr>
          <p:grpSpPr>
            <a:xfrm>
              <a:off x="3148807" y="1955800"/>
              <a:ext cx="1828800" cy="914400"/>
              <a:chOff x="2272145" y="2780145"/>
              <a:chExt cx="1828800" cy="914400"/>
            </a:xfrm>
          </p:grpSpPr>
          <p:sp>
            <p:nvSpPr>
              <p:cNvPr id="9" name="Rectangle 8">
                <a:extLst>
                  <a:ext uri="{FF2B5EF4-FFF2-40B4-BE49-F238E27FC236}">
                    <a16:creationId xmlns:a16="http://schemas.microsoft.com/office/drawing/2014/main" id="{30BE2912-F71B-4DFC-A6C0-F9A436B3094E}"/>
                  </a:ext>
                </a:extLst>
              </p:cNvPr>
              <p:cNvSpPr/>
              <p:nvPr/>
            </p:nvSpPr>
            <p:spPr>
              <a:xfrm>
                <a:off x="2272145" y="2780145"/>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F90873-A0C0-4430-86F0-D37FB04FD677}"/>
                  </a:ext>
                </a:extLst>
              </p:cNvPr>
              <p:cNvSpPr/>
              <p:nvPr/>
            </p:nvSpPr>
            <p:spPr>
              <a:xfrm>
                <a:off x="3186545" y="2780145"/>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6" name="Arrow: Right 25">
              <a:extLst>
                <a:ext uri="{FF2B5EF4-FFF2-40B4-BE49-F238E27FC236}">
                  <a16:creationId xmlns:a16="http://schemas.microsoft.com/office/drawing/2014/main" id="{EDA525EE-70F8-45AA-AFAA-FA55A9E7FE09}"/>
                </a:ext>
              </a:extLst>
            </p:cNvPr>
            <p:cNvSpPr/>
            <p:nvPr/>
          </p:nvSpPr>
          <p:spPr>
            <a:xfrm>
              <a:off x="2419927" y="2329873"/>
              <a:ext cx="637309" cy="16625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1" name="Group 30">
            <a:extLst>
              <a:ext uri="{FF2B5EF4-FFF2-40B4-BE49-F238E27FC236}">
                <a16:creationId xmlns:a16="http://schemas.microsoft.com/office/drawing/2014/main" id="{341299F0-8149-4881-9E8B-64A074A0BD2E}"/>
              </a:ext>
            </a:extLst>
          </p:cNvPr>
          <p:cNvGrpSpPr/>
          <p:nvPr/>
        </p:nvGrpSpPr>
        <p:grpSpPr>
          <a:xfrm>
            <a:off x="428625" y="4126344"/>
            <a:ext cx="4548982" cy="914400"/>
            <a:chOff x="428625" y="1955800"/>
            <a:chExt cx="4548982" cy="914400"/>
          </a:xfrm>
        </p:grpSpPr>
        <p:grpSp>
          <p:nvGrpSpPr>
            <p:cNvPr id="32" name="Group 31">
              <a:extLst>
                <a:ext uri="{FF2B5EF4-FFF2-40B4-BE49-F238E27FC236}">
                  <a16:creationId xmlns:a16="http://schemas.microsoft.com/office/drawing/2014/main" id="{DBC54F72-16D7-4896-8A90-7E815EBEAAAE}"/>
                </a:ext>
              </a:extLst>
            </p:cNvPr>
            <p:cNvGrpSpPr/>
            <p:nvPr/>
          </p:nvGrpSpPr>
          <p:grpSpPr>
            <a:xfrm>
              <a:off x="428625" y="1955800"/>
              <a:ext cx="1828800" cy="914400"/>
              <a:chOff x="2272145" y="2780145"/>
              <a:chExt cx="1828800" cy="914400"/>
            </a:xfrm>
          </p:grpSpPr>
          <p:sp>
            <p:nvSpPr>
              <p:cNvPr id="37" name="Rectangle 36">
                <a:extLst>
                  <a:ext uri="{FF2B5EF4-FFF2-40B4-BE49-F238E27FC236}">
                    <a16:creationId xmlns:a16="http://schemas.microsoft.com/office/drawing/2014/main" id="{3E7A20A3-8727-4182-A353-0114763C044A}"/>
                  </a:ext>
                </a:extLst>
              </p:cNvPr>
              <p:cNvSpPr/>
              <p:nvPr/>
            </p:nvSpPr>
            <p:spPr>
              <a:xfrm>
                <a:off x="2272145" y="2780145"/>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B224981-77FA-4B57-81A6-79D3A81D1223}"/>
                  </a:ext>
                </a:extLst>
              </p:cNvPr>
              <p:cNvSpPr/>
              <p:nvPr/>
            </p:nvSpPr>
            <p:spPr>
              <a:xfrm>
                <a:off x="3186545" y="2780145"/>
                <a:ext cx="914400" cy="914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2CFFCC82-CBFF-440A-AB2A-C664F37D53A7}"/>
                </a:ext>
              </a:extLst>
            </p:cNvPr>
            <p:cNvGrpSpPr/>
            <p:nvPr/>
          </p:nvGrpSpPr>
          <p:grpSpPr>
            <a:xfrm>
              <a:off x="3148807" y="1955800"/>
              <a:ext cx="1828800" cy="914400"/>
              <a:chOff x="2272145" y="2780145"/>
              <a:chExt cx="1828800" cy="914400"/>
            </a:xfrm>
          </p:grpSpPr>
          <p:sp>
            <p:nvSpPr>
              <p:cNvPr id="35" name="Rectangle 34">
                <a:extLst>
                  <a:ext uri="{FF2B5EF4-FFF2-40B4-BE49-F238E27FC236}">
                    <a16:creationId xmlns:a16="http://schemas.microsoft.com/office/drawing/2014/main" id="{D4A99E21-4FDC-41D7-99B8-0C038934ED3F}"/>
                  </a:ext>
                </a:extLst>
              </p:cNvPr>
              <p:cNvSpPr/>
              <p:nvPr/>
            </p:nvSpPr>
            <p:spPr>
              <a:xfrm>
                <a:off x="2272145" y="2780145"/>
                <a:ext cx="914400" cy="914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Rectangle 35">
                <a:extLst>
                  <a:ext uri="{FF2B5EF4-FFF2-40B4-BE49-F238E27FC236}">
                    <a16:creationId xmlns:a16="http://schemas.microsoft.com/office/drawing/2014/main" id="{002905D7-97AF-49BF-A3BD-DED7465E8F5A}"/>
                  </a:ext>
                </a:extLst>
              </p:cNvPr>
              <p:cNvSpPr/>
              <p:nvPr/>
            </p:nvSpPr>
            <p:spPr>
              <a:xfrm>
                <a:off x="3186545" y="2780145"/>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4" name="Arrow: Right 33">
              <a:extLst>
                <a:ext uri="{FF2B5EF4-FFF2-40B4-BE49-F238E27FC236}">
                  <a16:creationId xmlns:a16="http://schemas.microsoft.com/office/drawing/2014/main" id="{CEBDF560-F4B4-43EE-996B-F2988AE46B4B}"/>
                </a:ext>
              </a:extLst>
            </p:cNvPr>
            <p:cNvSpPr/>
            <p:nvPr/>
          </p:nvSpPr>
          <p:spPr>
            <a:xfrm>
              <a:off x="2419927" y="2329873"/>
              <a:ext cx="637309" cy="16625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9" name="Group 38">
            <a:extLst>
              <a:ext uri="{FF2B5EF4-FFF2-40B4-BE49-F238E27FC236}">
                <a16:creationId xmlns:a16="http://schemas.microsoft.com/office/drawing/2014/main" id="{80FFD9C4-0AD2-42A9-8842-7DFCBA5865B1}"/>
              </a:ext>
            </a:extLst>
          </p:cNvPr>
          <p:cNvGrpSpPr/>
          <p:nvPr/>
        </p:nvGrpSpPr>
        <p:grpSpPr>
          <a:xfrm>
            <a:off x="428625" y="3041072"/>
            <a:ext cx="4548982" cy="914400"/>
            <a:chOff x="428625" y="1955800"/>
            <a:chExt cx="4548982" cy="914400"/>
          </a:xfrm>
        </p:grpSpPr>
        <p:grpSp>
          <p:nvGrpSpPr>
            <p:cNvPr id="40" name="Group 39">
              <a:extLst>
                <a:ext uri="{FF2B5EF4-FFF2-40B4-BE49-F238E27FC236}">
                  <a16:creationId xmlns:a16="http://schemas.microsoft.com/office/drawing/2014/main" id="{1A35C5FF-5FF3-42C2-A4AA-9E81F938954C}"/>
                </a:ext>
              </a:extLst>
            </p:cNvPr>
            <p:cNvGrpSpPr/>
            <p:nvPr/>
          </p:nvGrpSpPr>
          <p:grpSpPr>
            <a:xfrm>
              <a:off x="428625" y="1955800"/>
              <a:ext cx="1828800" cy="914400"/>
              <a:chOff x="2272145" y="2780145"/>
              <a:chExt cx="1828800" cy="914400"/>
            </a:xfrm>
          </p:grpSpPr>
          <p:sp>
            <p:nvSpPr>
              <p:cNvPr id="45" name="Rectangle 44">
                <a:extLst>
                  <a:ext uri="{FF2B5EF4-FFF2-40B4-BE49-F238E27FC236}">
                    <a16:creationId xmlns:a16="http://schemas.microsoft.com/office/drawing/2014/main" id="{5643DA08-8EE5-4A57-BDFA-B54A0CBF0761}"/>
                  </a:ext>
                </a:extLst>
              </p:cNvPr>
              <p:cNvSpPr/>
              <p:nvPr/>
            </p:nvSpPr>
            <p:spPr>
              <a:xfrm>
                <a:off x="2272145" y="2780145"/>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D6414AE-9310-4105-93A4-7E4E2046BFD7}"/>
                  </a:ext>
                </a:extLst>
              </p:cNvPr>
              <p:cNvSpPr/>
              <p:nvPr/>
            </p:nvSpPr>
            <p:spPr>
              <a:xfrm>
                <a:off x="3186545" y="2780145"/>
                <a:ext cx="914400" cy="914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F270A47F-B942-4A87-B8D6-5B4B2A23AD01}"/>
                </a:ext>
              </a:extLst>
            </p:cNvPr>
            <p:cNvGrpSpPr/>
            <p:nvPr/>
          </p:nvGrpSpPr>
          <p:grpSpPr>
            <a:xfrm>
              <a:off x="3148807" y="1955800"/>
              <a:ext cx="1828800" cy="914400"/>
              <a:chOff x="2272145" y="2780145"/>
              <a:chExt cx="1828800" cy="914400"/>
            </a:xfrm>
          </p:grpSpPr>
          <p:sp>
            <p:nvSpPr>
              <p:cNvPr id="43" name="Rectangle 42">
                <a:extLst>
                  <a:ext uri="{FF2B5EF4-FFF2-40B4-BE49-F238E27FC236}">
                    <a16:creationId xmlns:a16="http://schemas.microsoft.com/office/drawing/2014/main" id="{1085BEB9-358D-41D5-B97D-847B12F2BD58}"/>
                  </a:ext>
                </a:extLst>
              </p:cNvPr>
              <p:cNvSpPr/>
              <p:nvPr/>
            </p:nvSpPr>
            <p:spPr>
              <a:xfrm>
                <a:off x="2272145" y="2780145"/>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46C2EA6-DF9E-420C-AD36-1DFA8FF71F46}"/>
                  </a:ext>
                </a:extLst>
              </p:cNvPr>
              <p:cNvSpPr/>
              <p:nvPr/>
            </p:nvSpPr>
            <p:spPr>
              <a:xfrm>
                <a:off x="3186545" y="2780145"/>
                <a:ext cx="914400" cy="914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Arrow: Right 41">
              <a:extLst>
                <a:ext uri="{FF2B5EF4-FFF2-40B4-BE49-F238E27FC236}">
                  <a16:creationId xmlns:a16="http://schemas.microsoft.com/office/drawing/2014/main" id="{27316D7F-962B-442D-B3BB-E2A645AA0882}"/>
                </a:ext>
              </a:extLst>
            </p:cNvPr>
            <p:cNvSpPr/>
            <p:nvPr/>
          </p:nvSpPr>
          <p:spPr>
            <a:xfrm>
              <a:off x="2419927" y="2329873"/>
              <a:ext cx="637309" cy="16625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47" name="Group 46">
            <a:extLst>
              <a:ext uri="{FF2B5EF4-FFF2-40B4-BE49-F238E27FC236}">
                <a16:creationId xmlns:a16="http://schemas.microsoft.com/office/drawing/2014/main" id="{97C3C91F-11B4-484E-9201-435A9AA1510D}"/>
              </a:ext>
            </a:extLst>
          </p:cNvPr>
          <p:cNvGrpSpPr/>
          <p:nvPr/>
        </p:nvGrpSpPr>
        <p:grpSpPr>
          <a:xfrm>
            <a:off x="428625" y="5211616"/>
            <a:ext cx="4548982" cy="914400"/>
            <a:chOff x="428625" y="1955800"/>
            <a:chExt cx="4548982" cy="914400"/>
          </a:xfrm>
        </p:grpSpPr>
        <p:grpSp>
          <p:nvGrpSpPr>
            <p:cNvPr id="48" name="Group 47">
              <a:extLst>
                <a:ext uri="{FF2B5EF4-FFF2-40B4-BE49-F238E27FC236}">
                  <a16:creationId xmlns:a16="http://schemas.microsoft.com/office/drawing/2014/main" id="{162617E4-6677-4AC4-83A1-F030D17FE145}"/>
                </a:ext>
              </a:extLst>
            </p:cNvPr>
            <p:cNvGrpSpPr/>
            <p:nvPr/>
          </p:nvGrpSpPr>
          <p:grpSpPr>
            <a:xfrm>
              <a:off x="428625" y="1955800"/>
              <a:ext cx="1828800" cy="914400"/>
              <a:chOff x="2272145" y="2780145"/>
              <a:chExt cx="1828800" cy="914400"/>
            </a:xfrm>
          </p:grpSpPr>
          <p:sp>
            <p:nvSpPr>
              <p:cNvPr id="53" name="Rectangle 52">
                <a:extLst>
                  <a:ext uri="{FF2B5EF4-FFF2-40B4-BE49-F238E27FC236}">
                    <a16:creationId xmlns:a16="http://schemas.microsoft.com/office/drawing/2014/main" id="{193274B0-6B44-4CA2-9257-4EB3AC7BF1B6}"/>
                  </a:ext>
                </a:extLst>
              </p:cNvPr>
              <p:cNvSpPr/>
              <p:nvPr/>
            </p:nvSpPr>
            <p:spPr>
              <a:xfrm>
                <a:off x="2272145" y="2780145"/>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8D3E531-1315-42BB-83C2-17AE0AB79F5E}"/>
                  </a:ext>
                </a:extLst>
              </p:cNvPr>
              <p:cNvSpPr/>
              <p:nvPr/>
            </p:nvSpPr>
            <p:spPr>
              <a:xfrm>
                <a:off x="3186545" y="2780145"/>
                <a:ext cx="914400" cy="914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B3FCB88A-4E6B-4465-98FF-827F6FA7C98C}"/>
                </a:ext>
              </a:extLst>
            </p:cNvPr>
            <p:cNvGrpSpPr/>
            <p:nvPr/>
          </p:nvGrpSpPr>
          <p:grpSpPr>
            <a:xfrm>
              <a:off x="3148807" y="1955800"/>
              <a:ext cx="1828800" cy="914400"/>
              <a:chOff x="2272145" y="2780145"/>
              <a:chExt cx="1828800" cy="914400"/>
            </a:xfrm>
          </p:grpSpPr>
          <p:sp>
            <p:nvSpPr>
              <p:cNvPr id="51" name="Rectangle 50">
                <a:extLst>
                  <a:ext uri="{FF2B5EF4-FFF2-40B4-BE49-F238E27FC236}">
                    <a16:creationId xmlns:a16="http://schemas.microsoft.com/office/drawing/2014/main" id="{6D0D5D1E-BDB7-4047-AEBF-0DA65D71432A}"/>
                  </a:ext>
                </a:extLst>
              </p:cNvPr>
              <p:cNvSpPr/>
              <p:nvPr/>
            </p:nvSpPr>
            <p:spPr>
              <a:xfrm>
                <a:off x="2272145" y="2780145"/>
                <a:ext cx="914400" cy="914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Rectangle 51">
                <a:extLst>
                  <a:ext uri="{FF2B5EF4-FFF2-40B4-BE49-F238E27FC236}">
                    <a16:creationId xmlns:a16="http://schemas.microsoft.com/office/drawing/2014/main" id="{E1C181BA-21FD-4D78-A674-A0B518B770D4}"/>
                  </a:ext>
                </a:extLst>
              </p:cNvPr>
              <p:cNvSpPr/>
              <p:nvPr/>
            </p:nvSpPr>
            <p:spPr>
              <a:xfrm>
                <a:off x="3186545" y="2780145"/>
                <a:ext cx="914400" cy="914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Arrow: Right 49">
              <a:extLst>
                <a:ext uri="{FF2B5EF4-FFF2-40B4-BE49-F238E27FC236}">
                  <a16:creationId xmlns:a16="http://schemas.microsoft.com/office/drawing/2014/main" id="{7838B1F2-7172-42A8-AF08-F132F2FC707D}"/>
                </a:ext>
              </a:extLst>
            </p:cNvPr>
            <p:cNvSpPr/>
            <p:nvPr/>
          </p:nvSpPr>
          <p:spPr>
            <a:xfrm>
              <a:off x="2419927" y="2329873"/>
              <a:ext cx="637309" cy="16625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5" name="TextBox 54">
            <a:extLst>
              <a:ext uri="{FF2B5EF4-FFF2-40B4-BE49-F238E27FC236}">
                <a16:creationId xmlns:a16="http://schemas.microsoft.com/office/drawing/2014/main" id="{5EC937B3-CA9C-4DB6-B229-47BE37810488}"/>
              </a:ext>
            </a:extLst>
          </p:cNvPr>
          <p:cNvSpPr txBox="1"/>
          <p:nvPr/>
        </p:nvSpPr>
        <p:spPr>
          <a:xfrm>
            <a:off x="5046229" y="2228334"/>
            <a:ext cx="402674" cy="523220"/>
          </a:xfrm>
          <a:prstGeom prst="rect">
            <a:avLst/>
          </a:prstGeom>
          <a:noFill/>
        </p:spPr>
        <p:txBody>
          <a:bodyPr wrap="none" rtlCol="0">
            <a:spAutoFit/>
          </a:bodyPr>
          <a:lstStyle/>
          <a:p>
            <a:r>
              <a:rPr lang="en-US" sz="2800" b="1" dirty="0">
                <a:latin typeface="Bauhaus 93" panose="04030905020B02020C02" pitchFamily="82" charset="0"/>
              </a:rPr>
              <a:t>A</a:t>
            </a:r>
          </a:p>
        </p:txBody>
      </p:sp>
      <p:sp>
        <p:nvSpPr>
          <p:cNvPr id="56" name="TextBox 55">
            <a:extLst>
              <a:ext uri="{FF2B5EF4-FFF2-40B4-BE49-F238E27FC236}">
                <a16:creationId xmlns:a16="http://schemas.microsoft.com/office/drawing/2014/main" id="{09A92B7E-3E89-4320-855D-C6FFB4203E6E}"/>
              </a:ext>
            </a:extLst>
          </p:cNvPr>
          <p:cNvSpPr txBox="1"/>
          <p:nvPr/>
        </p:nvSpPr>
        <p:spPr>
          <a:xfrm>
            <a:off x="5046229" y="4321934"/>
            <a:ext cx="455574" cy="523220"/>
          </a:xfrm>
          <a:prstGeom prst="rect">
            <a:avLst/>
          </a:prstGeom>
          <a:noFill/>
        </p:spPr>
        <p:txBody>
          <a:bodyPr wrap="none" rtlCol="0">
            <a:spAutoFit/>
          </a:bodyPr>
          <a:lstStyle/>
          <a:p>
            <a:r>
              <a:rPr lang="en-US" sz="2800" b="1" dirty="0">
                <a:latin typeface="Bauhaus 93" panose="04030905020B02020C02" pitchFamily="82" charset="0"/>
              </a:rPr>
              <a:t>C</a:t>
            </a:r>
          </a:p>
        </p:txBody>
      </p:sp>
      <p:sp>
        <p:nvSpPr>
          <p:cNvPr id="57" name="TextBox 56">
            <a:extLst>
              <a:ext uri="{FF2B5EF4-FFF2-40B4-BE49-F238E27FC236}">
                <a16:creationId xmlns:a16="http://schemas.microsoft.com/office/drawing/2014/main" id="{4A7D96EE-C28C-455F-862B-7CE7C5A533CD}"/>
              </a:ext>
            </a:extLst>
          </p:cNvPr>
          <p:cNvSpPr txBox="1"/>
          <p:nvPr/>
        </p:nvSpPr>
        <p:spPr>
          <a:xfrm>
            <a:off x="5046229" y="3167390"/>
            <a:ext cx="389850" cy="523220"/>
          </a:xfrm>
          <a:prstGeom prst="rect">
            <a:avLst/>
          </a:prstGeom>
          <a:noFill/>
        </p:spPr>
        <p:txBody>
          <a:bodyPr wrap="none" rtlCol="0">
            <a:spAutoFit/>
          </a:bodyPr>
          <a:lstStyle/>
          <a:p>
            <a:r>
              <a:rPr lang="en-US" sz="2800" b="1" dirty="0">
                <a:latin typeface="Bauhaus 93" panose="04030905020B02020C02" pitchFamily="82" charset="0"/>
              </a:rPr>
              <a:t>B</a:t>
            </a:r>
          </a:p>
        </p:txBody>
      </p:sp>
      <p:sp>
        <p:nvSpPr>
          <p:cNvPr id="58" name="TextBox 57">
            <a:extLst>
              <a:ext uri="{FF2B5EF4-FFF2-40B4-BE49-F238E27FC236}">
                <a16:creationId xmlns:a16="http://schemas.microsoft.com/office/drawing/2014/main" id="{3A133FB6-F35B-4CC3-82DC-A8EAADDDC612}"/>
              </a:ext>
            </a:extLst>
          </p:cNvPr>
          <p:cNvSpPr txBox="1"/>
          <p:nvPr/>
        </p:nvSpPr>
        <p:spPr>
          <a:xfrm>
            <a:off x="4996499" y="5407206"/>
            <a:ext cx="447558" cy="523220"/>
          </a:xfrm>
          <a:prstGeom prst="rect">
            <a:avLst/>
          </a:prstGeom>
          <a:noFill/>
        </p:spPr>
        <p:txBody>
          <a:bodyPr wrap="none" rtlCol="0">
            <a:spAutoFit/>
          </a:bodyPr>
          <a:lstStyle/>
          <a:p>
            <a:r>
              <a:rPr lang="en-US" sz="2800" b="1" dirty="0">
                <a:latin typeface="Bauhaus 93" panose="04030905020B02020C02" pitchFamily="82" charset="0"/>
              </a:rPr>
              <a:t>D</a:t>
            </a:r>
          </a:p>
        </p:txBody>
      </p:sp>
    </p:spTree>
    <p:extLst>
      <p:ext uri="{BB962C8B-B14F-4D97-AF65-F5344CB8AC3E}">
        <p14:creationId xmlns:p14="http://schemas.microsoft.com/office/powerpoint/2010/main" val="195697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D60637-46BE-44E2-9EA9-B23FEF0AFD81}"/>
              </a:ext>
            </a:extLst>
          </p:cNvPr>
          <p:cNvSpPr>
            <a:spLocks noGrp="1"/>
          </p:cNvSpPr>
          <p:nvPr>
            <p:ph idx="1"/>
          </p:nvPr>
        </p:nvSpPr>
        <p:spPr/>
        <p:txBody>
          <a:bodyPr/>
          <a:lstStyle/>
          <a:p>
            <a:r>
              <a:rPr lang="en-US" dirty="0"/>
              <a:t>We assign labels to the states we realize. These are </a:t>
            </a:r>
            <a:r>
              <a:rPr lang="en-US" dirty="0">
                <a:latin typeface="Bauhaus 93" panose="04030905020B02020C02" pitchFamily="82" charset="0"/>
              </a:rPr>
              <a:t>A,B,C,D</a:t>
            </a:r>
            <a:r>
              <a:rPr lang="en-US" dirty="0"/>
              <a:t>. Any two time intervals fall within this arrangement. </a:t>
            </a:r>
          </a:p>
          <a:p>
            <a:r>
              <a:rPr lang="en-US" dirty="0"/>
              <a:t>If we go from our first state into </a:t>
            </a:r>
            <a:r>
              <a:rPr lang="en-US" dirty="0">
                <a:latin typeface="Bauhaus 93" panose="04030905020B02020C02" pitchFamily="82" charset="0"/>
              </a:rPr>
              <a:t>A</a:t>
            </a:r>
            <a:r>
              <a:rPr lang="en-US" dirty="0"/>
              <a:t>, we may decide that the propensity of </a:t>
            </a:r>
            <a:r>
              <a:rPr lang="en-US" dirty="0">
                <a:latin typeface="Bauhaus 93" panose="04030905020B02020C02" pitchFamily="82" charset="0"/>
              </a:rPr>
              <a:t>B</a:t>
            </a:r>
            <a:r>
              <a:rPr lang="en-US" dirty="0"/>
              <a:t> to end up in </a:t>
            </a:r>
            <a:r>
              <a:rPr lang="en-US" dirty="0">
                <a:latin typeface="Bauhaus 93" panose="04030905020B02020C02" pitchFamily="82" charset="0"/>
              </a:rPr>
              <a:t>A </a:t>
            </a:r>
            <a:r>
              <a:rPr lang="en-US" dirty="0"/>
              <a:t>is 1. This can be assumed since nothing else has happened and we know next to nothing about this sound world.</a:t>
            </a:r>
          </a:p>
        </p:txBody>
      </p:sp>
      <p:grpSp>
        <p:nvGrpSpPr>
          <p:cNvPr id="18" name="Group 17">
            <a:extLst>
              <a:ext uri="{FF2B5EF4-FFF2-40B4-BE49-F238E27FC236}">
                <a16:creationId xmlns:a16="http://schemas.microsoft.com/office/drawing/2014/main" id="{C386A01C-BD13-40E7-91F2-B18042D2A5C6}"/>
              </a:ext>
            </a:extLst>
          </p:cNvPr>
          <p:cNvGrpSpPr/>
          <p:nvPr/>
        </p:nvGrpSpPr>
        <p:grpSpPr>
          <a:xfrm>
            <a:off x="-140796" y="2667000"/>
            <a:ext cx="5323984" cy="914400"/>
            <a:chOff x="167576" y="2334491"/>
            <a:chExt cx="5323984" cy="914400"/>
          </a:xfrm>
        </p:grpSpPr>
        <p:grpSp>
          <p:nvGrpSpPr>
            <p:cNvPr id="7" name="Group 6">
              <a:extLst>
                <a:ext uri="{FF2B5EF4-FFF2-40B4-BE49-F238E27FC236}">
                  <a16:creationId xmlns:a16="http://schemas.microsoft.com/office/drawing/2014/main" id="{82416C61-8439-4A50-B265-DAAC0157E851}"/>
                </a:ext>
              </a:extLst>
            </p:cNvPr>
            <p:cNvGrpSpPr/>
            <p:nvPr/>
          </p:nvGrpSpPr>
          <p:grpSpPr>
            <a:xfrm>
              <a:off x="531415" y="2334491"/>
              <a:ext cx="4548982" cy="914400"/>
              <a:chOff x="428625" y="1955800"/>
              <a:chExt cx="4548982" cy="914400"/>
            </a:xfrm>
          </p:grpSpPr>
          <p:grpSp>
            <p:nvGrpSpPr>
              <p:cNvPr id="8" name="Group 7">
                <a:extLst>
                  <a:ext uri="{FF2B5EF4-FFF2-40B4-BE49-F238E27FC236}">
                    <a16:creationId xmlns:a16="http://schemas.microsoft.com/office/drawing/2014/main" id="{276ACC0F-2252-4F05-A34F-953C07DFBAC9}"/>
                  </a:ext>
                </a:extLst>
              </p:cNvPr>
              <p:cNvGrpSpPr/>
              <p:nvPr/>
            </p:nvGrpSpPr>
            <p:grpSpPr>
              <a:xfrm>
                <a:off x="428625" y="1955800"/>
                <a:ext cx="1828800" cy="914400"/>
                <a:chOff x="2272145" y="2780145"/>
                <a:chExt cx="1828800" cy="914400"/>
              </a:xfrm>
            </p:grpSpPr>
            <p:sp>
              <p:nvSpPr>
                <p:cNvPr id="13" name="Rectangle 12">
                  <a:extLst>
                    <a:ext uri="{FF2B5EF4-FFF2-40B4-BE49-F238E27FC236}">
                      <a16:creationId xmlns:a16="http://schemas.microsoft.com/office/drawing/2014/main" id="{9EB4E9DF-6BFC-4947-BC72-BFA70409110C}"/>
                    </a:ext>
                  </a:extLst>
                </p:cNvPr>
                <p:cNvSpPr/>
                <p:nvPr/>
              </p:nvSpPr>
              <p:spPr>
                <a:xfrm>
                  <a:off x="2272145" y="2780145"/>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032A79-76BC-4E1B-BAD8-71A3DB1C0A52}"/>
                    </a:ext>
                  </a:extLst>
                </p:cNvPr>
                <p:cNvSpPr/>
                <p:nvPr/>
              </p:nvSpPr>
              <p:spPr>
                <a:xfrm>
                  <a:off x="3186545" y="2780145"/>
                  <a:ext cx="914400" cy="914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D817482E-6336-4ABB-9349-3308DFDCBAF5}"/>
                  </a:ext>
                </a:extLst>
              </p:cNvPr>
              <p:cNvGrpSpPr/>
              <p:nvPr/>
            </p:nvGrpSpPr>
            <p:grpSpPr>
              <a:xfrm>
                <a:off x="3148807" y="1955800"/>
                <a:ext cx="1828800" cy="914400"/>
                <a:chOff x="2272145" y="2780145"/>
                <a:chExt cx="1828800" cy="914400"/>
              </a:xfrm>
            </p:grpSpPr>
            <p:sp>
              <p:nvSpPr>
                <p:cNvPr id="11" name="Rectangle 10">
                  <a:extLst>
                    <a:ext uri="{FF2B5EF4-FFF2-40B4-BE49-F238E27FC236}">
                      <a16:creationId xmlns:a16="http://schemas.microsoft.com/office/drawing/2014/main" id="{AD676C63-39B5-4E00-84A5-C84EEBEF3643}"/>
                    </a:ext>
                  </a:extLst>
                </p:cNvPr>
                <p:cNvSpPr/>
                <p:nvPr/>
              </p:nvSpPr>
              <p:spPr>
                <a:xfrm>
                  <a:off x="2272145" y="2780145"/>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5BFABD7-760C-4904-87B7-69D535762939}"/>
                    </a:ext>
                  </a:extLst>
                </p:cNvPr>
                <p:cNvSpPr/>
                <p:nvPr/>
              </p:nvSpPr>
              <p:spPr>
                <a:xfrm>
                  <a:off x="3186545" y="2780145"/>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 name="Arrow: Right 9">
                <a:extLst>
                  <a:ext uri="{FF2B5EF4-FFF2-40B4-BE49-F238E27FC236}">
                    <a16:creationId xmlns:a16="http://schemas.microsoft.com/office/drawing/2014/main" id="{2FBBA396-A6F4-4C99-BC09-82938579FEB3}"/>
                  </a:ext>
                </a:extLst>
              </p:cNvPr>
              <p:cNvSpPr/>
              <p:nvPr/>
            </p:nvSpPr>
            <p:spPr>
              <a:xfrm>
                <a:off x="2419927" y="2329873"/>
                <a:ext cx="637309" cy="16625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TextBox 15">
              <a:extLst>
                <a:ext uri="{FF2B5EF4-FFF2-40B4-BE49-F238E27FC236}">
                  <a16:creationId xmlns:a16="http://schemas.microsoft.com/office/drawing/2014/main" id="{94E2A507-C471-4366-9721-DE22DE5FD022}"/>
                </a:ext>
              </a:extLst>
            </p:cNvPr>
            <p:cNvSpPr txBox="1"/>
            <p:nvPr/>
          </p:nvSpPr>
          <p:spPr>
            <a:xfrm>
              <a:off x="5088886" y="2523015"/>
              <a:ext cx="402674" cy="523220"/>
            </a:xfrm>
            <a:prstGeom prst="rect">
              <a:avLst/>
            </a:prstGeom>
            <a:noFill/>
          </p:spPr>
          <p:txBody>
            <a:bodyPr wrap="none" rtlCol="0">
              <a:spAutoFit/>
            </a:bodyPr>
            <a:lstStyle/>
            <a:p>
              <a:r>
                <a:rPr lang="en-US" sz="2800" b="1" dirty="0">
                  <a:latin typeface="Bauhaus 93" panose="04030905020B02020C02" pitchFamily="82" charset="0"/>
                </a:rPr>
                <a:t>A</a:t>
              </a:r>
            </a:p>
          </p:txBody>
        </p:sp>
        <p:sp>
          <p:nvSpPr>
            <p:cNvPr id="17" name="TextBox 16">
              <a:extLst>
                <a:ext uri="{FF2B5EF4-FFF2-40B4-BE49-F238E27FC236}">
                  <a16:creationId xmlns:a16="http://schemas.microsoft.com/office/drawing/2014/main" id="{2BE5A0DA-320C-4E6A-8B6A-838C38D42271}"/>
                </a:ext>
              </a:extLst>
            </p:cNvPr>
            <p:cNvSpPr txBox="1"/>
            <p:nvPr/>
          </p:nvSpPr>
          <p:spPr>
            <a:xfrm>
              <a:off x="167576" y="2523015"/>
              <a:ext cx="389850" cy="523220"/>
            </a:xfrm>
            <a:prstGeom prst="rect">
              <a:avLst/>
            </a:prstGeom>
            <a:noFill/>
          </p:spPr>
          <p:txBody>
            <a:bodyPr wrap="none" rtlCol="0">
              <a:spAutoFit/>
            </a:bodyPr>
            <a:lstStyle/>
            <a:p>
              <a:r>
                <a:rPr lang="en-US" sz="2800" b="1" dirty="0">
                  <a:latin typeface="Bauhaus 93" panose="04030905020B02020C02" pitchFamily="82" charset="0"/>
                </a:rPr>
                <a:t>B</a:t>
              </a:r>
            </a:p>
          </p:txBody>
        </p:sp>
      </p:grpSp>
    </p:spTree>
    <p:extLst>
      <p:ext uri="{BB962C8B-B14F-4D97-AF65-F5344CB8AC3E}">
        <p14:creationId xmlns:p14="http://schemas.microsoft.com/office/powerpoint/2010/main" val="82971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0BD9-A576-4937-8FF6-F8170E575D12}"/>
              </a:ext>
            </a:extLst>
          </p:cNvPr>
          <p:cNvSpPr>
            <a:spLocks noGrp="1"/>
          </p:cNvSpPr>
          <p:nvPr>
            <p:ph type="title"/>
          </p:nvPr>
        </p:nvSpPr>
        <p:spPr/>
        <p:txBody>
          <a:bodyPr/>
          <a:lstStyle/>
          <a:p>
            <a:pPr algn="ctr"/>
            <a:r>
              <a:rPr lang="en-US" dirty="0"/>
              <a:t>The Matrix</a:t>
            </a:r>
          </a:p>
        </p:txBody>
      </p:sp>
      <p:graphicFrame>
        <p:nvGraphicFramePr>
          <p:cNvPr id="5" name="Content Placeholder 4">
            <a:extLst>
              <a:ext uri="{FF2B5EF4-FFF2-40B4-BE49-F238E27FC236}">
                <a16:creationId xmlns:a16="http://schemas.microsoft.com/office/drawing/2014/main" id="{A82AA4CB-F47B-4CE1-89B4-F0ADE4F787D3}"/>
              </a:ext>
            </a:extLst>
          </p:cNvPr>
          <p:cNvGraphicFramePr>
            <a:graphicFrameLocks noGrp="1"/>
          </p:cNvGraphicFramePr>
          <p:nvPr>
            <p:ph idx="1"/>
            <p:extLst>
              <p:ext uri="{D42A27DB-BD31-4B8C-83A1-F6EECF244321}">
                <p14:modId xmlns:p14="http://schemas.microsoft.com/office/powerpoint/2010/main" val="1020767852"/>
              </p:ext>
            </p:extLst>
          </p:nvPr>
        </p:nvGraphicFramePr>
        <p:xfrm>
          <a:off x="1007016" y="2597150"/>
          <a:ext cx="2892930" cy="1854200"/>
        </p:xfrm>
        <a:graphic>
          <a:graphicData uri="http://schemas.openxmlformats.org/drawingml/2006/table">
            <a:tbl>
              <a:tblPr firstRow="1" bandRow="1">
                <a:tableStyleId>{5C22544A-7EE6-4342-B048-85BDC9FD1C3A}</a:tableStyleId>
              </a:tblPr>
              <a:tblGrid>
                <a:gridCol w="578586">
                  <a:extLst>
                    <a:ext uri="{9D8B030D-6E8A-4147-A177-3AD203B41FA5}">
                      <a16:colId xmlns:a16="http://schemas.microsoft.com/office/drawing/2014/main" val="1705197827"/>
                    </a:ext>
                  </a:extLst>
                </a:gridCol>
                <a:gridCol w="578586">
                  <a:extLst>
                    <a:ext uri="{9D8B030D-6E8A-4147-A177-3AD203B41FA5}">
                      <a16:colId xmlns:a16="http://schemas.microsoft.com/office/drawing/2014/main" val="2517540198"/>
                    </a:ext>
                  </a:extLst>
                </a:gridCol>
                <a:gridCol w="578586">
                  <a:extLst>
                    <a:ext uri="{9D8B030D-6E8A-4147-A177-3AD203B41FA5}">
                      <a16:colId xmlns:a16="http://schemas.microsoft.com/office/drawing/2014/main" val="1107359038"/>
                    </a:ext>
                  </a:extLst>
                </a:gridCol>
                <a:gridCol w="578586">
                  <a:extLst>
                    <a:ext uri="{9D8B030D-6E8A-4147-A177-3AD203B41FA5}">
                      <a16:colId xmlns:a16="http://schemas.microsoft.com/office/drawing/2014/main" val="3243056104"/>
                    </a:ext>
                  </a:extLst>
                </a:gridCol>
                <a:gridCol w="578586">
                  <a:extLst>
                    <a:ext uri="{9D8B030D-6E8A-4147-A177-3AD203B41FA5}">
                      <a16:colId xmlns:a16="http://schemas.microsoft.com/office/drawing/2014/main" val="2891451222"/>
                    </a:ext>
                  </a:extLst>
                </a:gridCol>
              </a:tblGrid>
              <a:tr h="370840">
                <a:tc>
                  <a:txBody>
                    <a:bodyPr/>
                    <a:lstStyle/>
                    <a:p>
                      <a:endParaRPr lang="en-US" dirty="0"/>
                    </a:p>
                  </a:txBody>
                  <a:tcPr>
                    <a:noFill/>
                  </a:tcPr>
                </a:tc>
                <a:tc>
                  <a:txBody>
                    <a:bodyPr/>
                    <a:lstStyle/>
                    <a:p>
                      <a:r>
                        <a:rPr lang="en-US" dirty="0">
                          <a:latin typeface="Bauhaus 93" panose="04030905020B02020C02" pitchFamily="82" charset="0"/>
                        </a:rPr>
                        <a:t>A</a:t>
                      </a:r>
                      <a:endParaRPr lang="en-US" dirty="0"/>
                    </a:p>
                  </a:txBody>
                  <a:tcPr/>
                </a:tc>
                <a:tc>
                  <a:txBody>
                    <a:bodyPr/>
                    <a:lstStyle/>
                    <a:p>
                      <a:r>
                        <a:rPr lang="en-US" dirty="0">
                          <a:latin typeface="Bauhaus 93" panose="04030905020B02020C02" pitchFamily="82" charset="0"/>
                        </a:rPr>
                        <a:t>B</a:t>
                      </a:r>
                      <a:endParaRPr lang="en-US" dirty="0"/>
                    </a:p>
                  </a:txBody>
                  <a:tcPr/>
                </a:tc>
                <a:tc>
                  <a:txBody>
                    <a:bodyPr/>
                    <a:lstStyle/>
                    <a:p>
                      <a:r>
                        <a:rPr lang="en-US" dirty="0">
                          <a:latin typeface="Bauhaus 93" panose="04030905020B02020C02" pitchFamily="82" charset="0"/>
                        </a:rPr>
                        <a:t>C</a:t>
                      </a:r>
                      <a:endParaRPr lang="en-US" dirty="0"/>
                    </a:p>
                  </a:txBody>
                  <a:tcPr/>
                </a:tc>
                <a:tc>
                  <a:txBody>
                    <a:bodyPr/>
                    <a:lstStyle/>
                    <a:p>
                      <a:r>
                        <a:rPr lang="en-US" dirty="0">
                          <a:latin typeface="Bauhaus 93" panose="04030905020B02020C02" pitchFamily="82" charset="0"/>
                        </a:rPr>
                        <a:t>D</a:t>
                      </a:r>
                      <a:endParaRPr lang="en-US" dirty="0"/>
                    </a:p>
                  </a:txBody>
                  <a:tcPr/>
                </a:tc>
                <a:extLst>
                  <a:ext uri="{0D108BD9-81ED-4DB2-BD59-A6C34878D82A}">
                    <a16:rowId xmlns:a16="http://schemas.microsoft.com/office/drawing/2014/main" val="2864786139"/>
                  </a:ext>
                </a:extLst>
              </a:tr>
              <a:tr h="370840">
                <a:tc>
                  <a:txBody>
                    <a:bodyPr/>
                    <a:lstStyle/>
                    <a:p>
                      <a:r>
                        <a:rPr lang="en-US" dirty="0">
                          <a:latin typeface="Bauhaus 93" panose="04030905020B02020C02" pitchFamily="82" charset="0"/>
                        </a:rPr>
                        <a:t>A</a:t>
                      </a:r>
                      <a:endParaRPr lang="en-US" dirty="0"/>
                    </a:p>
                  </a:txBody>
                  <a:tcPr/>
                </a:tc>
                <a:tc>
                  <a:txBody>
                    <a:bodyPr/>
                    <a:lstStyle/>
                    <a:p>
                      <a:endParaRPr lang="en-US" dirty="0"/>
                    </a:p>
                  </a:txBody>
                  <a:tcPr/>
                </a:tc>
                <a:tc>
                  <a:txBody>
                    <a:bodyPr/>
                    <a:lstStyle/>
                    <a:p>
                      <a:r>
                        <a:rPr lang="en-US" dirty="0"/>
                        <a:t>1</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51492244"/>
                  </a:ext>
                </a:extLst>
              </a:tr>
              <a:tr h="370840">
                <a:tc>
                  <a:txBody>
                    <a:bodyPr/>
                    <a:lstStyle/>
                    <a:p>
                      <a:r>
                        <a:rPr lang="en-US" dirty="0">
                          <a:latin typeface="Bauhaus 93" panose="04030905020B02020C02" pitchFamily="82" charset="0"/>
                        </a:rPr>
                        <a:t>B</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38250087"/>
                  </a:ext>
                </a:extLst>
              </a:tr>
              <a:tr h="370840">
                <a:tc>
                  <a:txBody>
                    <a:bodyPr/>
                    <a:lstStyle/>
                    <a:p>
                      <a:r>
                        <a:rPr lang="en-US" dirty="0">
                          <a:latin typeface="Bauhaus 93" panose="04030905020B02020C02" pitchFamily="82" charset="0"/>
                        </a:rPr>
                        <a:t>C</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4244598"/>
                  </a:ext>
                </a:extLst>
              </a:tr>
              <a:tr h="370840">
                <a:tc>
                  <a:txBody>
                    <a:bodyPr/>
                    <a:lstStyle/>
                    <a:p>
                      <a:r>
                        <a:rPr lang="en-US" dirty="0">
                          <a:latin typeface="Bauhaus 93" panose="04030905020B02020C02" pitchFamily="82" charset="0"/>
                        </a:rPr>
                        <a:t>D</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22924177"/>
                  </a:ext>
                </a:extLst>
              </a:tr>
            </a:tbl>
          </a:graphicData>
        </a:graphic>
      </p:graphicFrame>
      <p:sp>
        <p:nvSpPr>
          <p:cNvPr id="6" name="Content Placeholder 2">
            <a:extLst>
              <a:ext uri="{FF2B5EF4-FFF2-40B4-BE49-F238E27FC236}">
                <a16:creationId xmlns:a16="http://schemas.microsoft.com/office/drawing/2014/main" id="{37231D9B-10A6-437A-89FA-E6F487766F30}"/>
              </a:ext>
            </a:extLst>
          </p:cNvPr>
          <p:cNvSpPr txBox="1">
            <a:spLocks/>
          </p:cNvSpPr>
          <p:nvPr/>
        </p:nvSpPr>
        <p:spPr>
          <a:xfrm>
            <a:off x="5205956" y="2141537"/>
            <a:ext cx="6172200" cy="27654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Our task is to fill out the matrix, so we know the transition probabilities. </a:t>
            </a:r>
          </a:p>
          <a:p>
            <a:pPr marL="0" indent="0">
              <a:buNone/>
            </a:pPr>
            <a:r>
              <a:rPr lang="en-US" dirty="0"/>
              <a:t>We may do this by waiting and listening. That I consider our biggest task.</a:t>
            </a:r>
          </a:p>
          <a:p>
            <a:pPr marL="0" indent="0">
              <a:buNone/>
            </a:pPr>
            <a:endParaRPr lang="en-US" dirty="0"/>
          </a:p>
        </p:txBody>
      </p:sp>
    </p:spTree>
    <p:extLst>
      <p:ext uri="{BB962C8B-B14F-4D97-AF65-F5344CB8AC3E}">
        <p14:creationId xmlns:p14="http://schemas.microsoft.com/office/powerpoint/2010/main" val="1818161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B186C-22FD-4A66-83DC-1D21FE96548E}"/>
              </a:ext>
            </a:extLst>
          </p:cNvPr>
          <p:cNvSpPr>
            <a:spLocks noGrp="1"/>
          </p:cNvSpPr>
          <p:nvPr>
            <p:ph idx="1"/>
          </p:nvPr>
        </p:nvSpPr>
        <p:spPr>
          <a:xfrm>
            <a:off x="5663407" y="987424"/>
            <a:ext cx="6172200" cy="4873625"/>
          </a:xfrm>
        </p:spPr>
        <p:txBody>
          <a:bodyPr/>
          <a:lstStyle/>
          <a:p>
            <a:r>
              <a:rPr lang="en-US" dirty="0"/>
              <a:t>If next we have the transition shown on the left, we need to update the matrix.</a:t>
            </a:r>
          </a:p>
          <a:p>
            <a:r>
              <a:rPr lang="en-US" dirty="0"/>
              <a:t>Every time a transition is made, we mark the states from which and to which the transition occurs. Then we add a 1 to the matrix. </a:t>
            </a:r>
          </a:p>
          <a:p>
            <a:r>
              <a:rPr lang="en-US" dirty="0"/>
              <a:t>That’s that. For now.</a:t>
            </a:r>
          </a:p>
        </p:txBody>
      </p:sp>
      <p:grpSp>
        <p:nvGrpSpPr>
          <p:cNvPr id="6" name="Group 5">
            <a:extLst>
              <a:ext uri="{FF2B5EF4-FFF2-40B4-BE49-F238E27FC236}">
                <a16:creationId xmlns:a16="http://schemas.microsoft.com/office/drawing/2014/main" id="{6CA6274C-B557-416A-9599-EE2F6036D8D3}"/>
              </a:ext>
            </a:extLst>
          </p:cNvPr>
          <p:cNvGrpSpPr/>
          <p:nvPr/>
        </p:nvGrpSpPr>
        <p:grpSpPr>
          <a:xfrm>
            <a:off x="286523" y="1719262"/>
            <a:ext cx="5376884" cy="914400"/>
            <a:chOff x="167576" y="2334491"/>
            <a:chExt cx="5376884" cy="914400"/>
          </a:xfrm>
        </p:grpSpPr>
        <p:grpSp>
          <p:nvGrpSpPr>
            <p:cNvPr id="7" name="Group 6">
              <a:extLst>
                <a:ext uri="{FF2B5EF4-FFF2-40B4-BE49-F238E27FC236}">
                  <a16:creationId xmlns:a16="http://schemas.microsoft.com/office/drawing/2014/main" id="{82950B08-7C7B-4F33-A9D6-A4673E6926AE}"/>
                </a:ext>
              </a:extLst>
            </p:cNvPr>
            <p:cNvGrpSpPr/>
            <p:nvPr/>
          </p:nvGrpSpPr>
          <p:grpSpPr>
            <a:xfrm>
              <a:off x="531415" y="2334491"/>
              <a:ext cx="4548982" cy="914400"/>
              <a:chOff x="428625" y="1955800"/>
              <a:chExt cx="4548982" cy="914400"/>
            </a:xfrm>
          </p:grpSpPr>
          <p:grpSp>
            <p:nvGrpSpPr>
              <p:cNvPr id="10" name="Group 9">
                <a:extLst>
                  <a:ext uri="{FF2B5EF4-FFF2-40B4-BE49-F238E27FC236}">
                    <a16:creationId xmlns:a16="http://schemas.microsoft.com/office/drawing/2014/main" id="{0B97F68C-7964-44FF-B808-70575B48E9AA}"/>
                  </a:ext>
                </a:extLst>
              </p:cNvPr>
              <p:cNvGrpSpPr/>
              <p:nvPr/>
            </p:nvGrpSpPr>
            <p:grpSpPr>
              <a:xfrm>
                <a:off x="428625" y="1955800"/>
                <a:ext cx="1828800" cy="914400"/>
                <a:chOff x="2272145" y="2780145"/>
                <a:chExt cx="1828800" cy="914400"/>
              </a:xfrm>
            </p:grpSpPr>
            <p:sp>
              <p:nvSpPr>
                <p:cNvPr id="15" name="Rectangle 14">
                  <a:extLst>
                    <a:ext uri="{FF2B5EF4-FFF2-40B4-BE49-F238E27FC236}">
                      <a16:creationId xmlns:a16="http://schemas.microsoft.com/office/drawing/2014/main" id="{3D9A2636-7D52-4FC1-89E9-368778B64AFF}"/>
                    </a:ext>
                  </a:extLst>
                </p:cNvPr>
                <p:cNvSpPr/>
                <p:nvPr/>
              </p:nvSpPr>
              <p:spPr>
                <a:xfrm>
                  <a:off x="2272145" y="2780145"/>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D52B85-B6E9-4C9D-92C7-9FB30C48B34D}"/>
                    </a:ext>
                  </a:extLst>
                </p:cNvPr>
                <p:cNvSpPr/>
                <p:nvPr/>
              </p:nvSpPr>
              <p:spPr>
                <a:xfrm>
                  <a:off x="3186545" y="2780145"/>
                  <a:ext cx="914400" cy="914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6F6E928-BC36-4CB4-8634-7997BE84322A}"/>
                  </a:ext>
                </a:extLst>
              </p:cNvPr>
              <p:cNvGrpSpPr/>
              <p:nvPr/>
            </p:nvGrpSpPr>
            <p:grpSpPr>
              <a:xfrm>
                <a:off x="3148807" y="1955800"/>
                <a:ext cx="1828800" cy="914400"/>
                <a:chOff x="2272145" y="2780145"/>
                <a:chExt cx="1828800" cy="914400"/>
              </a:xfrm>
            </p:grpSpPr>
            <p:sp>
              <p:nvSpPr>
                <p:cNvPr id="13" name="Rectangle 12">
                  <a:extLst>
                    <a:ext uri="{FF2B5EF4-FFF2-40B4-BE49-F238E27FC236}">
                      <a16:creationId xmlns:a16="http://schemas.microsoft.com/office/drawing/2014/main" id="{32744C43-6399-4D0D-A989-8D276C0F4284}"/>
                    </a:ext>
                  </a:extLst>
                </p:cNvPr>
                <p:cNvSpPr/>
                <p:nvPr/>
              </p:nvSpPr>
              <p:spPr>
                <a:xfrm>
                  <a:off x="2272145" y="2780145"/>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A276048-D365-42BE-95BA-915524E8B76F}"/>
                    </a:ext>
                  </a:extLst>
                </p:cNvPr>
                <p:cNvSpPr/>
                <p:nvPr/>
              </p:nvSpPr>
              <p:spPr>
                <a:xfrm>
                  <a:off x="3186545" y="2780145"/>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Arrow: Right 11">
                <a:extLst>
                  <a:ext uri="{FF2B5EF4-FFF2-40B4-BE49-F238E27FC236}">
                    <a16:creationId xmlns:a16="http://schemas.microsoft.com/office/drawing/2014/main" id="{2F295C38-81D7-434E-9484-696C74D587C1}"/>
                  </a:ext>
                </a:extLst>
              </p:cNvPr>
              <p:cNvSpPr/>
              <p:nvPr/>
            </p:nvSpPr>
            <p:spPr>
              <a:xfrm>
                <a:off x="2419927" y="2329873"/>
                <a:ext cx="637309" cy="16625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 name="TextBox 7">
              <a:extLst>
                <a:ext uri="{FF2B5EF4-FFF2-40B4-BE49-F238E27FC236}">
                  <a16:creationId xmlns:a16="http://schemas.microsoft.com/office/drawing/2014/main" id="{9773CEAB-AA7F-4769-BC62-DC11A4FAC3E9}"/>
                </a:ext>
              </a:extLst>
            </p:cNvPr>
            <p:cNvSpPr txBox="1"/>
            <p:nvPr/>
          </p:nvSpPr>
          <p:spPr>
            <a:xfrm>
              <a:off x="5088886" y="2523015"/>
              <a:ext cx="455574" cy="523220"/>
            </a:xfrm>
            <a:prstGeom prst="rect">
              <a:avLst/>
            </a:prstGeom>
            <a:noFill/>
          </p:spPr>
          <p:txBody>
            <a:bodyPr wrap="none" rtlCol="0">
              <a:spAutoFit/>
            </a:bodyPr>
            <a:lstStyle/>
            <a:p>
              <a:r>
                <a:rPr lang="en-US" sz="2800" b="1" dirty="0">
                  <a:latin typeface="Bauhaus 93" panose="04030905020B02020C02" pitchFamily="82" charset="0"/>
                </a:rPr>
                <a:t>C</a:t>
              </a:r>
            </a:p>
          </p:txBody>
        </p:sp>
        <p:sp>
          <p:nvSpPr>
            <p:cNvPr id="9" name="TextBox 8">
              <a:extLst>
                <a:ext uri="{FF2B5EF4-FFF2-40B4-BE49-F238E27FC236}">
                  <a16:creationId xmlns:a16="http://schemas.microsoft.com/office/drawing/2014/main" id="{F3D77534-760D-419C-969E-38B194B4D4FD}"/>
                </a:ext>
              </a:extLst>
            </p:cNvPr>
            <p:cNvSpPr txBox="1"/>
            <p:nvPr/>
          </p:nvSpPr>
          <p:spPr>
            <a:xfrm>
              <a:off x="167576" y="2523015"/>
              <a:ext cx="397866" cy="523220"/>
            </a:xfrm>
            <a:prstGeom prst="rect">
              <a:avLst/>
            </a:prstGeom>
            <a:noFill/>
          </p:spPr>
          <p:txBody>
            <a:bodyPr wrap="none" rtlCol="0">
              <a:spAutoFit/>
            </a:bodyPr>
            <a:lstStyle/>
            <a:p>
              <a:r>
                <a:rPr lang="en-US" sz="2800" b="1" dirty="0">
                  <a:latin typeface="Bauhaus 93" panose="04030905020B02020C02" pitchFamily="82" charset="0"/>
                </a:rPr>
                <a:t>A</a:t>
              </a:r>
            </a:p>
          </p:txBody>
        </p:sp>
      </p:grpSp>
      <p:grpSp>
        <p:nvGrpSpPr>
          <p:cNvPr id="19" name="Group 18">
            <a:extLst>
              <a:ext uri="{FF2B5EF4-FFF2-40B4-BE49-F238E27FC236}">
                <a16:creationId xmlns:a16="http://schemas.microsoft.com/office/drawing/2014/main" id="{13B5403C-2F36-4653-BF23-3B84FB043E54}"/>
              </a:ext>
            </a:extLst>
          </p:cNvPr>
          <p:cNvGrpSpPr/>
          <p:nvPr/>
        </p:nvGrpSpPr>
        <p:grpSpPr>
          <a:xfrm>
            <a:off x="855431" y="2969636"/>
            <a:ext cx="3565999" cy="2291339"/>
            <a:chOff x="686372" y="3760211"/>
            <a:chExt cx="3565999" cy="2291339"/>
          </a:xfrm>
        </p:grpSpPr>
        <p:graphicFrame>
          <p:nvGraphicFramePr>
            <p:cNvPr id="5" name="Content Placeholder 4">
              <a:extLst>
                <a:ext uri="{FF2B5EF4-FFF2-40B4-BE49-F238E27FC236}">
                  <a16:creationId xmlns:a16="http://schemas.microsoft.com/office/drawing/2014/main" id="{B60F468C-C72A-489D-8086-3C58F20BD936}"/>
                </a:ext>
              </a:extLst>
            </p:cNvPr>
            <p:cNvGraphicFramePr>
              <a:graphicFrameLocks/>
            </p:cNvGraphicFramePr>
            <p:nvPr>
              <p:extLst>
                <p:ext uri="{D42A27DB-BD31-4B8C-83A1-F6EECF244321}">
                  <p14:modId xmlns:p14="http://schemas.microsoft.com/office/powerpoint/2010/main" val="3726276598"/>
                </p:ext>
              </p:extLst>
            </p:nvPr>
          </p:nvGraphicFramePr>
          <p:xfrm>
            <a:off x="1359441" y="4197350"/>
            <a:ext cx="2892930" cy="1854200"/>
          </p:xfrm>
          <a:graphic>
            <a:graphicData uri="http://schemas.openxmlformats.org/drawingml/2006/table">
              <a:tbl>
                <a:tblPr firstRow="1" bandRow="1">
                  <a:tableStyleId>{5C22544A-7EE6-4342-B048-85BDC9FD1C3A}</a:tableStyleId>
                </a:tblPr>
                <a:tblGrid>
                  <a:gridCol w="578586">
                    <a:extLst>
                      <a:ext uri="{9D8B030D-6E8A-4147-A177-3AD203B41FA5}">
                        <a16:colId xmlns:a16="http://schemas.microsoft.com/office/drawing/2014/main" val="1705197827"/>
                      </a:ext>
                    </a:extLst>
                  </a:gridCol>
                  <a:gridCol w="578586">
                    <a:extLst>
                      <a:ext uri="{9D8B030D-6E8A-4147-A177-3AD203B41FA5}">
                        <a16:colId xmlns:a16="http://schemas.microsoft.com/office/drawing/2014/main" val="2517540198"/>
                      </a:ext>
                    </a:extLst>
                  </a:gridCol>
                  <a:gridCol w="578586">
                    <a:extLst>
                      <a:ext uri="{9D8B030D-6E8A-4147-A177-3AD203B41FA5}">
                        <a16:colId xmlns:a16="http://schemas.microsoft.com/office/drawing/2014/main" val="1107359038"/>
                      </a:ext>
                    </a:extLst>
                  </a:gridCol>
                  <a:gridCol w="578586">
                    <a:extLst>
                      <a:ext uri="{9D8B030D-6E8A-4147-A177-3AD203B41FA5}">
                        <a16:colId xmlns:a16="http://schemas.microsoft.com/office/drawing/2014/main" val="3243056104"/>
                      </a:ext>
                    </a:extLst>
                  </a:gridCol>
                  <a:gridCol w="578586">
                    <a:extLst>
                      <a:ext uri="{9D8B030D-6E8A-4147-A177-3AD203B41FA5}">
                        <a16:colId xmlns:a16="http://schemas.microsoft.com/office/drawing/2014/main" val="2891451222"/>
                      </a:ext>
                    </a:extLst>
                  </a:gridCol>
                </a:tblGrid>
                <a:tr h="370840">
                  <a:tc>
                    <a:txBody>
                      <a:bodyPr/>
                      <a:lstStyle/>
                      <a:p>
                        <a:endParaRPr lang="en-US" dirty="0"/>
                      </a:p>
                    </a:txBody>
                    <a:tcPr>
                      <a:noFill/>
                    </a:tcPr>
                  </a:tc>
                  <a:tc>
                    <a:txBody>
                      <a:bodyPr/>
                      <a:lstStyle/>
                      <a:p>
                        <a:r>
                          <a:rPr lang="en-US" dirty="0">
                            <a:latin typeface="Bauhaus 93" panose="04030905020B02020C02" pitchFamily="82" charset="0"/>
                          </a:rPr>
                          <a:t>A</a:t>
                        </a:r>
                        <a:endParaRPr lang="en-US" dirty="0"/>
                      </a:p>
                    </a:txBody>
                    <a:tcPr/>
                  </a:tc>
                  <a:tc>
                    <a:txBody>
                      <a:bodyPr/>
                      <a:lstStyle/>
                      <a:p>
                        <a:r>
                          <a:rPr lang="en-US" dirty="0">
                            <a:latin typeface="Bauhaus 93" panose="04030905020B02020C02" pitchFamily="82" charset="0"/>
                          </a:rPr>
                          <a:t>B</a:t>
                        </a:r>
                        <a:endParaRPr lang="en-US" dirty="0"/>
                      </a:p>
                    </a:txBody>
                    <a:tcPr/>
                  </a:tc>
                  <a:tc>
                    <a:txBody>
                      <a:bodyPr/>
                      <a:lstStyle/>
                      <a:p>
                        <a:r>
                          <a:rPr lang="en-US" dirty="0">
                            <a:latin typeface="Bauhaus 93" panose="04030905020B02020C02" pitchFamily="82" charset="0"/>
                          </a:rPr>
                          <a:t>C</a:t>
                        </a:r>
                        <a:endParaRPr lang="en-US" dirty="0"/>
                      </a:p>
                    </a:txBody>
                    <a:tcPr/>
                  </a:tc>
                  <a:tc>
                    <a:txBody>
                      <a:bodyPr/>
                      <a:lstStyle/>
                      <a:p>
                        <a:r>
                          <a:rPr lang="en-US" dirty="0">
                            <a:latin typeface="Bauhaus 93" panose="04030905020B02020C02" pitchFamily="82" charset="0"/>
                          </a:rPr>
                          <a:t>D</a:t>
                        </a:r>
                        <a:endParaRPr lang="en-US" dirty="0"/>
                      </a:p>
                    </a:txBody>
                    <a:tcPr/>
                  </a:tc>
                  <a:extLst>
                    <a:ext uri="{0D108BD9-81ED-4DB2-BD59-A6C34878D82A}">
                      <a16:rowId xmlns:a16="http://schemas.microsoft.com/office/drawing/2014/main" val="2864786139"/>
                    </a:ext>
                  </a:extLst>
                </a:tr>
                <a:tr h="370840">
                  <a:tc>
                    <a:txBody>
                      <a:bodyPr/>
                      <a:lstStyle/>
                      <a:p>
                        <a:r>
                          <a:rPr lang="en-US" dirty="0">
                            <a:latin typeface="Bauhaus 93" panose="04030905020B02020C02" pitchFamily="82" charset="0"/>
                          </a:rPr>
                          <a:t>A</a:t>
                        </a:r>
                        <a:endParaRPr lang="en-US" dirty="0"/>
                      </a:p>
                    </a:txBody>
                    <a:tcPr/>
                  </a:tc>
                  <a:tc>
                    <a:txBody>
                      <a:bodyPr/>
                      <a:lstStyle/>
                      <a:p>
                        <a:endParaRPr lang="en-US" dirty="0"/>
                      </a:p>
                    </a:txBody>
                    <a:tcPr/>
                  </a:tc>
                  <a:tc>
                    <a:txBody>
                      <a:bodyPr/>
                      <a:lstStyle/>
                      <a:p>
                        <a:r>
                          <a:rPr lang="en-US" dirty="0"/>
                          <a:t>1</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51492244"/>
                    </a:ext>
                  </a:extLst>
                </a:tr>
                <a:tr h="370840">
                  <a:tc>
                    <a:txBody>
                      <a:bodyPr/>
                      <a:lstStyle/>
                      <a:p>
                        <a:r>
                          <a:rPr lang="en-US" dirty="0">
                            <a:latin typeface="Bauhaus 93" panose="04030905020B02020C02" pitchFamily="82" charset="0"/>
                          </a:rPr>
                          <a:t>B</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38250087"/>
                    </a:ext>
                  </a:extLst>
                </a:tr>
                <a:tr h="370840">
                  <a:tc>
                    <a:txBody>
                      <a:bodyPr/>
                      <a:lstStyle/>
                      <a:p>
                        <a:r>
                          <a:rPr lang="en-US" dirty="0">
                            <a:latin typeface="Bauhaus 93" panose="04030905020B02020C02" pitchFamily="82" charset="0"/>
                          </a:rPr>
                          <a:t>C</a:t>
                        </a:r>
                      </a:p>
                    </a:txBody>
                    <a:tcPr/>
                  </a:tc>
                  <a:tc>
                    <a:txBody>
                      <a:bodyPr/>
                      <a:lstStyle/>
                      <a:p>
                        <a:r>
                          <a:rPr lang="en-US" dirty="0"/>
                          <a:t>1</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94244598"/>
                    </a:ext>
                  </a:extLst>
                </a:tr>
                <a:tr h="370840">
                  <a:tc>
                    <a:txBody>
                      <a:bodyPr/>
                      <a:lstStyle/>
                      <a:p>
                        <a:r>
                          <a:rPr lang="en-US" dirty="0">
                            <a:latin typeface="Bauhaus 93" panose="04030905020B02020C02" pitchFamily="82" charset="0"/>
                          </a:rPr>
                          <a:t>D</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22924177"/>
                    </a:ext>
                  </a:extLst>
                </a:tr>
              </a:tbl>
            </a:graphicData>
          </a:graphic>
        </p:graphicFrame>
        <p:sp>
          <p:nvSpPr>
            <p:cNvPr id="17" name="TextBox 16">
              <a:extLst>
                <a:ext uri="{FF2B5EF4-FFF2-40B4-BE49-F238E27FC236}">
                  <a16:creationId xmlns:a16="http://schemas.microsoft.com/office/drawing/2014/main" id="{ED3824E0-175C-431A-9F51-537D9506FE24}"/>
                </a:ext>
              </a:extLst>
            </p:cNvPr>
            <p:cNvSpPr txBox="1"/>
            <p:nvPr/>
          </p:nvSpPr>
          <p:spPr>
            <a:xfrm>
              <a:off x="2454724" y="3760211"/>
              <a:ext cx="673069" cy="369332"/>
            </a:xfrm>
            <a:prstGeom prst="rect">
              <a:avLst/>
            </a:prstGeom>
            <a:noFill/>
          </p:spPr>
          <p:txBody>
            <a:bodyPr wrap="none" rtlCol="0">
              <a:spAutoFit/>
            </a:bodyPr>
            <a:lstStyle/>
            <a:p>
              <a:r>
                <a:rPr lang="en-US" dirty="0"/>
                <a:t>From</a:t>
              </a:r>
            </a:p>
          </p:txBody>
        </p:sp>
        <p:sp>
          <p:nvSpPr>
            <p:cNvPr id="18" name="TextBox 17">
              <a:extLst>
                <a:ext uri="{FF2B5EF4-FFF2-40B4-BE49-F238E27FC236}">
                  <a16:creationId xmlns:a16="http://schemas.microsoft.com/office/drawing/2014/main" id="{C2BF1CAC-519D-46D9-B86A-0A4D228A3EC7}"/>
                </a:ext>
              </a:extLst>
            </p:cNvPr>
            <p:cNvSpPr txBox="1"/>
            <p:nvPr/>
          </p:nvSpPr>
          <p:spPr>
            <a:xfrm>
              <a:off x="686372" y="5145027"/>
              <a:ext cx="398186" cy="369332"/>
            </a:xfrm>
            <a:prstGeom prst="rect">
              <a:avLst/>
            </a:prstGeom>
            <a:noFill/>
          </p:spPr>
          <p:txBody>
            <a:bodyPr wrap="none" rtlCol="0">
              <a:spAutoFit/>
            </a:bodyPr>
            <a:lstStyle/>
            <a:p>
              <a:r>
                <a:rPr lang="en-US" dirty="0"/>
                <a:t>To</a:t>
              </a:r>
            </a:p>
          </p:txBody>
        </p:sp>
      </p:grpSp>
    </p:spTree>
    <p:extLst>
      <p:ext uri="{BB962C8B-B14F-4D97-AF65-F5344CB8AC3E}">
        <p14:creationId xmlns:p14="http://schemas.microsoft.com/office/powerpoint/2010/main" val="1678147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BE91-E3EF-4D81-98E3-B6BB87735B2F}"/>
              </a:ext>
            </a:extLst>
          </p:cNvPr>
          <p:cNvSpPr>
            <a:spLocks noGrp="1"/>
          </p:cNvSpPr>
          <p:nvPr>
            <p:ph type="title"/>
          </p:nvPr>
        </p:nvSpPr>
        <p:spPr>
          <a:xfrm>
            <a:off x="839788" y="542925"/>
            <a:ext cx="3932237" cy="628650"/>
          </a:xfrm>
        </p:spPr>
        <p:txBody>
          <a:bodyPr/>
          <a:lstStyle/>
          <a:p>
            <a:r>
              <a:rPr lang="en-US" dirty="0"/>
              <a:t>Analysis</a:t>
            </a:r>
          </a:p>
        </p:txBody>
      </p:sp>
      <p:sp>
        <p:nvSpPr>
          <p:cNvPr id="3" name="Content Placeholder 2">
            <a:extLst>
              <a:ext uri="{FF2B5EF4-FFF2-40B4-BE49-F238E27FC236}">
                <a16:creationId xmlns:a16="http://schemas.microsoft.com/office/drawing/2014/main" id="{3BC938CE-1EEE-41B9-A6F4-BD637CF015BD}"/>
              </a:ext>
            </a:extLst>
          </p:cNvPr>
          <p:cNvSpPr>
            <a:spLocks noGrp="1"/>
          </p:cNvSpPr>
          <p:nvPr>
            <p:ph idx="1"/>
          </p:nvPr>
        </p:nvSpPr>
        <p:spPr>
          <a:xfrm>
            <a:off x="839788" y="3124200"/>
            <a:ext cx="6172200" cy="2965450"/>
          </a:xfrm>
        </p:spPr>
        <p:txBody>
          <a:bodyPr>
            <a:normAutofit fontScale="92500" lnSpcReduction="10000"/>
          </a:bodyPr>
          <a:lstStyle/>
          <a:p>
            <a:r>
              <a:rPr lang="en-US" dirty="0"/>
              <a:t>If the above sequence of loud and silence is observed, we may make an analysis of it in our interpretation. This starts by taking the intervals two by two and filling out the matrix of the transitions. Not all of them will be filled however.</a:t>
            </a:r>
          </a:p>
        </p:txBody>
      </p:sp>
      <p:grpSp>
        <p:nvGrpSpPr>
          <p:cNvPr id="15" name="Group 14">
            <a:extLst>
              <a:ext uri="{FF2B5EF4-FFF2-40B4-BE49-F238E27FC236}">
                <a16:creationId xmlns:a16="http://schemas.microsoft.com/office/drawing/2014/main" id="{09DF8308-29EF-437D-9F1D-AB15F0830C32}"/>
              </a:ext>
            </a:extLst>
          </p:cNvPr>
          <p:cNvGrpSpPr/>
          <p:nvPr/>
        </p:nvGrpSpPr>
        <p:grpSpPr>
          <a:xfrm>
            <a:off x="841376" y="1419225"/>
            <a:ext cx="7315200" cy="914400"/>
            <a:chOff x="3370544" y="1719262"/>
            <a:chExt cx="7315200" cy="914400"/>
          </a:xfrm>
        </p:grpSpPr>
        <p:grpSp>
          <p:nvGrpSpPr>
            <p:cNvPr id="9" name="Group 8">
              <a:extLst>
                <a:ext uri="{FF2B5EF4-FFF2-40B4-BE49-F238E27FC236}">
                  <a16:creationId xmlns:a16="http://schemas.microsoft.com/office/drawing/2014/main" id="{B2AD47FA-2FA2-4FE3-988F-2D0024D23303}"/>
                </a:ext>
              </a:extLst>
            </p:cNvPr>
            <p:cNvGrpSpPr/>
            <p:nvPr/>
          </p:nvGrpSpPr>
          <p:grpSpPr>
            <a:xfrm>
              <a:off x="3370544" y="1719262"/>
              <a:ext cx="3657600" cy="914400"/>
              <a:chOff x="3370544" y="1719262"/>
              <a:chExt cx="3657600" cy="914400"/>
            </a:xfrm>
          </p:grpSpPr>
          <p:sp>
            <p:nvSpPr>
              <p:cNvPr id="5" name="Rectangle 4">
                <a:extLst>
                  <a:ext uri="{FF2B5EF4-FFF2-40B4-BE49-F238E27FC236}">
                    <a16:creationId xmlns:a16="http://schemas.microsoft.com/office/drawing/2014/main" id="{07175B91-DCEA-455C-9324-6B293002583F}"/>
                  </a:ext>
                </a:extLst>
              </p:cNvPr>
              <p:cNvSpPr/>
              <p:nvPr/>
            </p:nvSpPr>
            <p:spPr>
              <a:xfrm>
                <a:off x="3370544" y="1719262"/>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188731D-0203-4742-B2EF-E3CA23BBF3A4}"/>
                  </a:ext>
                </a:extLst>
              </p:cNvPr>
              <p:cNvSpPr/>
              <p:nvPr/>
            </p:nvSpPr>
            <p:spPr>
              <a:xfrm>
                <a:off x="4284944" y="1719262"/>
                <a:ext cx="914400" cy="914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Rectangle 6">
                <a:extLst>
                  <a:ext uri="{FF2B5EF4-FFF2-40B4-BE49-F238E27FC236}">
                    <a16:creationId xmlns:a16="http://schemas.microsoft.com/office/drawing/2014/main" id="{E53A60D5-959D-44A3-955D-34A6BADABE7D}"/>
                  </a:ext>
                </a:extLst>
              </p:cNvPr>
              <p:cNvSpPr/>
              <p:nvPr/>
            </p:nvSpPr>
            <p:spPr>
              <a:xfrm>
                <a:off x="5199344" y="1719262"/>
                <a:ext cx="914400" cy="914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Rectangle 7">
                <a:extLst>
                  <a:ext uri="{FF2B5EF4-FFF2-40B4-BE49-F238E27FC236}">
                    <a16:creationId xmlns:a16="http://schemas.microsoft.com/office/drawing/2014/main" id="{FEFBFD47-FBFE-4F9D-9754-3AA9921F7742}"/>
                  </a:ext>
                </a:extLst>
              </p:cNvPr>
              <p:cNvSpPr/>
              <p:nvPr/>
            </p:nvSpPr>
            <p:spPr>
              <a:xfrm>
                <a:off x="6113744" y="1719262"/>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0" name="Group 9">
              <a:extLst>
                <a:ext uri="{FF2B5EF4-FFF2-40B4-BE49-F238E27FC236}">
                  <a16:creationId xmlns:a16="http://schemas.microsoft.com/office/drawing/2014/main" id="{48FC5F76-40E3-49A6-9EFB-12E3E9128385}"/>
                </a:ext>
              </a:extLst>
            </p:cNvPr>
            <p:cNvGrpSpPr/>
            <p:nvPr/>
          </p:nvGrpSpPr>
          <p:grpSpPr>
            <a:xfrm>
              <a:off x="7028144" y="1719262"/>
              <a:ext cx="3657600" cy="914400"/>
              <a:chOff x="3370544" y="1719262"/>
              <a:chExt cx="3657600" cy="914400"/>
            </a:xfrm>
          </p:grpSpPr>
          <p:sp>
            <p:nvSpPr>
              <p:cNvPr id="11" name="Rectangle 10">
                <a:extLst>
                  <a:ext uri="{FF2B5EF4-FFF2-40B4-BE49-F238E27FC236}">
                    <a16:creationId xmlns:a16="http://schemas.microsoft.com/office/drawing/2014/main" id="{C66B8090-D1D4-42CA-9FD6-D67A07EF0A6A}"/>
                  </a:ext>
                </a:extLst>
              </p:cNvPr>
              <p:cNvSpPr/>
              <p:nvPr/>
            </p:nvSpPr>
            <p:spPr>
              <a:xfrm>
                <a:off x="3370544" y="1719262"/>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7C41E9C-6756-461B-9927-BFE01AECA252}"/>
                  </a:ext>
                </a:extLst>
              </p:cNvPr>
              <p:cNvSpPr/>
              <p:nvPr/>
            </p:nvSpPr>
            <p:spPr>
              <a:xfrm>
                <a:off x="4284944" y="1719262"/>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a:extLst>
                  <a:ext uri="{FF2B5EF4-FFF2-40B4-BE49-F238E27FC236}">
                    <a16:creationId xmlns:a16="http://schemas.microsoft.com/office/drawing/2014/main" id="{AC494B5F-2475-4534-B707-91FEF8CC70B3}"/>
                  </a:ext>
                </a:extLst>
              </p:cNvPr>
              <p:cNvSpPr/>
              <p:nvPr/>
            </p:nvSpPr>
            <p:spPr>
              <a:xfrm>
                <a:off x="5199344" y="1719262"/>
                <a:ext cx="914400" cy="914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Rectangle 13">
                <a:extLst>
                  <a:ext uri="{FF2B5EF4-FFF2-40B4-BE49-F238E27FC236}">
                    <a16:creationId xmlns:a16="http://schemas.microsoft.com/office/drawing/2014/main" id="{F55989D9-529E-42DA-8B1B-28A7CCF3956F}"/>
                  </a:ext>
                </a:extLst>
              </p:cNvPr>
              <p:cNvSpPr/>
              <p:nvPr/>
            </p:nvSpPr>
            <p:spPr>
              <a:xfrm>
                <a:off x="6113744" y="1719262"/>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8" name="Straight Connector 17">
            <a:extLst>
              <a:ext uri="{FF2B5EF4-FFF2-40B4-BE49-F238E27FC236}">
                <a16:creationId xmlns:a16="http://schemas.microsoft.com/office/drawing/2014/main" id="{342FAD8F-92CB-4118-8174-4531F7A329E2}"/>
              </a:ext>
            </a:extLst>
          </p:cNvPr>
          <p:cNvCxnSpPr/>
          <p:nvPr/>
        </p:nvCxnSpPr>
        <p:spPr>
          <a:xfrm>
            <a:off x="899320" y="2581275"/>
            <a:ext cx="1712912" cy="0"/>
          </a:xfrm>
          <a:prstGeom prst="line">
            <a:avLst/>
          </a:prstGeom>
          <a:ln w="101600" cmpd="sng">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E0F676-529B-4205-9BFD-DB92674F8C3B}"/>
              </a:ext>
            </a:extLst>
          </p:cNvPr>
          <p:cNvCxnSpPr/>
          <p:nvPr/>
        </p:nvCxnSpPr>
        <p:spPr>
          <a:xfrm>
            <a:off x="2728120" y="2581275"/>
            <a:ext cx="1712912" cy="0"/>
          </a:xfrm>
          <a:prstGeom prst="line">
            <a:avLst/>
          </a:prstGeom>
          <a:ln w="101600" cmpd="sng">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F00A4FF-3C52-4325-9C22-D80ED7CBE420}"/>
              </a:ext>
            </a:extLst>
          </p:cNvPr>
          <p:cNvCxnSpPr/>
          <p:nvPr/>
        </p:nvCxnSpPr>
        <p:spPr>
          <a:xfrm>
            <a:off x="4556920" y="2581275"/>
            <a:ext cx="1712912" cy="0"/>
          </a:xfrm>
          <a:prstGeom prst="line">
            <a:avLst/>
          </a:prstGeom>
          <a:ln w="101600" cmpd="sng">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6618801-17F2-4216-A921-0C8833D538DC}"/>
              </a:ext>
            </a:extLst>
          </p:cNvPr>
          <p:cNvCxnSpPr/>
          <p:nvPr/>
        </p:nvCxnSpPr>
        <p:spPr>
          <a:xfrm>
            <a:off x="6385720" y="2581275"/>
            <a:ext cx="1712912" cy="0"/>
          </a:xfrm>
          <a:prstGeom prst="line">
            <a:avLst/>
          </a:prstGeom>
          <a:ln w="101600" cmpd="sng">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55FEA72-68C0-4FAE-B0A2-6848DB892597}"/>
              </a:ext>
            </a:extLst>
          </p:cNvPr>
          <p:cNvSpPr txBox="1"/>
          <p:nvPr/>
        </p:nvSpPr>
        <p:spPr>
          <a:xfrm>
            <a:off x="1604933" y="2668072"/>
            <a:ext cx="301686"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CA24BCB2-D9EB-4793-8E42-784084B43698}"/>
              </a:ext>
            </a:extLst>
          </p:cNvPr>
          <p:cNvSpPr txBox="1"/>
          <p:nvPr/>
        </p:nvSpPr>
        <p:spPr>
          <a:xfrm>
            <a:off x="3433733" y="2668072"/>
            <a:ext cx="301686" cy="369332"/>
          </a:xfrm>
          <a:prstGeom prst="rect">
            <a:avLst/>
          </a:prstGeom>
          <a:noFill/>
        </p:spPr>
        <p:txBody>
          <a:bodyPr wrap="none" rtlCol="0">
            <a:spAutoFit/>
          </a:bodyPr>
          <a:lstStyle/>
          <a:p>
            <a:r>
              <a:rPr lang="en-US" dirty="0"/>
              <a:t>2</a:t>
            </a:r>
          </a:p>
        </p:txBody>
      </p:sp>
      <p:sp>
        <p:nvSpPr>
          <p:cNvPr id="24" name="TextBox 23">
            <a:extLst>
              <a:ext uri="{FF2B5EF4-FFF2-40B4-BE49-F238E27FC236}">
                <a16:creationId xmlns:a16="http://schemas.microsoft.com/office/drawing/2014/main" id="{7ACB7795-1BE8-42C8-9B22-8E457FF6000A}"/>
              </a:ext>
            </a:extLst>
          </p:cNvPr>
          <p:cNvSpPr txBox="1"/>
          <p:nvPr/>
        </p:nvSpPr>
        <p:spPr>
          <a:xfrm>
            <a:off x="5262533" y="2711470"/>
            <a:ext cx="301686" cy="369332"/>
          </a:xfrm>
          <a:prstGeom prst="rect">
            <a:avLst/>
          </a:prstGeom>
          <a:noFill/>
        </p:spPr>
        <p:txBody>
          <a:bodyPr wrap="none" rtlCol="0">
            <a:spAutoFit/>
          </a:bodyPr>
          <a:lstStyle/>
          <a:p>
            <a:r>
              <a:rPr lang="en-US" dirty="0"/>
              <a:t>3</a:t>
            </a:r>
          </a:p>
        </p:txBody>
      </p:sp>
      <p:sp>
        <p:nvSpPr>
          <p:cNvPr id="25" name="TextBox 24">
            <a:extLst>
              <a:ext uri="{FF2B5EF4-FFF2-40B4-BE49-F238E27FC236}">
                <a16:creationId xmlns:a16="http://schemas.microsoft.com/office/drawing/2014/main" id="{B4DE7D63-852E-4E57-AC5F-C9B922611543}"/>
              </a:ext>
            </a:extLst>
          </p:cNvPr>
          <p:cNvSpPr txBox="1"/>
          <p:nvPr/>
        </p:nvSpPr>
        <p:spPr>
          <a:xfrm>
            <a:off x="7091333" y="2674442"/>
            <a:ext cx="301686"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3942309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434</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Bauhaus 93</vt:lpstr>
      <vt:lpstr>Calibri</vt:lpstr>
      <vt:lpstr>Calibri Light</vt:lpstr>
      <vt:lpstr>Office Theme</vt:lpstr>
      <vt:lpstr>PowerPoint Presentation</vt:lpstr>
      <vt:lpstr>PowerPoint Presentation</vt:lpstr>
      <vt:lpstr>Sequences of sound</vt:lpstr>
      <vt:lpstr>Possible next intervals</vt:lpstr>
      <vt:lpstr>PowerPoint Presentation</vt:lpstr>
      <vt:lpstr>The Matrix</vt:lpstr>
      <vt:lpstr>PowerPoint Presentation</vt:lpstr>
      <vt:lpst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Warutumo</dc:creator>
  <cp:lastModifiedBy>David Warutumo</cp:lastModifiedBy>
  <cp:revision>9</cp:revision>
  <dcterms:created xsi:type="dcterms:W3CDTF">2020-09-25T17:13:02Z</dcterms:created>
  <dcterms:modified xsi:type="dcterms:W3CDTF">2020-09-25T18:21:11Z</dcterms:modified>
</cp:coreProperties>
</file>