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2325" y="276046"/>
            <a:ext cx="2035833" cy="491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Phrase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2325" y="151825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Knowledge Graphs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6129" y="233776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Local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6129" y="3183149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Foreign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2325" y="4063043"/>
            <a:ext cx="2035833" cy="491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Dictionary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2324" y="5132719"/>
            <a:ext cx="2035833" cy="491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2325" y="319178"/>
            <a:ext cx="2035833" cy="491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Phrase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2325" y="151825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Knowledge Graphs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6129" y="233776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Local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6129" y="3183149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Foreign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2325" y="4063043"/>
            <a:ext cx="2035833" cy="491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Dictionary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2324" y="5132719"/>
            <a:ext cx="2035833" cy="491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2</dc:creator>
  <cp:lastModifiedBy>CONSULTANT 2</cp:lastModifiedBy>
  <cp:revision>2</cp:revision>
  <dcterms:created xsi:type="dcterms:W3CDTF">2023-06-30T01:21:59Z</dcterms:created>
  <dcterms:modified xsi:type="dcterms:W3CDTF">2023-06-30T03:17:50Z</dcterms:modified>
</cp:coreProperties>
</file>