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5BF5-7829-486A-A665-B097A2812819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CFF6-D543-47BE-8EC3-74813197A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339087" y="319178"/>
            <a:ext cx="2035833" cy="491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Phrase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39087" y="1561382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Knowledge Graphs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52891" y="2380892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Local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52891" y="3226281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Foreign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39087" y="4106175"/>
            <a:ext cx="2035833" cy="491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Dictionary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9086" y="5175851"/>
            <a:ext cx="2035833" cy="491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5" idx="2"/>
            <a:endCxn id="6" idx="0"/>
          </p:cNvCxnSpPr>
          <p:nvPr/>
        </p:nvCxnSpPr>
        <p:spPr>
          <a:xfrm>
            <a:off x="5357004" y="810883"/>
            <a:ext cx="0" cy="75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0"/>
          </p:cNvCxnSpPr>
          <p:nvPr/>
        </p:nvCxnSpPr>
        <p:spPr>
          <a:xfrm>
            <a:off x="6374920" y="1807235"/>
            <a:ext cx="1595888" cy="573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7970808" y="287259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9" idx="3"/>
          </p:cNvCxnSpPr>
          <p:nvPr/>
        </p:nvCxnSpPr>
        <p:spPr>
          <a:xfrm rot="5400000">
            <a:off x="6855843" y="3237063"/>
            <a:ext cx="634042" cy="1595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0" idx="1"/>
            <a:endCxn id="6" idx="1"/>
          </p:cNvCxnSpPr>
          <p:nvPr/>
        </p:nvCxnSpPr>
        <p:spPr>
          <a:xfrm rot="10800000" flipH="1">
            <a:off x="4339085" y="1807236"/>
            <a:ext cx="1" cy="361446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5357003" y="4597880"/>
            <a:ext cx="1" cy="5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37585" y="5273623"/>
            <a:ext cx="328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Nunito ExtraLight" pitchFamily="2" charset="0"/>
              </a:rPr>
              <a:t>The arrows indicate the flow of the phrase if it’s not found in the previous step </a:t>
            </a:r>
            <a:endParaRPr lang="en-US" sz="1600" dirty="0">
              <a:solidFill>
                <a:srgbClr val="002060"/>
              </a:solidFill>
              <a:latin typeface="Nunito ExtraLight" pitchFamily="2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970808" y="5400135"/>
            <a:ext cx="1" cy="57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502325" y="319178"/>
            <a:ext cx="2035833" cy="4917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Phrase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02325" y="151825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Knowledge Graphs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6129" y="2337760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Local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6129" y="3183149"/>
            <a:ext cx="2035833" cy="4917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Foreign KG Check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2325" y="4063043"/>
            <a:ext cx="2035833" cy="491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Dictionary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2324" y="5132719"/>
            <a:ext cx="2035833" cy="49170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 ExtraLight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CONSULTANT 2</dc:creator>
  <cp:lastModifiedBy>CONSULTANT 2</cp:lastModifiedBy>
  <cp:revision>4</cp:revision>
  <dcterms:created xsi:type="dcterms:W3CDTF">2023-06-30T01:21:59Z</dcterms:created>
  <dcterms:modified xsi:type="dcterms:W3CDTF">2023-06-30T05:04:30Z</dcterms:modified>
</cp:coreProperties>
</file>