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61" r:id="rId2"/>
    <p:sldId id="268" r:id="rId3"/>
    <p:sldId id="399" r:id="rId4"/>
    <p:sldId id="343" r:id="rId5"/>
    <p:sldId id="401" r:id="rId6"/>
    <p:sldId id="402" r:id="rId7"/>
    <p:sldId id="404" r:id="rId8"/>
    <p:sldId id="412" r:id="rId9"/>
    <p:sldId id="403" r:id="rId10"/>
    <p:sldId id="408" r:id="rId11"/>
    <p:sldId id="407" r:id="rId12"/>
    <p:sldId id="409" r:id="rId13"/>
    <p:sldId id="411" r:id="rId14"/>
    <p:sldId id="413" r:id="rId15"/>
    <p:sldId id="414" r:id="rId16"/>
    <p:sldId id="415" r:id="rId17"/>
    <p:sldId id="416" r:id="rId18"/>
    <p:sldId id="417" r:id="rId19"/>
    <p:sldId id="418" r:id="rId20"/>
    <p:sldId id="400" r:id="rId21"/>
    <p:sldId id="31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45" autoAdjust="0"/>
  </p:normalViewPr>
  <p:slideViewPr>
    <p:cSldViewPr snapToGrid="0">
      <p:cViewPr>
        <p:scale>
          <a:sx n="80" d="100"/>
          <a:sy n="80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9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="" xmlns:a16="http://schemas.microsoft.com/office/drawing/2014/main" id="{9F61BB68-02A9-2F23-45BD-444DE566E8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5B87947-1450-8680-6DA3-B31F7C7546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33944-82CB-4E02-B89E-4C37DF9E7915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B4A4800-BF7E-D6B9-37C8-C75A66E7E7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EB55C5F8-DBAA-D817-F863-EC1A0F1BCF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7978C-C542-44DC-91FF-0B65D6DBCC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345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8468776-826A-46AA-912E-92A1BE8051A2}" type="datetimeFigureOut">
              <a:rPr lang="de-DE" smtClean="0"/>
              <a:pPr/>
              <a:t>18.06.2024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41FC39E-8C71-4357-A17C-E205E82172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70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82563" indent="-182563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54013" indent="-17145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536575" indent="-182563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719138" indent="-182563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0081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Nach </a:t>
            </a: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exchange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key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master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secret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client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key</a:t>
            </a:r>
            <a:r>
              <a:rPr lang="de-DE" baseline="0" dirty="0" smtClean="0"/>
              <a:t> vom </a:t>
            </a:r>
            <a:r>
              <a:rPr lang="de-DE" baseline="0" dirty="0" err="1" smtClean="0"/>
              <a:t>server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Hash vom </a:t>
            </a:r>
            <a:r>
              <a:rPr lang="de-DE" baseline="0" dirty="0" err="1" smtClean="0"/>
              <a:t>client</a:t>
            </a:r>
            <a:r>
              <a:rPr lang="de-DE" baseline="0" dirty="0" smtClean="0"/>
              <a:t> über alle gesendeten </a:t>
            </a:r>
            <a:r>
              <a:rPr lang="de-DE" baseline="0" dirty="0" err="1" smtClean="0"/>
              <a:t>nachrichten</a:t>
            </a:r>
            <a:r>
              <a:rPr lang="de-DE" baseline="0" dirty="0" smtClean="0"/>
              <a:t>, verschlüsselt mit private </a:t>
            </a:r>
            <a:r>
              <a:rPr lang="de-DE" baseline="0" dirty="0" err="1" smtClean="0"/>
              <a:t>key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Server prüft </a:t>
            </a:r>
            <a:r>
              <a:rPr lang="de-DE" baseline="0" dirty="0" err="1" smtClean="0"/>
              <a:t>hash</a:t>
            </a:r>
            <a:r>
              <a:rPr lang="de-DE" baseline="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Wenn </a:t>
            </a:r>
            <a:r>
              <a:rPr lang="de-DE" baseline="0" dirty="0" err="1" smtClean="0"/>
              <a:t>hash</a:t>
            </a:r>
            <a:r>
              <a:rPr lang="de-DE" baseline="0" dirty="0" smtClean="0"/>
              <a:t> authentifiziert berechnen beide </a:t>
            </a:r>
            <a:r>
              <a:rPr lang="de-DE" baseline="0" dirty="0" err="1" smtClean="0"/>
              <a:t>master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secret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Verschlüsselte </a:t>
            </a:r>
            <a:r>
              <a:rPr lang="de-DE" baseline="0" dirty="0" err="1" smtClean="0"/>
              <a:t>verbindung</a:t>
            </a:r>
            <a:r>
              <a:rPr lang="de-DE" baseline="0" dirty="0" smtClean="0"/>
              <a:t> aufgebaut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175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Sicherheit:</a:t>
            </a:r>
            <a:endParaRPr lang="de-DE" dirty="0" smtClean="0"/>
          </a:p>
          <a:p>
            <a:r>
              <a:rPr lang="de-DE" b="1" dirty="0" smtClean="0"/>
              <a:t>Verschlüsselung:</a:t>
            </a:r>
            <a:r>
              <a:rPr lang="de-DE" dirty="0" smtClean="0"/>
              <a:t> Schützt die Datenübertragung durch starke Verschlüsselungstechniken.</a:t>
            </a:r>
          </a:p>
          <a:p>
            <a:r>
              <a:rPr lang="de-DE" b="1" dirty="0" smtClean="0"/>
              <a:t>Integrität:</a:t>
            </a:r>
            <a:r>
              <a:rPr lang="de-DE" dirty="0" smtClean="0"/>
              <a:t> Gewährleistet die Unverfälschtheit der übertragenen Daten.</a:t>
            </a:r>
          </a:p>
          <a:p>
            <a:r>
              <a:rPr lang="de-DE" b="1" dirty="0" smtClean="0"/>
              <a:t>Authentifizierung:</a:t>
            </a:r>
            <a:r>
              <a:rPr lang="de-DE" dirty="0" smtClean="0"/>
              <a:t> Sicherstellt, dass der </a:t>
            </a:r>
            <a:r>
              <a:rPr lang="de-DE" dirty="0" err="1" smtClean="0"/>
              <a:t>Microcontroller</a:t>
            </a:r>
            <a:r>
              <a:rPr lang="de-DE" dirty="0" smtClean="0"/>
              <a:t> und die Server gegenseitig authentifiziert werden.</a:t>
            </a:r>
          </a:p>
          <a:p>
            <a:r>
              <a:rPr lang="de-DE" b="1" dirty="0" smtClean="0"/>
              <a:t>Leichtgewichtig:</a:t>
            </a:r>
            <a:endParaRPr lang="de-DE" dirty="0" smtClean="0"/>
          </a:p>
          <a:p>
            <a:r>
              <a:rPr lang="de-DE" b="1" dirty="0" smtClean="0"/>
              <a:t>Ressourcenschonend:</a:t>
            </a:r>
            <a:r>
              <a:rPr lang="de-DE" dirty="0" smtClean="0"/>
              <a:t> Entwickelt für Umgebungen mit begrenzten Ressourcen wie Speicher und Rechenleistung.</a:t>
            </a:r>
          </a:p>
          <a:p>
            <a:r>
              <a:rPr lang="de-DE" b="1" dirty="0" smtClean="0"/>
              <a:t>Optimiert für Embedded Systeme:</a:t>
            </a:r>
            <a:r>
              <a:rPr lang="de-DE" dirty="0" smtClean="0"/>
              <a:t> Effizienter Umgang mit begrenzten Ressourcen eines </a:t>
            </a:r>
            <a:r>
              <a:rPr lang="de-DE" dirty="0" err="1" smtClean="0"/>
              <a:t>Microcontrollers</a:t>
            </a:r>
            <a:r>
              <a:rPr lang="de-DE" dirty="0" smtClean="0"/>
              <a:t>.</a:t>
            </a:r>
          </a:p>
          <a:p>
            <a:r>
              <a:rPr lang="de-DE" b="1" dirty="0" smtClean="0"/>
              <a:t>Kompatibilität:</a:t>
            </a:r>
            <a:endParaRPr lang="de-DE" dirty="0" smtClean="0"/>
          </a:p>
          <a:p>
            <a:r>
              <a:rPr lang="de-DE" b="1" dirty="0" smtClean="0"/>
              <a:t>Breite Unterstützung:</a:t>
            </a:r>
            <a:r>
              <a:rPr lang="de-DE" dirty="0" smtClean="0"/>
              <a:t> Kompatibel mit verschiedenen Protokollen wie HTTPS, MQTT, und anderen.</a:t>
            </a:r>
          </a:p>
          <a:p>
            <a:r>
              <a:rPr lang="de-DE" b="1" dirty="0" smtClean="0"/>
              <a:t>REST API Unterstützung:</a:t>
            </a:r>
            <a:r>
              <a:rPr lang="de-DE" dirty="0" smtClean="0"/>
              <a:t> Ermöglicht sichere Kommunikation mit </a:t>
            </a:r>
            <a:r>
              <a:rPr lang="de-DE" dirty="0" err="1" smtClean="0"/>
              <a:t>RESTful</a:t>
            </a:r>
            <a:r>
              <a:rPr lang="de-DE" dirty="0" smtClean="0"/>
              <a:t> Webservices.</a:t>
            </a:r>
          </a:p>
          <a:p>
            <a:r>
              <a:rPr lang="de-DE" b="1" dirty="0" smtClean="0"/>
              <a:t>Modularität:</a:t>
            </a:r>
            <a:endParaRPr lang="de-DE" dirty="0" smtClean="0"/>
          </a:p>
          <a:p>
            <a:r>
              <a:rPr lang="de-DE" b="1" dirty="0" smtClean="0"/>
              <a:t>Anpassbar:</a:t>
            </a:r>
            <a:r>
              <a:rPr lang="de-DE" dirty="0" smtClean="0"/>
              <a:t> Modular aufgebaut, sodass nur benötigte Komponenten eingebunden werden.</a:t>
            </a:r>
          </a:p>
          <a:p>
            <a:r>
              <a:rPr lang="de-DE" b="1" dirty="0" smtClean="0"/>
              <a:t>Flexibilität:</a:t>
            </a:r>
            <a:r>
              <a:rPr lang="de-DE" dirty="0" smtClean="0"/>
              <a:t> Anpassbar an spezifische Anforderungen und Einsatzszenarien.</a:t>
            </a:r>
          </a:p>
          <a:p>
            <a:r>
              <a:rPr lang="de-DE" b="1" dirty="0" smtClean="0"/>
              <a:t>Einfachheit:</a:t>
            </a:r>
            <a:endParaRPr lang="de-DE" dirty="0" smtClean="0"/>
          </a:p>
          <a:p>
            <a:r>
              <a:rPr lang="de-DE" b="1" dirty="0" smtClean="0"/>
              <a:t>Dokumentation und Beispiele:</a:t>
            </a:r>
            <a:r>
              <a:rPr lang="de-DE" dirty="0" smtClean="0"/>
              <a:t> Gut dokumentiert mit zahlreichen Beispielen für eine schnelle Implementierung.</a:t>
            </a:r>
          </a:p>
          <a:p>
            <a:r>
              <a:rPr lang="de-DE" b="1" dirty="0" smtClean="0"/>
              <a:t>API Benutzerfreundlichkeit:</a:t>
            </a:r>
            <a:r>
              <a:rPr lang="de-DE" dirty="0" smtClean="0"/>
              <a:t> Intuitive API, die die Integration erleichtert.</a:t>
            </a:r>
          </a:p>
          <a:p>
            <a:r>
              <a:rPr lang="de-DE" b="1" dirty="0" smtClean="0"/>
              <a:t>Aktualisierungen und </a:t>
            </a:r>
            <a:r>
              <a:rPr lang="de-DE" b="1" dirty="0" err="1" smtClean="0"/>
              <a:t>Sicherheitspatches</a:t>
            </a:r>
            <a:r>
              <a:rPr lang="de-DE" b="1" dirty="0" smtClean="0"/>
              <a:t>:</a:t>
            </a:r>
            <a:endParaRPr lang="de-DE" dirty="0" smtClean="0"/>
          </a:p>
          <a:p>
            <a:r>
              <a:rPr lang="de-DE" b="1" dirty="0" smtClean="0"/>
              <a:t>Regelmäßige Updates:</a:t>
            </a:r>
            <a:r>
              <a:rPr lang="de-DE" dirty="0" smtClean="0"/>
              <a:t> Laufende Pflege und Sicherheitsupdates durch die Entwicklergemeinschaft.</a:t>
            </a:r>
          </a:p>
          <a:p>
            <a:r>
              <a:rPr lang="de-DE" b="1" dirty="0" smtClean="0"/>
              <a:t>Verlässlichkeit:</a:t>
            </a:r>
            <a:r>
              <a:rPr lang="de-DE" dirty="0" smtClean="0"/>
              <a:t> Stetige Weiterentwicklung und Fehlerbehebung.</a:t>
            </a:r>
          </a:p>
          <a:p>
            <a:r>
              <a:rPr lang="de-DE" b="1" dirty="0" smtClean="0"/>
              <a:t>Open Source:</a:t>
            </a:r>
            <a:endParaRPr lang="de-DE" dirty="0" smtClean="0"/>
          </a:p>
          <a:p>
            <a:r>
              <a:rPr lang="de-DE" b="1" dirty="0" smtClean="0"/>
              <a:t>Kostenlos:</a:t>
            </a:r>
            <a:r>
              <a:rPr lang="de-DE" dirty="0" smtClean="0"/>
              <a:t> Lizenzfrei und ohne zusätzliche Kosten nutzbar.</a:t>
            </a:r>
          </a:p>
          <a:p>
            <a:r>
              <a:rPr lang="de-DE" b="1" dirty="0" smtClean="0"/>
              <a:t>Community Unterstützung:</a:t>
            </a:r>
            <a:r>
              <a:rPr lang="de-DE" dirty="0" smtClean="0"/>
              <a:t> Unterstützung durch eine große Entwicklergemeinschaft.</a:t>
            </a:r>
          </a:p>
          <a:p>
            <a:r>
              <a:rPr lang="de-DE" b="1" dirty="0" smtClean="0"/>
              <a:t>Zuverlässigkeit:</a:t>
            </a:r>
            <a:endParaRPr lang="de-DE" dirty="0" smtClean="0"/>
          </a:p>
          <a:p>
            <a:r>
              <a:rPr lang="de-DE" b="1" dirty="0" smtClean="0"/>
              <a:t>Etablierte Lösung:</a:t>
            </a:r>
            <a:r>
              <a:rPr lang="de-DE" dirty="0" smtClean="0"/>
              <a:t> Bewährte und weit verbreitete TLS-Bibliothek in der Industrie.</a:t>
            </a:r>
          </a:p>
          <a:p>
            <a:r>
              <a:rPr lang="de-DE" b="1" dirty="0" smtClean="0"/>
              <a:t>Stabilität:</a:t>
            </a:r>
            <a:r>
              <a:rPr lang="de-DE" dirty="0" smtClean="0"/>
              <a:t> Langjährige Nutzung und kontinuierliche Verbesserung.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4168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0508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4852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8200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5691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1517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Definition:</a:t>
            </a:r>
            <a:r>
              <a:rPr lang="en-US" dirty="0" smtClean="0"/>
              <a:t> REST </a:t>
            </a:r>
            <a:r>
              <a:rPr lang="en-US" dirty="0" err="1" smtClean="0"/>
              <a:t>steht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"Representational State Transfer".</a:t>
            </a:r>
          </a:p>
          <a:p>
            <a:r>
              <a:rPr lang="en-US" b="1" dirty="0" err="1" smtClean="0"/>
              <a:t>Architekturstil</a:t>
            </a:r>
            <a:r>
              <a:rPr lang="en-US" b="1" dirty="0" smtClean="0"/>
              <a:t>:</a:t>
            </a:r>
            <a:r>
              <a:rPr lang="en-US" dirty="0" smtClean="0"/>
              <a:t> REST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Architekturstil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verteilte</a:t>
            </a:r>
            <a:r>
              <a:rPr lang="en-US" dirty="0" smtClean="0"/>
              <a:t> </a:t>
            </a:r>
            <a:r>
              <a:rPr lang="en-US" dirty="0" err="1" smtClean="0"/>
              <a:t>Systeme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Ressourcenorientiert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REST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jede</a:t>
            </a:r>
            <a:r>
              <a:rPr lang="en-US" dirty="0" smtClean="0"/>
              <a:t> Information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Ressource</a:t>
            </a:r>
            <a:r>
              <a:rPr lang="en-US" dirty="0" smtClean="0"/>
              <a:t> </a:t>
            </a:r>
            <a:r>
              <a:rPr lang="en-US" dirty="0" err="1" smtClean="0"/>
              <a:t>betrachtet</a:t>
            </a:r>
            <a:r>
              <a:rPr lang="en-US" dirty="0" smtClean="0"/>
              <a:t>, die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URL </a:t>
            </a:r>
            <a:r>
              <a:rPr lang="en-US" dirty="0" err="1" smtClean="0"/>
              <a:t>adressiert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638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Client muss Ressourcen abfragen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Die Befehlsstruktur ist unabhängig vom OS gleichbleibend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Der Server speichert keine Informationen über den 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Jede Anfrage beinhaltet alle nötigen Informationen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Anfragen können weitergeleitet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Informationen die nur selten geändert werden, können zwischengespeichert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Die Server teilen die Aufgaben untereinander auf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Der Client nimmt nur einen Server war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Optional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Code wird vom Server für den Client zur Verfügung gestellt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6439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8232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5096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8638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7742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427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Blau ist bekannter TCP Handshake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Gelb ist TLS Handshake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30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1 (weiß) mit Copyright-Hinwei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>
          <a:xfrm>
            <a:off x="1055440" y="3102759"/>
            <a:ext cx="10081120" cy="461665"/>
          </a:xfrm>
        </p:spPr>
        <p:txBody>
          <a:bodyPr wrap="square" anchor="b" anchorCtr="0">
            <a:spAutoFit/>
          </a:bodyPr>
          <a:lstStyle>
            <a:lvl1pPr algn="l">
              <a:spcBef>
                <a:spcPts val="0"/>
              </a:spcBef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55440" y="3650503"/>
            <a:ext cx="10081120" cy="276999"/>
          </a:xfrm>
        </p:spPr>
        <p:txBody>
          <a:bodyPr wrap="square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="" xmlns:a16="http://schemas.microsoft.com/office/drawing/2014/main" id="{5AA33B51-4E8B-4DCB-8932-47A8B5978A2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="" xmlns:a16="http://schemas.microsoft.com/office/drawing/2014/main" id="{7E47BB45-4BFC-46A9-1C2F-2A4C0D11AAC8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="" xmlns:a16="http://schemas.microsoft.com/office/drawing/2014/main" id="{7A024A17-0694-FD16-50BD-B06EF8E37025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="" xmlns:a16="http://schemas.microsoft.com/office/drawing/2014/main" id="{1F8E33AD-2E5D-4EB6-78D0-9767D0FD9AA8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="" xmlns:a16="http://schemas.microsoft.com/office/drawing/2014/main" id="{66DCB8A9-37DC-96A2-F790-32812D3A00A9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="" xmlns:a16="http://schemas.microsoft.com/office/drawing/2014/main" id="{8B8D919E-3495-ABC1-4DBA-83C5D534DB33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="" xmlns:a16="http://schemas.microsoft.com/office/drawing/2014/main" id="{E66E93BF-0838-3992-8A8A-E7B875197895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="" xmlns:a16="http://schemas.microsoft.com/office/drawing/2014/main" id="{1D68B209-020D-389C-4FE4-D99EF98D70D0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="" xmlns:a16="http://schemas.microsoft.com/office/drawing/2014/main" id="{4EDC0471-7508-EEC7-6B37-BE6A1E503E3B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="" xmlns:a16="http://schemas.microsoft.com/office/drawing/2014/main" id="{E0D5CE1A-12F7-D3AB-E725-E4F60ED761BF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="" xmlns:a16="http://schemas.microsoft.com/office/drawing/2014/main" id="{4DD81319-0422-1A93-C2B0-4EBA31F2ED0B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="" xmlns:a16="http://schemas.microsoft.com/office/drawing/2014/main" id="{B88A3475-53C1-38CF-048F-B2F36632ABB7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5" name="Ellipse 74">
            <a:extLst>
              <a:ext uri="{FF2B5EF4-FFF2-40B4-BE49-F238E27FC236}">
                <a16:creationId xmlns="" xmlns:a16="http://schemas.microsoft.com/office/drawing/2014/main" id="{4DA23A7A-72F5-C439-8430-9F45C60676DB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6" name="Ellipse 75">
            <a:extLst>
              <a:ext uri="{FF2B5EF4-FFF2-40B4-BE49-F238E27FC236}">
                <a16:creationId xmlns="" xmlns:a16="http://schemas.microsoft.com/office/drawing/2014/main" id="{1818CAD5-D347-E5E1-9E94-7020ED7AB3E3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="" xmlns:a16="http://schemas.microsoft.com/office/drawing/2014/main" id="{25EBD78A-247A-DB47-E646-EC0F75497EF9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8" name="Ellipse 77">
            <a:extLst>
              <a:ext uri="{FF2B5EF4-FFF2-40B4-BE49-F238E27FC236}">
                <a16:creationId xmlns="" xmlns:a16="http://schemas.microsoft.com/office/drawing/2014/main" id="{650D7BAD-18C5-A1FD-7C0E-39A5EF0CCD0F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9" name="Ellipse 78">
            <a:extLst>
              <a:ext uri="{FF2B5EF4-FFF2-40B4-BE49-F238E27FC236}">
                <a16:creationId xmlns="" xmlns:a16="http://schemas.microsoft.com/office/drawing/2014/main" id="{77D12BC7-FBF8-6945-7B7F-65B5CDA83B0A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="" xmlns:a16="http://schemas.microsoft.com/office/drawing/2014/main" id="{B1CF5F64-28BF-E893-CC94-7481044EBF46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1" name="Ellipse 80">
            <a:extLst>
              <a:ext uri="{FF2B5EF4-FFF2-40B4-BE49-F238E27FC236}">
                <a16:creationId xmlns="" xmlns:a16="http://schemas.microsoft.com/office/drawing/2014/main" id="{BA5B69DE-7B34-A89B-1D0F-62B6716E10EE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8" name="Ellipse 107">
            <a:extLst>
              <a:ext uri="{FF2B5EF4-FFF2-40B4-BE49-F238E27FC236}">
                <a16:creationId xmlns="" xmlns:a16="http://schemas.microsoft.com/office/drawing/2014/main" id="{D9ECEAED-4ADF-6BA3-24C3-410475FB75BA}"/>
              </a:ext>
            </a:extLst>
          </p:cNvPr>
          <p:cNvSpPr/>
          <p:nvPr userDrawn="1"/>
        </p:nvSpPr>
        <p:spPr>
          <a:xfrm>
            <a:off x="19723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="" xmlns:a16="http://schemas.microsoft.com/office/drawing/2014/main" id="{1286D178-F726-45F4-E58B-784658380632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0" name="Ellipse 109">
            <a:extLst>
              <a:ext uri="{FF2B5EF4-FFF2-40B4-BE49-F238E27FC236}">
                <a16:creationId xmlns="" xmlns:a16="http://schemas.microsoft.com/office/drawing/2014/main" id="{4E6A87B8-2141-22A3-CEB9-0B9C61748247}"/>
              </a:ext>
            </a:extLst>
          </p:cNvPr>
          <p:cNvSpPr/>
          <p:nvPr userDrawn="1"/>
        </p:nvSpPr>
        <p:spPr>
          <a:xfrm>
            <a:off x="27936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1" name="Ellipse 110">
            <a:extLst>
              <a:ext uri="{FF2B5EF4-FFF2-40B4-BE49-F238E27FC236}">
                <a16:creationId xmlns="" xmlns:a16="http://schemas.microsoft.com/office/drawing/2014/main" id="{9F62D4A7-CE39-F78C-6FBA-4D5FF7C52341}"/>
              </a:ext>
            </a:extLst>
          </p:cNvPr>
          <p:cNvSpPr/>
          <p:nvPr userDrawn="1"/>
        </p:nvSpPr>
        <p:spPr>
          <a:xfrm>
            <a:off x="361497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2" name="Ellipse 111">
            <a:extLst>
              <a:ext uri="{FF2B5EF4-FFF2-40B4-BE49-F238E27FC236}">
                <a16:creationId xmlns="" xmlns:a16="http://schemas.microsoft.com/office/drawing/2014/main" id="{69ABF943-9AF3-9FF8-7E8E-6F164DE26C1D}"/>
              </a:ext>
            </a:extLst>
          </p:cNvPr>
          <p:cNvSpPr/>
          <p:nvPr userDrawn="1"/>
        </p:nvSpPr>
        <p:spPr>
          <a:xfrm>
            <a:off x="443628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3" name="Ellipse 112">
            <a:extLst>
              <a:ext uri="{FF2B5EF4-FFF2-40B4-BE49-F238E27FC236}">
                <a16:creationId xmlns="" xmlns:a16="http://schemas.microsoft.com/office/drawing/2014/main" id="{9676B7EA-F69E-E604-15B1-A2A6D750A1D7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4" name="Ellipse 113">
            <a:extLst>
              <a:ext uri="{FF2B5EF4-FFF2-40B4-BE49-F238E27FC236}">
                <a16:creationId xmlns="" xmlns:a16="http://schemas.microsoft.com/office/drawing/2014/main" id="{F4EE7ED2-4E93-8C9E-11D0-009A54178D43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5" name="Ellipse 114">
            <a:extLst>
              <a:ext uri="{FF2B5EF4-FFF2-40B4-BE49-F238E27FC236}">
                <a16:creationId xmlns="" xmlns:a16="http://schemas.microsoft.com/office/drawing/2014/main" id="{4BA783C6-8DB7-0FD7-50EA-AB98FA061753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6" name="Ellipse 115">
            <a:extLst>
              <a:ext uri="{FF2B5EF4-FFF2-40B4-BE49-F238E27FC236}">
                <a16:creationId xmlns="" xmlns:a16="http://schemas.microsoft.com/office/drawing/2014/main" id="{12B52AFB-8C7B-784C-9A1C-0229ABAFFE9C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7" name="Ellipse 116">
            <a:extLst>
              <a:ext uri="{FF2B5EF4-FFF2-40B4-BE49-F238E27FC236}">
                <a16:creationId xmlns="" xmlns:a16="http://schemas.microsoft.com/office/drawing/2014/main" id="{13B073F6-EA87-087A-A03C-B4C4EF0766F5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8" name="Ellipse 117">
            <a:extLst>
              <a:ext uri="{FF2B5EF4-FFF2-40B4-BE49-F238E27FC236}">
                <a16:creationId xmlns="" xmlns:a16="http://schemas.microsoft.com/office/drawing/2014/main" id="{D901A251-7FE1-2C97-04C5-AED19B9BBC19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9" name="Ellipse 118">
            <a:extLst>
              <a:ext uri="{FF2B5EF4-FFF2-40B4-BE49-F238E27FC236}">
                <a16:creationId xmlns="" xmlns:a16="http://schemas.microsoft.com/office/drawing/2014/main" id="{5FC0741C-2CA0-DAD6-C1C1-DE1629FB534D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0" name="Ellipse 119">
            <a:extLst>
              <a:ext uri="{FF2B5EF4-FFF2-40B4-BE49-F238E27FC236}">
                <a16:creationId xmlns="" xmlns:a16="http://schemas.microsoft.com/office/drawing/2014/main" id="{6EF57735-88D2-2265-9271-EAEB458087CC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1" name="Ellipse 120">
            <a:extLst>
              <a:ext uri="{FF2B5EF4-FFF2-40B4-BE49-F238E27FC236}">
                <a16:creationId xmlns="" xmlns:a16="http://schemas.microsoft.com/office/drawing/2014/main" id="{9350D610-86B9-56B8-A6C5-937791C0A942}"/>
              </a:ext>
            </a:extLst>
          </p:cNvPr>
          <p:cNvSpPr/>
          <p:nvPr userDrawn="1"/>
        </p:nvSpPr>
        <p:spPr>
          <a:xfrm>
            <a:off x="19723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2" name="Ellipse 121">
            <a:extLst>
              <a:ext uri="{FF2B5EF4-FFF2-40B4-BE49-F238E27FC236}">
                <a16:creationId xmlns="" xmlns:a16="http://schemas.microsoft.com/office/drawing/2014/main" id="{86FD2C68-2DB2-7263-3936-B33A816DA662}"/>
              </a:ext>
            </a:extLst>
          </p:cNvPr>
          <p:cNvSpPr/>
          <p:nvPr userDrawn="1"/>
        </p:nvSpPr>
        <p:spPr>
          <a:xfrm>
            <a:off x="11510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3" name="Ellipse 122">
            <a:extLst>
              <a:ext uri="{FF2B5EF4-FFF2-40B4-BE49-F238E27FC236}">
                <a16:creationId xmlns="" xmlns:a16="http://schemas.microsoft.com/office/drawing/2014/main" id="{128D72C9-A8AB-44E0-9B70-CB3CE1B000DC}"/>
              </a:ext>
            </a:extLst>
          </p:cNvPr>
          <p:cNvSpPr/>
          <p:nvPr userDrawn="1"/>
        </p:nvSpPr>
        <p:spPr>
          <a:xfrm>
            <a:off x="27936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4" name="Ellipse 123">
            <a:extLst>
              <a:ext uri="{FF2B5EF4-FFF2-40B4-BE49-F238E27FC236}">
                <a16:creationId xmlns="" xmlns:a16="http://schemas.microsoft.com/office/drawing/2014/main" id="{EB78A1E7-1180-B637-33F3-C11B6CEC5A23}"/>
              </a:ext>
            </a:extLst>
          </p:cNvPr>
          <p:cNvSpPr/>
          <p:nvPr userDrawn="1"/>
        </p:nvSpPr>
        <p:spPr>
          <a:xfrm>
            <a:off x="361497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5" name="Ellipse 124">
            <a:extLst>
              <a:ext uri="{FF2B5EF4-FFF2-40B4-BE49-F238E27FC236}">
                <a16:creationId xmlns="" xmlns:a16="http://schemas.microsoft.com/office/drawing/2014/main" id="{034303C2-5E0A-C72F-9242-7A1EFD04C6CA}"/>
              </a:ext>
            </a:extLst>
          </p:cNvPr>
          <p:cNvSpPr/>
          <p:nvPr userDrawn="1"/>
        </p:nvSpPr>
        <p:spPr>
          <a:xfrm>
            <a:off x="443628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6" name="Ellipse 125">
            <a:extLst>
              <a:ext uri="{FF2B5EF4-FFF2-40B4-BE49-F238E27FC236}">
                <a16:creationId xmlns="" xmlns:a16="http://schemas.microsoft.com/office/drawing/2014/main" id="{3FE5CE79-0D1E-DF89-914C-DAA7A92C4406}"/>
              </a:ext>
            </a:extLst>
          </p:cNvPr>
          <p:cNvSpPr/>
          <p:nvPr userDrawn="1"/>
        </p:nvSpPr>
        <p:spPr>
          <a:xfrm>
            <a:off x="525759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7" name="Ellipse 126">
            <a:extLst>
              <a:ext uri="{FF2B5EF4-FFF2-40B4-BE49-F238E27FC236}">
                <a16:creationId xmlns="" xmlns:a16="http://schemas.microsoft.com/office/drawing/2014/main" id="{20E69A23-58A5-6553-2B7D-677F860EA232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8" name="Ellipse 127">
            <a:extLst>
              <a:ext uri="{FF2B5EF4-FFF2-40B4-BE49-F238E27FC236}">
                <a16:creationId xmlns="" xmlns:a16="http://schemas.microsoft.com/office/drawing/2014/main" id="{69D940B0-B7E3-8D63-430C-091D1ECFD357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="" xmlns:a16="http://schemas.microsoft.com/office/drawing/2014/main" id="{68503990-D0B9-1F87-8710-57BF9E1E9FF9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0" name="Ellipse 129">
            <a:extLst>
              <a:ext uri="{FF2B5EF4-FFF2-40B4-BE49-F238E27FC236}">
                <a16:creationId xmlns="" xmlns:a16="http://schemas.microsoft.com/office/drawing/2014/main" id="{408DE169-F8DE-63EB-73F1-79437D357144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1" name="Ellipse 130">
            <a:extLst>
              <a:ext uri="{FF2B5EF4-FFF2-40B4-BE49-F238E27FC236}">
                <a16:creationId xmlns="" xmlns:a16="http://schemas.microsoft.com/office/drawing/2014/main" id="{04231AFD-48EF-DCAA-1F6C-54C65644BAC6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2" name="Ellipse 131">
            <a:extLst>
              <a:ext uri="{FF2B5EF4-FFF2-40B4-BE49-F238E27FC236}">
                <a16:creationId xmlns="" xmlns:a16="http://schemas.microsoft.com/office/drawing/2014/main" id="{CF75445D-377D-9175-5BC0-C057239C21AB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3" name="Ellipse 132">
            <a:extLst>
              <a:ext uri="{FF2B5EF4-FFF2-40B4-BE49-F238E27FC236}">
                <a16:creationId xmlns="" xmlns:a16="http://schemas.microsoft.com/office/drawing/2014/main" id="{D9CD8731-2A67-B5AE-F337-F028EB9E9BBC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7" name="Ellipse 166">
            <a:extLst>
              <a:ext uri="{FF2B5EF4-FFF2-40B4-BE49-F238E27FC236}">
                <a16:creationId xmlns="" xmlns:a16="http://schemas.microsoft.com/office/drawing/2014/main" id="{30E2D568-2DE8-2A41-4127-7C37BD985DE2}"/>
              </a:ext>
            </a:extLst>
          </p:cNvPr>
          <p:cNvSpPr/>
          <p:nvPr userDrawn="1"/>
        </p:nvSpPr>
        <p:spPr bwMode="black">
          <a:xfrm>
            <a:off x="8441165" y="1661866"/>
            <a:ext cx="237269" cy="237269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>
            <a:extLst>
              <a:ext uri="{FF2B5EF4-FFF2-40B4-BE49-F238E27FC236}">
                <a16:creationId xmlns="" xmlns:a16="http://schemas.microsoft.com/office/drawing/2014/main" id="{30E2D568-2DE8-2A41-4127-7C37BD985DE2}"/>
              </a:ext>
            </a:extLst>
          </p:cNvPr>
          <p:cNvSpPr/>
          <p:nvPr userDrawn="1"/>
        </p:nvSpPr>
        <p:spPr bwMode="black">
          <a:xfrm>
            <a:off x="7683724" y="1730380"/>
            <a:ext cx="97223" cy="972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107C8859-D683-EEF4-F74A-A27027CA6843}"/>
              </a:ext>
            </a:extLst>
          </p:cNvPr>
          <p:cNvSpPr txBox="1"/>
          <p:nvPr userDrawn="1"/>
        </p:nvSpPr>
        <p:spPr>
          <a:xfrm>
            <a:off x="1168141" y="6244722"/>
            <a:ext cx="985571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800" i="1" noProof="1"/>
              <a:t>Foliensatz darf nicht publiziert / weitergegeben werden. Der vorliegende Foliensatz ist ausschließlich für den vorlesungsinternen Gebrauch im Rahmen der Vorlesung an der Hochschule Konstanz bestimmt. </a:t>
            </a:r>
            <a:br>
              <a:rPr lang="de-DE" sz="800" i="1" noProof="1"/>
            </a:br>
            <a:r>
              <a:rPr lang="de-DE" sz="800" i="1" noProof="1"/>
              <a:t>Die Weitergabe an Dritte sowie Veröffentlichungen (insbesondere das Hochladen ins Internet, Veröffentlichung auf Social Media oder Videoplattformen) sind aus urheberrechtlichen Gründen nicht gestattet.</a:t>
            </a:r>
          </a:p>
        </p:txBody>
      </p:sp>
      <p:pic>
        <p:nvPicPr>
          <p:cNvPr id="57" name="Grafik 56">
            <a:extLst>
              <a:ext uri="{FF2B5EF4-FFF2-40B4-BE49-F238E27FC236}">
                <a16:creationId xmlns=""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=""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75" b="29981"/>
          <a:stretch/>
        </p:blipFill>
        <p:spPr>
          <a:xfrm>
            <a:off x="9135762" y="548402"/>
            <a:ext cx="2707660" cy="114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6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4 (darkblue)">
    <p:bg>
      <p:bgPr>
        <a:solidFill>
          <a:srgbClr val="334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="" xmlns:a16="http://schemas.microsoft.com/office/drawing/2014/main" id="{AFD9893B-0561-6150-A888-CC29DD98F953}"/>
              </a:ext>
            </a:extLst>
          </p:cNvPr>
          <p:cNvSpPr/>
          <p:nvPr userDrawn="1"/>
        </p:nvSpPr>
        <p:spPr>
          <a:xfrm>
            <a:off x="1863666" y="4947124"/>
            <a:ext cx="239000" cy="239000"/>
          </a:xfrm>
          <a:prstGeom prst="ellipse">
            <a:avLst/>
          </a:prstGeom>
          <a:solidFill>
            <a:srgbClr val="009B9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5" name="Freihandform: Form 104">
            <a:extLst>
              <a:ext uri="{FF2B5EF4-FFF2-40B4-BE49-F238E27FC236}">
                <a16:creationId xmlns="" xmlns:a16="http://schemas.microsoft.com/office/drawing/2014/main" id="{C4BC53C6-9072-570A-9D89-89BAD8B3CCCA}"/>
              </a:ext>
            </a:extLst>
          </p:cNvPr>
          <p:cNvSpPr/>
          <p:nvPr userDrawn="1"/>
        </p:nvSpPr>
        <p:spPr>
          <a:xfrm>
            <a:off x="6591308" y="0"/>
            <a:ext cx="3951186" cy="1999264"/>
          </a:xfrm>
          <a:custGeom>
            <a:avLst/>
            <a:gdLst>
              <a:gd name="connsiteX0" fmla="*/ 1196 w 3951186"/>
              <a:gd name="connsiteY0" fmla="*/ 0 h 1999264"/>
              <a:gd name="connsiteX1" fmla="*/ 3949991 w 3951186"/>
              <a:gd name="connsiteY1" fmla="*/ 0 h 1999264"/>
              <a:gd name="connsiteX2" fmla="*/ 3951186 w 3951186"/>
              <a:gd name="connsiteY2" fmla="*/ 23671 h 1999264"/>
              <a:gd name="connsiteX3" fmla="*/ 1975593 w 3951186"/>
              <a:gd name="connsiteY3" fmla="*/ 1999264 h 1999264"/>
              <a:gd name="connsiteX4" fmla="*/ 0 w 3951186"/>
              <a:gd name="connsiteY4" fmla="*/ 23671 h 199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1186" h="1999264">
                <a:moveTo>
                  <a:pt x="1196" y="0"/>
                </a:moveTo>
                <a:lnTo>
                  <a:pt x="3949991" y="0"/>
                </a:lnTo>
                <a:lnTo>
                  <a:pt x="3951186" y="23671"/>
                </a:lnTo>
                <a:cubicBezTo>
                  <a:pt x="3951186" y="1114761"/>
                  <a:pt x="3066683" y="1999264"/>
                  <a:pt x="1975593" y="1999264"/>
                </a:cubicBezTo>
                <a:cubicBezTo>
                  <a:pt x="884503" y="1999264"/>
                  <a:pt x="0" y="1114761"/>
                  <a:pt x="0" y="23671"/>
                </a:cubicBezTo>
                <a:close/>
              </a:path>
            </a:pathLst>
          </a:custGeom>
          <a:solidFill>
            <a:srgbClr val="009B9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="" xmlns:a16="http://schemas.microsoft.com/office/drawing/2014/main" id="{46EA49F9-D516-BE29-E616-F4C884433D21}"/>
              </a:ext>
            </a:extLst>
          </p:cNvPr>
          <p:cNvSpPr/>
          <p:nvPr userDrawn="1"/>
        </p:nvSpPr>
        <p:spPr>
          <a:xfrm>
            <a:off x="197235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="" xmlns:a16="http://schemas.microsoft.com/office/drawing/2014/main" id="{8E97EACA-8BDF-1D61-73AE-45242E4AAD9D}"/>
              </a:ext>
            </a:extLst>
          </p:cNvPr>
          <p:cNvSpPr/>
          <p:nvPr userDrawn="1"/>
        </p:nvSpPr>
        <p:spPr>
          <a:xfrm>
            <a:off x="115104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="" xmlns:a16="http://schemas.microsoft.com/office/drawing/2014/main" id="{E33042A0-9DF0-1AF8-DA51-56A01B7D6ED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="" xmlns:a16="http://schemas.microsoft.com/office/drawing/2014/main" id="{23C01558-F64B-07A2-5BCA-673CB0DE8681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="" xmlns:a16="http://schemas.microsoft.com/office/drawing/2014/main" id="{3A792857-2615-3DDB-0C3A-1BDC0E90287E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="" xmlns:a16="http://schemas.microsoft.com/office/drawing/2014/main" id="{B909798F-4A11-1435-6B31-4380AE9B6985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="" xmlns:a16="http://schemas.microsoft.com/office/drawing/2014/main" id="{9784AD01-3589-A110-4CEA-CE8B951A60D1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="" xmlns:a16="http://schemas.microsoft.com/office/drawing/2014/main" id="{10677CFC-A58A-0DA0-5B70-FCB7E7EAE09E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="" xmlns:a16="http://schemas.microsoft.com/office/drawing/2014/main" id="{C5191735-89A0-73F4-A620-8A31B2E068A7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="" xmlns:a16="http://schemas.microsoft.com/office/drawing/2014/main" id="{2EF46503-965E-1423-E364-939086ACD8C2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="" xmlns:a16="http://schemas.microsoft.com/office/drawing/2014/main" id="{AF01B10F-EF27-ECCD-911C-01C3F2B621FC}"/>
              </a:ext>
            </a:extLst>
          </p:cNvPr>
          <p:cNvSpPr/>
          <p:nvPr userDrawn="1"/>
        </p:nvSpPr>
        <p:spPr>
          <a:xfrm>
            <a:off x="197235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="" xmlns:a16="http://schemas.microsoft.com/office/drawing/2014/main" id="{352513C4-C38F-B913-E6BA-9995FA9A9DA7}"/>
              </a:ext>
            </a:extLst>
          </p:cNvPr>
          <p:cNvSpPr/>
          <p:nvPr userDrawn="1"/>
        </p:nvSpPr>
        <p:spPr>
          <a:xfrm>
            <a:off x="115104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="" xmlns:a16="http://schemas.microsoft.com/office/drawing/2014/main" id="{6F7182FA-ADE0-6023-311A-B7267E524C30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="" xmlns:a16="http://schemas.microsoft.com/office/drawing/2014/main" id="{44F9918C-998B-531C-CB8F-20ABE423BF0E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="" xmlns:a16="http://schemas.microsoft.com/office/drawing/2014/main" id="{74B8906E-20BF-A8DA-E1C1-CF1BBC70E3E2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="" xmlns:a16="http://schemas.microsoft.com/office/drawing/2014/main" id="{F6BDD92F-A81A-95DF-70D5-594F4D612E94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="" xmlns:a16="http://schemas.microsoft.com/office/drawing/2014/main" id="{B3A73EC6-1962-27C2-BFF0-AD861672AA25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="" xmlns:a16="http://schemas.microsoft.com/office/drawing/2014/main" id="{95AA9524-7CAD-7A0A-50E3-2BDB15434DD2}"/>
              </a:ext>
            </a:extLst>
          </p:cNvPr>
          <p:cNvSpPr/>
          <p:nvPr userDrawn="1"/>
        </p:nvSpPr>
        <p:spPr>
          <a:xfrm>
            <a:off x="1100676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="" xmlns:a16="http://schemas.microsoft.com/office/drawing/2014/main" id="{FF995A7D-E8A3-1EA9-D550-6574ABC69105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="" xmlns:a16="http://schemas.microsoft.com/office/drawing/2014/main" id="{35AFFE60-67C7-8105-F60B-D7E66E59CC2D}"/>
              </a:ext>
            </a:extLst>
          </p:cNvPr>
          <p:cNvSpPr/>
          <p:nvPr userDrawn="1"/>
        </p:nvSpPr>
        <p:spPr>
          <a:xfrm>
            <a:off x="361497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="" xmlns:a16="http://schemas.microsoft.com/office/drawing/2014/main" id="{8466FD14-6CCD-2C34-0B78-797AC5DF5377}"/>
              </a:ext>
            </a:extLst>
          </p:cNvPr>
          <p:cNvSpPr/>
          <p:nvPr userDrawn="1"/>
        </p:nvSpPr>
        <p:spPr>
          <a:xfrm>
            <a:off x="443628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="" xmlns:a16="http://schemas.microsoft.com/office/drawing/2014/main" id="{D1A94437-400D-F843-50D0-FE6D2A11D0CC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="" xmlns:a16="http://schemas.microsoft.com/office/drawing/2014/main" id="{9DE01D12-18D5-F6BC-D6F4-A695C7B3BE5F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="" xmlns:a16="http://schemas.microsoft.com/office/drawing/2014/main" id="{932C139A-5677-648A-8DF5-EBF47ADA82D4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="" xmlns:a16="http://schemas.microsoft.com/office/drawing/2014/main" id="{2BCC1A2F-0BF4-20B1-B914-8311938FB202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="" xmlns:a16="http://schemas.microsoft.com/office/drawing/2014/main" id="{027F12F5-1FC6-D235-736F-369AB4C9DC31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="" xmlns:a16="http://schemas.microsoft.com/office/drawing/2014/main" id="{676CC3E8-D88D-FDFC-348B-F91D60B935FF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="" xmlns:a16="http://schemas.microsoft.com/office/drawing/2014/main" id="{62EA562A-9243-CE8F-970B-CCC30FA1BF84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="" xmlns:a16="http://schemas.microsoft.com/office/drawing/2014/main" id="{CE415824-4075-F576-6194-E1F95E038FC5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="" xmlns:a16="http://schemas.microsoft.com/office/drawing/2014/main" id="{E91F0D50-C26F-57D6-0462-6BDB75CED1D5}"/>
              </a:ext>
            </a:extLst>
          </p:cNvPr>
          <p:cNvSpPr/>
          <p:nvPr userDrawn="1"/>
        </p:nvSpPr>
        <p:spPr>
          <a:xfrm>
            <a:off x="115104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="" xmlns:a16="http://schemas.microsoft.com/office/drawing/2014/main" id="{4C5764E7-D332-2E1F-3943-5027FD6A50DE}"/>
              </a:ext>
            </a:extLst>
          </p:cNvPr>
          <p:cNvSpPr/>
          <p:nvPr userDrawn="1"/>
        </p:nvSpPr>
        <p:spPr>
          <a:xfrm>
            <a:off x="279366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="" xmlns:a16="http://schemas.microsoft.com/office/drawing/2014/main" id="{E17533FF-1AEC-D747-28B0-E93E3B5DDC26}"/>
              </a:ext>
            </a:extLst>
          </p:cNvPr>
          <p:cNvSpPr/>
          <p:nvPr userDrawn="1"/>
        </p:nvSpPr>
        <p:spPr>
          <a:xfrm>
            <a:off x="361497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="" xmlns:a16="http://schemas.microsoft.com/office/drawing/2014/main" id="{A12AAE02-2195-5DE3-F083-43E26ABDAA6E}"/>
              </a:ext>
            </a:extLst>
          </p:cNvPr>
          <p:cNvSpPr/>
          <p:nvPr userDrawn="1"/>
        </p:nvSpPr>
        <p:spPr>
          <a:xfrm>
            <a:off x="443628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="" xmlns:a16="http://schemas.microsoft.com/office/drawing/2014/main" id="{90F55C98-4653-AAD2-3221-4661824E3E8F}"/>
              </a:ext>
            </a:extLst>
          </p:cNvPr>
          <p:cNvSpPr/>
          <p:nvPr userDrawn="1"/>
        </p:nvSpPr>
        <p:spPr>
          <a:xfrm>
            <a:off x="525759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="" xmlns:a16="http://schemas.microsoft.com/office/drawing/2014/main" id="{2217961F-808F-7FED-4D99-222AC57FE921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="" xmlns:a16="http://schemas.microsoft.com/office/drawing/2014/main" id="{138F6FE0-A25B-A655-7D23-336B232BE955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="" xmlns:a16="http://schemas.microsoft.com/office/drawing/2014/main" id="{3D2821D0-C884-3A83-379C-9B24FB378DBD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="" xmlns:a16="http://schemas.microsoft.com/office/drawing/2014/main" id="{0EFBBA69-8AF4-6DE7-E4C4-D10437C754BF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="" xmlns:a16="http://schemas.microsoft.com/office/drawing/2014/main" id="{02FE352F-7C7C-0964-BDCF-76BF605C462D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2" name="Ellipse 101">
            <a:extLst>
              <a:ext uri="{FF2B5EF4-FFF2-40B4-BE49-F238E27FC236}">
                <a16:creationId xmlns="" xmlns:a16="http://schemas.microsoft.com/office/drawing/2014/main" id="{0AFA00D6-56FF-0D6B-3B87-12BDB3B90150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3" name="Ellipse 102">
            <a:extLst>
              <a:ext uri="{FF2B5EF4-FFF2-40B4-BE49-F238E27FC236}">
                <a16:creationId xmlns="" xmlns:a16="http://schemas.microsoft.com/office/drawing/2014/main" id="{72B39EE8-1E8E-48AD-88FF-8A41556CC99B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8" name="Textplatzhalter 7">
            <a:extLst>
              <a:ext uri="{FF2B5EF4-FFF2-40B4-BE49-F238E27FC236}">
                <a16:creationId xmlns="" xmlns:a16="http://schemas.microsoft.com/office/drawing/2014/main" id="{A72EE94B-A4DF-CD1C-810A-1EF6C19CB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98" name="Textplatzhalter 97">
            <a:extLst>
              <a:ext uri="{FF2B5EF4-FFF2-40B4-BE49-F238E27FC236}">
                <a16:creationId xmlns="" xmlns:a16="http://schemas.microsoft.com/office/drawing/2014/main" id="{FA783E96-1F75-7268-ED46-C02992C602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1046" y="3222865"/>
            <a:ext cx="9877339" cy="400110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B40CFA-8866-4DDC-B13C-C989F858575E}" type="datetime1">
              <a:rPr lang="de-DE" smtClean="0"/>
              <a:t>18.06.2024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solidFill>
            <a:schemeClr val="tx1"/>
          </a:solidFill>
        </p:spPr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6" name="Rechteck: abgerundete Ecken 105">
            <a:extLst>
              <a:ext uri="{FF2B5EF4-FFF2-40B4-BE49-F238E27FC236}">
                <a16:creationId xmlns="" xmlns:a16="http://schemas.microsoft.com/office/drawing/2014/main" id="{B8C6EDA6-65E2-6C78-E6CD-5C107F151C74}"/>
              </a:ext>
            </a:extLst>
          </p:cNvPr>
          <p:cNvSpPr/>
          <p:nvPr userDrawn="1"/>
        </p:nvSpPr>
        <p:spPr>
          <a:xfrm rot="2700000" flipH="1" flipV="1">
            <a:off x="2201863" y="4686544"/>
            <a:ext cx="381888" cy="15557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1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311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6E86-8AC0-49ED-AB3D-79664C5B8610}" type="datetime1">
              <a:rPr lang="de-DE" smtClean="0"/>
              <a:t>18.06.2024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6" name="Textplatzhalter 7">
            <a:extLst>
              <a:ext uri="{FF2B5EF4-FFF2-40B4-BE49-F238E27FC236}">
                <a16:creationId xmlns="" xmlns:a16="http://schemas.microsoft.com/office/drawing/2014/main" id="{8DF58C7B-36EA-1283-3120-832D17CD69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</p:spTree>
    <p:extLst>
      <p:ext uri="{BB962C8B-B14F-4D97-AF65-F5344CB8AC3E}">
        <p14:creationId xmlns:p14="http://schemas.microsoft.com/office/powerpoint/2010/main" val="559036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fett, Titel 2. Zeile Standard, Aufzählu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5812" y="404547"/>
            <a:ext cx="11080376" cy="43088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A289-98DE-4DF3-8DF7-CA6524B01368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="" xmlns:a16="http://schemas.microsoft.com/office/drawing/2014/main" id="{061ACB40-4E97-A0E4-CD6E-DB82F98B0B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11" name="Textplatzhalter 11">
            <a:extLst>
              <a:ext uri="{FF2B5EF4-FFF2-40B4-BE49-F238E27FC236}">
                <a16:creationId xmlns="" xmlns:a16="http://schemas.microsoft.com/office/drawing/2014/main" id="{E6EE6DE9-9C00-33F7-87BD-F5F8937A61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11" y="830672"/>
            <a:ext cx="11080377" cy="430887"/>
          </a:xfrm>
        </p:spPr>
        <p:txBody>
          <a:bodyPr wrap="square" rIns="0">
            <a:spAutoFit/>
          </a:bodyPr>
          <a:lstStyle>
            <a:lvl1pPr>
              <a:spcBef>
                <a:spcPts val="0"/>
              </a:spcBef>
              <a:defRPr sz="28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extplatzhalter 16">
            <a:extLst>
              <a:ext uri="{FF2B5EF4-FFF2-40B4-BE49-F238E27FC236}">
                <a16:creationId xmlns="" xmlns:a16="http://schemas.microsoft.com/office/drawing/2014/main" id="{F03001B0-0053-442F-8B00-C333B43F50C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5609" y="1557338"/>
            <a:ext cx="11070579" cy="4679950"/>
          </a:xfrm>
        </p:spPr>
        <p:txBody>
          <a:bodyPr/>
          <a:lstStyle>
            <a:lvl1pPr marL="268288" indent="-268288">
              <a:buClr>
                <a:srgbClr val="009B91"/>
              </a:buClr>
              <a:buFont typeface="Arial" panose="020B0604020202020204" pitchFamily="34" charset="0"/>
              <a:buChar char="•"/>
              <a:defRPr/>
            </a:lvl1pPr>
            <a:lvl2pPr marL="534988" indent="-268288">
              <a:spcBef>
                <a:spcPts val="0"/>
              </a:spcBef>
              <a:buFont typeface="Symbol" panose="05050102010706020507" pitchFamily="18" charset="2"/>
              <a:buChar char="-"/>
              <a:tabLst/>
              <a:defRPr/>
            </a:lvl2pPr>
            <a:lvl3pPr marL="803275" indent="-273050">
              <a:buFont typeface="Arial" panose="020B0604020202020204" pitchFamily="34" charset="0"/>
              <a:buChar char="•"/>
              <a:defRPr/>
            </a:lvl3pPr>
            <a:lvl4pPr marL="1081088" indent="-263525">
              <a:buFont typeface="Symbol" panose="05050102010706020507" pitchFamily="18" charset="2"/>
              <a:buChar char="-"/>
              <a:defRPr/>
            </a:lvl4pPr>
            <a:lvl5pPr marL="1347788" indent="-2730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21224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5812" y="1556792"/>
            <a:ext cx="11080376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99B1-EB57-4BF2-B1B8-242B8CFEAA48}" type="datetime1">
              <a:rPr lang="de-DE" smtClean="0"/>
              <a:t>18.06.2024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="" xmlns:a16="http://schemas.microsoft.com/office/drawing/2014/main" id="{061ACB40-4E97-A0E4-CD6E-DB82F98B0B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</p:spTree>
    <p:extLst>
      <p:ext uri="{BB962C8B-B14F-4D97-AF65-F5344CB8AC3E}">
        <p14:creationId xmlns:p14="http://schemas.microsoft.com/office/powerpoint/2010/main" val="6060010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55812" y="1556792"/>
            <a:ext cx="5438588" cy="468051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556792"/>
            <a:ext cx="5438588" cy="468051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C530-E383-45E3-9D1B-7EB875BBC04B}" type="datetime1">
              <a:rPr lang="de-DE" smtClean="0"/>
              <a:t>18.06.2024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="" xmlns:a16="http://schemas.microsoft.com/office/drawing/2014/main" id="{3207F081-B635-20F2-E11E-11562681F6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</p:spTree>
    <p:extLst>
      <p:ext uri="{BB962C8B-B14F-4D97-AF65-F5344CB8AC3E}">
        <p14:creationId xmlns:p14="http://schemas.microsoft.com/office/powerpoint/2010/main" val="702983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58AC-B6AD-432F-897E-1772ABA8223C}" type="datetime1">
              <a:rPr lang="de-DE" smtClean="0"/>
              <a:t>18.06.2024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6" name="Textplatzhalter 7">
            <a:extLst>
              <a:ext uri="{FF2B5EF4-FFF2-40B4-BE49-F238E27FC236}">
                <a16:creationId xmlns="" xmlns:a16="http://schemas.microsoft.com/office/drawing/2014/main" id="{8DF58C7B-36EA-1283-3120-832D17CD69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="" xmlns:a16="http://schemas.microsoft.com/office/drawing/2014/main" id="{518B73CE-1E16-62F2-3D09-5C25B418F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812" y="1557338"/>
            <a:ext cx="3557994" cy="467997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="" xmlns:a16="http://schemas.microsoft.com/office/drawing/2014/main" id="{12F0C4DD-A5B8-08E8-B9A6-ADE2B104DB4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17005" y="1557338"/>
            <a:ext cx="3557993" cy="467997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Inhaltsplatzhalter 3">
            <a:extLst>
              <a:ext uri="{FF2B5EF4-FFF2-40B4-BE49-F238E27FC236}">
                <a16:creationId xmlns="" xmlns:a16="http://schemas.microsoft.com/office/drawing/2014/main" id="{57D93215-395B-5872-0087-1ADAD460FC9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78198" y="1557338"/>
            <a:ext cx="3557992" cy="467997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89835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, drei Infobox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="" xmlns:a16="http://schemas.microsoft.com/office/drawing/2014/main" id="{03B82E99-313C-3211-25BC-2045FD76B9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5813" y="2152651"/>
            <a:ext cx="3557991" cy="4084662"/>
          </a:xfrm>
          <a:solidFill>
            <a:srgbClr val="D9E5EC"/>
          </a:solidFill>
        </p:spPr>
        <p:txBody>
          <a:bodyPr lIns="72000" tIns="72000" rIns="72000" bIns="7200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1A18-F910-4FE8-A8A0-814FCF7D5E0E}" type="datetime1">
              <a:rPr lang="de-DE" smtClean="0"/>
              <a:t>18.06.2024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6" name="Textplatzhalter 7">
            <a:extLst>
              <a:ext uri="{FF2B5EF4-FFF2-40B4-BE49-F238E27FC236}">
                <a16:creationId xmlns="" xmlns:a16="http://schemas.microsoft.com/office/drawing/2014/main" id="{8DF58C7B-36EA-1283-3120-832D17CD69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="" xmlns:a16="http://schemas.microsoft.com/office/drawing/2014/main" id="{55358A1D-5E89-22DB-59A1-03D9E5104E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13" y="1557338"/>
            <a:ext cx="11080376" cy="307777"/>
          </a:xfrm>
        </p:spPr>
        <p:txBody>
          <a:bodyPr wrap="square" rIns="0">
            <a:spAutoFit/>
          </a:bodyPr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="" xmlns:a16="http://schemas.microsoft.com/office/drawing/2014/main" id="{ACB9E817-4A30-045C-3A53-6AF24F3AB9D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7004" y="2152651"/>
            <a:ext cx="3557993" cy="4084662"/>
          </a:xfrm>
          <a:solidFill>
            <a:schemeClr val="tx2"/>
          </a:solidFill>
        </p:spPr>
        <p:txBody>
          <a:bodyPr lIns="72000" tIns="72000" rIns="72000" b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="" xmlns:a16="http://schemas.microsoft.com/office/drawing/2014/main" id="{25525B87-3E90-F8C4-3465-3D11874B208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8196" y="2152651"/>
            <a:ext cx="3557993" cy="4084662"/>
          </a:xfrm>
          <a:solidFill>
            <a:schemeClr val="accent1"/>
          </a:solidFill>
        </p:spPr>
        <p:txBody>
          <a:bodyPr lIns="72000" tIns="72000" rIns="72000" b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="" xmlns:a16="http://schemas.microsoft.com/office/drawing/2014/main" id="{D24FFF30-CC14-6AEB-6430-3B976ABC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5488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, drei Infoboxen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="" xmlns:a16="http://schemas.microsoft.com/office/drawing/2014/main" id="{03B82E99-313C-3211-25BC-2045FD76B9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5813" y="2152651"/>
            <a:ext cx="3557991" cy="4084662"/>
          </a:xfrm>
          <a:solidFill>
            <a:srgbClr val="D9E5EC"/>
          </a:solidFill>
        </p:spPr>
        <p:txBody>
          <a:bodyPr lIns="72000" tIns="72000" rIns="72000" bIns="72000"/>
          <a:lstStyle>
            <a:lvl1pPr>
              <a:defRPr sz="1400"/>
            </a:lvl1pPr>
            <a:lvl2pPr marL="176213" indent="-176213">
              <a:defRPr sz="1400"/>
            </a:lvl2pPr>
            <a:lvl3pPr marL="360363" indent="-184150">
              <a:defRPr sz="1400"/>
            </a:lvl3pPr>
            <a:lvl4pPr marL="534988" indent="-174625">
              <a:defRPr sz="1400"/>
            </a:lvl4pPr>
            <a:lvl5pPr marL="720725" indent="-185738"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735C-FA2D-4DA7-9CBF-45C3D770AFF1}" type="datetime1">
              <a:rPr lang="de-DE" smtClean="0"/>
              <a:t>18.06.2024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6" name="Textplatzhalter 7">
            <a:extLst>
              <a:ext uri="{FF2B5EF4-FFF2-40B4-BE49-F238E27FC236}">
                <a16:creationId xmlns="" xmlns:a16="http://schemas.microsoft.com/office/drawing/2014/main" id="{8DF58C7B-36EA-1283-3120-832D17CD69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="" xmlns:a16="http://schemas.microsoft.com/office/drawing/2014/main" id="{55358A1D-5E89-22DB-59A1-03D9E5104E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13" y="1557338"/>
            <a:ext cx="11080376" cy="307777"/>
          </a:xfrm>
        </p:spPr>
        <p:txBody>
          <a:bodyPr wrap="square" rIns="0">
            <a:spAutoFit/>
          </a:bodyPr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="" xmlns:a16="http://schemas.microsoft.com/office/drawing/2014/main" id="{ACB9E817-4A30-045C-3A53-6AF24F3AB9D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7004" y="2152651"/>
            <a:ext cx="3557993" cy="4084662"/>
          </a:xfrm>
          <a:solidFill>
            <a:schemeClr val="tx2"/>
          </a:solidFill>
        </p:spPr>
        <p:txBody>
          <a:bodyPr lIns="72000" tIns="72000" rIns="72000" bIns="72000"/>
          <a:lstStyle>
            <a:lvl1pPr>
              <a:defRPr sz="1400">
                <a:solidFill>
                  <a:schemeClr val="bg1"/>
                </a:solidFill>
              </a:defRPr>
            </a:lvl1pPr>
            <a:lvl2pPr marL="176213" indent="-176213">
              <a:defRPr sz="1400">
                <a:solidFill>
                  <a:schemeClr val="bg1"/>
                </a:solidFill>
              </a:defRPr>
            </a:lvl2pPr>
            <a:lvl3pPr marL="360363" indent="-184150">
              <a:defRPr sz="1400">
                <a:solidFill>
                  <a:schemeClr val="bg1"/>
                </a:solidFill>
              </a:defRPr>
            </a:lvl3pPr>
            <a:lvl4pPr marL="534988" indent="-174625">
              <a:defRPr sz="1400">
                <a:solidFill>
                  <a:schemeClr val="bg1"/>
                </a:solidFill>
              </a:defRPr>
            </a:lvl4pPr>
            <a:lvl5pPr marL="720725" indent="-185738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="" xmlns:a16="http://schemas.microsoft.com/office/drawing/2014/main" id="{25525B87-3E90-F8C4-3465-3D11874B208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8196" y="2152651"/>
            <a:ext cx="3557993" cy="4084662"/>
          </a:xfrm>
          <a:solidFill>
            <a:schemeClr val="accent1"/>
          </a:solidFill>
        </p:spPr>
        <p:txBody>
          <a:bodyPr lIns="72000" tIns="72000" rIns="72000" bIns="72000"/>
          <a:lstStyle>
            <a:lvl1pPr>
              <a:defRPr sz="1400">
                <a:solidFill>
                  <a:schemeClr val="bg1"/>
                </a:solidFill>
              </a:defRPr>
            </a:lvl1pPr>
            <a:lvl2pPr marL="176213" indent="-176213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60363" indent="-185738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 marL="534988" indent="-174625"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 marL="720725" indent="-185738">
              <a:buClr>
                <a:schemeClr val="bg1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="" xmlns:a16="http://schemas.microsoft.com/office/drawing/2014/main" id="{D24FFF30-CC14-6AEB-6430-3B976ABC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4125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groß links, Titel,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: Form 5">
            <a:extLst>
              <a:ext uri="{FF2B5EF4-FFF2-40B4-BE49-F238E27FC236}">
                <a16:creationId xmlns="" xmlns:a16="http://schemas.microsoft.com/office/drawing/2014/main" id="{0E1CFB2B-BD3D-0EEE-27D2-904FA6DFEA51}"/>
              </a:ext>
            </a:extLst>
          </p:cNvPr>
          <p:cNvSpPr/>
          <p:nvPr userDrawn="1"/>
        </p:nvSpPr>
        <p:spPr>
          <a:xfrm rot="2716690">
            <a:off x="11648870" y="170994"/>
            <a:ext cx="584977" cy="1284825"/>
          </a:xfrm>
          <a:custGeom>
            <a:avLst/>
            <a:gdLst>
              <a:gd name="connsiteX0" fmla="*/ 0 w 3013363"/>
              <a:gd name="connsiteY0" fmla="*/ 0 h 6618461"/>
              <a:gd name="connsiteX1" fmla="*/ 3013363 w 3013363"/>
              <a:gd name="connsiteY1" fmla="*/ 2984245 h 6618461"/>
              <a:gd name="connsiteX2" fmla="*/ 3013363 w 3013363"/>
              <a:gd name="connsiteY2" fmla="*/ 5111779 h 6618461"/>
              <a:gd name="connsiteX3" fmla="*/ 1506681 w 3013363"/>
              <a:gd name="connsiteY3" fmla="*/ 6618461 h 6618461"/>
              <a:gd name="connsiteX4" fmla="*/ 1506682 w 3013363"/>
              <a:gd name="connsiteY4" fmla="*/ 6618460 h 6618461"/>
              <a:gd name="connsiteX5" fmla="*/ 0 w 3013363"/>
              <a:gd name="connsiteY5" fmla="*/ 5111778 h 661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3363" h="6618461">
                <a:moveTo>
                  <a:pt x="0" y="0"/>
                </a:moveTo>
                <a:lnTo>
                  <a:pt x="3013363" y="2984245"/>
                </a:lnTo>
                <a:lnTo>
                  <a:pt x="3013363" y="5111779"/>
                </a:lnTo>
                <a:cubicBezTo>
                  <a:pt x="3013363" y="5943896"/>
                  <a:pt x="2338798" y="6618461"/>
                  <a:pt x="1506681" y="6618461"/>
                </a:cubicBezTo>
                <a:lnTo>
                  <a:pt x="1506682" y="6618460"/>
                </a:lnTo>
                <a:cubicBezTo>
                  <a:pt x="674565" y="6618460"/>
                  <a:pt x="0" y="5943895"/>
                  <a:pt x="0" y="5111778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2" name="Bildplatzhalter 71">
            <a:extLst>
              <a:ext uri="{FF2B5EF4-FFF2-40B4-BE49-F238E27FC236}">
                <a16:creationId xmlns="" xmlns:a16="http://schemas.microsoft.com/office/drawing/2014/main" id="{5CA9D90A-271E-F671-BEDB-49EFD82FC3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"/>
            <a:ext cx="5681481" cy="6237310"/>
          </a:xfrm>
          <a:solidFill>
            <a:srgbClr val="D9E5EC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FA89-2FF2-4B8D-978E-6A1053BDB6E5}" type="datetime1">
              <a:rPr lang="de-DE" smtClean="0"/>
              <a:t>18.06.2024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=""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90" name="Inhaltsplatzhalter 89">
            <a:extLst>
              <a:ext uri="{FF2B5EF4-FFF2-40B4-BE49-F238E27FC236}">
                <a16:creationId xmlns="" xmlns:a16="http://schemas.microsoft.com/office/drawing/2014/main" id="{F96F5065-E6EE-39B0-1322-5A7AB1EF341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05525" y="1556792"/>
            <a:ext cx="5530662" cy="46805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="" xmlns:a16="http://schemas.microsoft.com/office/drawing/2014/main" id="{DA925B63-405C-B746-F3E0-0199BB8F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524" y="404547"/>
            <a:ext cx="5530663" cy="430887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98769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, Bild groß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="" xmlns:a16="http://schemas.microsoft.com/office/drawing/2014/main" id="{479362D6-5856-D353-60E6-B6F93FB22023}"/>
              </a:ext>
            </a:extLst>
          </p:cNvPr>
          <p:cNvSpPr/>
          <p:nvPr userDrawn="1"/>
        </p:nvSpPr>
        <p:spPr>
          <a:xfrm rot="18883310" flipH="1">
            <a:off x="-64329" y="170994"/>
            <a:ext cx="584977" cy="1284825"/>
          </a:xfrm>
          <a:custGeom>
            <a:avLst/>
            <a:gdLst>
              <a:gd name="connsiteX0" fmla="*/ 0 w 3013363"/>
              <a:gd name="connsiteY0" fmla="*/ 0 h 6618461"/>
              <a:gd name="connsiteX1" fmla="*/ 3013363 w 3013363"/>
              <a:gd name="connsiteY1" fmla="*/ 2984245 h 6618461"/>
              <a:gd name="connsiteX2" fmla="*/ 3013363 w 3013363"/>
              <a:gd name="connsiteY2" fmla="*/ 5111779 h 6618461"/>
              <a:gd name="connsiteX3" fmla="*/ 1506681 w 3013363"/>
              <a:gd name="connsiteY3" fmla="*/ 6618461 h 6618461"/>
              <a:gd name="connsiteX4" fmla="*/ 1506682 w 3013363"/>
              <a:gd name="connsiteY4" fmla="*/ 6618460 h 6618461"/>
              <a:gd name="connsiteX5" fmla="*/ 0 w 3013363"/>
              <a:gd name="connsiteY5" fmla="*/ 5111778 h 661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3363" h="6618461">
                <a:moveTo>
                  <a:pt x="0" y="0"/>
                </a:moveTo>
                <a:lnTo>
                  <a:pt x="3013363" y="2984245"/>
                </a:lnTo>
                <a:lnTo>
                  <a:pt x="3013363" y="5111779"/>
                </a:lnTo>
                <a:cubicBezTo>
                  <a:pt x="3013363" y="5943896"/>
                  <a:pt x="2338798" y="6618461"/>
                  <a:pt x="1506681" y="6618461"/>
                </a:cubicBezTo>
                <a:lnTo>
                  <a:pt x="1506682" y="6618460"/>
                </a:lnTo>
                <a:cubicBezTo>
                  <a:pt x="674565" y="6618460"/>
                  <a:pt x="0" y="5943895"/>
                  <a:pt x="0" y="5111778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2" name="Bildplatzhalter 71">
            <a:extLst>
              <a:ext uri="{FF2B5EF4-FFF2-40B4-BE49-F238E27FC236}">
                <a16:creationId xmlns="" xmlns:a16="http://schemas.microsoft.com/office/drawing/2014/main" id="{5CA9D90A-271E-F671-BEDB-49EFD82FC3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10519" y="1"/>
            <a:ext cx="5681481" cy="6237312"/>
          </a:xfrm>
          <a:solidFill>
            <a:srgbClr val="D9E5EC"/>
          </a:solidFill>
        </p:spPr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16EB-EB2F-46F4-9077-EA9C94235471}" type="datetime1">
              <a:rPr lang="de-DE" smtClean="0"/>
              <a:t>18.06.2024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=""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90" name="Inhaltsplatzhalter 89">
            <a:extLst>
              <a:ext uri="{FF2B5EF4-FFF2-40B4-BE49-F238E27FC236}">
                <a16:creationId xmlns="" xmlns:a16="http://schemas.microsoft.com/office/drawing/2014/main" id="{F96F5065-E6EE-39B0-1322-5A7AB1EF341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5812" y="1556792"/>
            <a:ext cx="5530044" cy="46805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="" xmlns:a16="http://schemas.microsoft.com/office/drawing/2014/main" id="{6937CFC4-2562-3D2D-E9DE-4D447FBF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5530044" cy="430887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7614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2 (weiß) mit Copyright-Hinwei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ihandform: Form 134">
            <a:extLst>
              <a:ext uri="{FF2B5EF4-FFF2-40B4-BE49-F238E27FC236}">
                <a16:creationId xmlns="" xmlns:a16="http://schemas.microsoft.com/office/drawing/2014/main" id="{A4425083-0611-5E67-CA1C-65142A2EFFD0}"/>
              </a:ext>
            </a:extLst>
          </p:cNvPr>
          <p:cNvSpPr/>
          <p:nvPr userDrawn="1"/>
        </p:nvSpPr>
        <p:spPr>
          <a:xfrm>
            <a:off x="1" y="2029438"/>
            <a:ext cx="5003457" cy="4828563"/>
          </a:xfrm>
          <a:custGeom>
            <a:avLst/>
            <a:gdLst>
              <a:gd name="connsiteX0" fmla="*/ 1975565 w 5003457"/>
              <a:gd name="connsiteY0" fmla="*/ 0 h 4828563"/>
              <a:gd name="connsiteX1" fmla="*/ 5003457 w 5003457"/>
              <a:gd name="connsiteY1" fmla="*/ 3027892 h 4828563"/>
              <a:gd name="connsiteX2" fmla="*/ 4486341 w 5003457"/>
              <a:gd name="connsiteY2" fmla="*/ 4720816 h 4828563"/>
              <a:gd name="connsiteX3" fmla="*/ 4405769 w 5003457"/>
              <a:gd name="connsiteY3" fmla="*/ 4828563 h 4828563"/>
              <a:gd name="connsiteX4" fmla="*/ 0 w 5003457"/>
              <a:gd name="connsiteY4" fmla="*/ 4828563 h 4828563"/>
              <a:gd name="connsiteX5" fmla="*/ 0 w 5003457"/>
              <a:gd name="connsiteY5" fmla="*/ 736452 h 4828563"/>
              <a:gd name="connsiteX6" fmla="*/ 49544 w 5003457"/>
              <a:gd name="connsiteY6" fmla="*/ 691423 h 4828563"/>
              <a:gd name="connsiteX7" fmla="*/ 1975565 w 5003457"/>
              <a:gd name="connsiteY7" fmla="*/ 0 h 482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3457" h="4828563">
                <a:moveTo>
                  <a:pt x="1975565" y="0"/>
                </a:moveTo>
                <a:cubicBezTo>
                  <a:pt x="3647824" y="0"/>
                  <a:pt x="5003457" y="1355633"/>
                  <a:pt x="5003457" y="3027892"/>
                </a:cubicBezTo>
                <a:cubicBezTo>
                  <a:pt x="5003457" y="3654989"/>
                  <a:pt x="4812821" y="4237561"/>
                  <a:pt x="4486341" y="4720816"/>
                </a:cubicBezTo>
                <a:lnTo>
                  <a:pt x="4405769" y="4828563"/>
                </a:lnTo>
                <a:lnTo>
                  <a:pt x="0" y="4828563"/>
                </a:lnTo>
                <a:lnTo>
                  <a:pt x="0" y="736452"/>
                </a:lnTo>
                <a:lnTo>
                  <a:pt x="49544" y="691423"/>
                </a:lnTo>
                <a:cubicBezTo>
                  <a:pt x="572943" y="259477"/>
                  <a:pt x="1243952" y="0"/>
                  <a:pt x="19755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de-DE" dirty="0"/>
          </a:p>
        </p:txBody>
      </p:sp>
      <p:sp>
        <p:nvSpPr>
          <p:cNvPr id="72" name="Ellipse 71">
            <a:extLst>
              <a:ext uri="{FF2B5EF4-FFF2-40B4-BE49-F238E27FC236}">
                <a16:creationId xmlns="" xmlns:a16="http://schemas.microsoft.com/office/drawing/2014/main" id="{14B01D6B-4011-D424-DA8F-F0764636E7A7}"/>
              </a:ext>
            </a:extLst>
          </p:cNvPr>
          <p:cNvSpPr/>
          <p:nvPr userDrawn="1"/>
        </p:nvSpPr>
        <p:spPr>
          <a:xfrm flipH="1">
            <a:off x="4988357" y="5619027"/>
            <a:ext cx="538480" cy="5388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: abgerundete Ecken 7">
            <a:extLst>
              <a:ext uri="{FF2B5EF4-FFF2-40B4-BE49-F238E27FC236}">
                <a16:creationId xmlns="" xmlns:a16="http://schemas.microsoft.com/office/drawing/2014/main" id="{DC684AFE-A330-3430-C3ED-8018F253F040}"/>
              </a:ext>
            </a:extLst>
          </p:cNvPr>
          <p:cNvSpPr/>
          <p:nvPr userDrawn="1"/>
        </p:nvSpPr>
        <p:spPr>
          <a:xfrm rot="2700000">
            <a:off x="7179024" y="634975"/>
            <a:ext cx="248827" cy="1497543"/>
          </a:xfrm>
          <a:prstGeom prst="roundRect">
            <a:avLst>
              <a:gd name="adj" fmla="val 50000"/>
            </a:avLst>
          </a:prstGeom>
          <a:solidFill>
            <a:srgbClr val="009B9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="" xmlns:a16="http://schemas.microsoft.com/office/drawing/2014/main" id="{CA1DFAC8-C5A4-B06E-7BD4-BE9C9FAB8D4C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="" xmlns:a16="http://schemas.microsoft.com/office/drawing/2014/main" id="{3C37D1B7-D479-0DBE-AA82-B22423F0103C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="" xmlns:a16="http://schemas.microsoft.com/office/drawing/2014/main" id="{A5901167-CAC6-9D03-8AE7-5999927EC90C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="" xmlns:a16="http://schemas.microsoft.com/office/drawing/2014/main" id="{FC10EC3C-D6CA-83A4-85BF-4497ADFB5B9C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="" xmlns:a16="http://schemas.microsoft.com/office/drawing/2014/main" id="{258FC4E3-DE74-07CB-DF0D-EF432694E624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="" xmlns:a16="http://schemas.microsoft.com/office/drawing/2014/main" id="{16E30654-24B6-177F-7209-61BD3EB35772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="" xmlns:a16="http://schemas.microsoft.com/office/drawing/2014/main" id="{B9ED7A2C-D54F-3FB2-049E-E3FD698EAD40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="" xmlns:a16="http://schemas.microsoft.com/office/drawing/2014/main" id="{A611EFC2-5F31-0856-CD9C-B48FFAFECB73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="" xmlns:a16="http://schemas.microsoft.com/office/drawing/2014/main" id="{13085779-3A51-C94E-47DA-441AB3AC7993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="" xmlns:a16="http://schemas.microsoft.com/office/drawing/2014/main" id="{36B8749C-61B3-F36B-2E83-93331DCFDB67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="" xmlns:a16="http://schemas.microsoft.com/office/drawing/2014/main" id="{A3244CAD-B8EE-EAD5-94BB-4D6FF5C590B8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="" xmlns:a16="http://schemas.microsoft.com/office/drawing/2014/main" id="{13D92B12-7E87-3B76-3E37-EF4A282AAB0B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="" xmlns:a16="http://schemas.microsoft.com/office/drawing/2014/main" id="{62950CC9-D68B-DA60-A412-1DF551976EDF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="" xmlns:a16="http://schemas.microsoft.com/office/drawing/2014/main" id="{F8F529F4-6542-0C16-79B5-4CD8699874E6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="" xmlns:a16="http://schemas.microsoft.com/office/drawing/2014/main" id="{F98EB9AA-D078-D410-AA55-6F32279720A6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="" xmlns:a16="http://schemas.microsoft.com/office/drawing/2014/main" id="{936F7B60-6253-9263-A7C5-6C66103237C5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="" xmlns:a16="http://schemas.microsoft.com/office/drawing/2014/main" id="{F869A46F-8B08-BA64-6452-64449336523A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="" xmlns:a16="http://schemas.microsoft.com/office/drawing/2014/main" id="{6F96E166-71B5-FC27-D949-9DEF499CF05A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="" xmlns:a16="http://schemas.microsoft.com/office/drawing/2014/main" id="{FF9F3CE7-4C71-6DF5-31F6-C175598A84E8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="" xmlns:a16="http://schemas.microsoft.com/office/drawing/2014/main" id="{73847571-A004-B2ED-67FC-605A022D4F54}"/>
              </a:ext>
            </a:extLst>
          </p:cNvPr>
          <p:cNvSpPr/>
          <p:nvPr userDrawn="1"/>
        </p:nvSpPr>
        <p:spPr>
          <a:xfrm>
            <a:off x="443628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="" xmlns:a16="http://schemas.microsoft.com/office/drawing/2014/main" id="{4B056F5E-8AC5-116A-362D-111EA3F8B1C7}"/>
              </a:ext>
            </a:extLst>
          </p:cNvPr>
          <p:cNvSpPr/>
          <p:nvPr userDrawn="1"/>
        </p:nvSpPr>
        <p:spPr>
          <a:xfrm>
            <a:off x="525759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="" xmlns:a16="http://schemas.microsoft.com/office/drawing/2014/main" id="{FD51D38F-75D4-BFBC-36E1-FDE418774DEF}"/>
              </a:ext>
            </a:extLst>
          </p:cNvPr>
          <p:cNvSpPr/>
          <p:nvPr userDrawn="1"/>
        </p:nvSpPr>
        <p:spPr>
          <a:xfrm>
            <a:off x="607890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="" xmlns:a16="http://schemas.microsoft.com/office/drawing/2014/main" id="{467F07C9-C199-ED6C-1E56-61EB80662424}"/>
              </a:ext>
            </a:extLst>
          </p:cNvPr>
          <p:cNvSpPr/>
          <p:nvPr userDrawn="1"/>
        </p:nvSpPr>
        <p:spPr>
          <a:xfrm>
            <a:off x="690021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="" xmlns:a16="http://schemas.microsoft.com/office/drawing/2014/main" id="{2D3F398D-F048-ACD2-36C0-83569756199B}"/>
              </a:ext>
            </a:extLst>
          </p:cNvPr>
          <p:cNvSpPr/>
          <p:nvPr userDrawn="1"/>
        </p:nvSpPr>
        <p:spPr>
          <a:xfrm>
            <a:off x="772152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="" xmlns:a16="http://schemas.microsoft.com/office/drawing/2014/main" id="{FFC68FD8-FB3D-68E6-FBD8-D91466E35733}"/>
              </a:ext>
            </a:extLst>
          </p:cNvPr>
          <p:cNvSpPr/>
          <p:nvPr userDrawn="1"/>
        </p:nvSpPr>
        <p:spPr>
          <a:xfrm>
            <a:off x="854283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="" xmlns:a16="http://schemas.microsoft.com/office/drawing/2014/main" id="{0F0114EE-9B04-2C89-D578-F70B8E12FB42}"/>
              </a:ext>
            </a:extLst>
          </p:cNvPr>
          <p:cNvSpPr/>
          <p:nvPr userDrawn="1"/>
        </p:nvSpPr>
        <p:spPr>
          <a:xfrm>
            <a:off x="93641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="" xmlns:a16="http://schemas.microsoft.com/office/drawing/2014/main" id="{012C2392-5012-37FF-0A95-8A1C8F5A2404}"/>
              </a:ext>
            </a:extLst>
          </p:cNvPr>
          <p:cNvSpPr/>
          <p:nvPr userDrawn="1"/>
        </p:nvSpPr>
        <p:spPr>
          <a:xfrm>
            <a:off x="101854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="" xmlns:a16="http://schemas.microsoft.com/office/drawing/2014/main" id="{2FDF3128-9738-DF9D-B96A-2881AAAFA2EB}"/>
              </a:ext>
            </a:extLst>
          </p:cNvPr>
          <p:cNvSpPr/>
          <p:nvPr userDrawn="1"/>
        </p:nvSpPr>
        <p:spPr>
          <a:xfrm>
            <a:off x="110067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8" name="Ellipse 137">
            <a:extLst>
              <a:ext uri="{FF2B5EF4-FFF2-40B4-BE49-F238E27FC236}">
                <a16:creationId xmlns="" xmlns:a16="http://schemas.microsoft.com/office/drawing/2014/main" id="{A48BE3CD-C2D3-0CDA-E2EF-0B58BEBEBC51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9" name="Ellipse 138">
            <a:extLst>
              <a:ext uri="{FF2B5EF4-FFF2-40B4-BE49-F238E27FC236}">
                <a16:creationId xmlns="" xmlns:a16="http://schemas.microsoft.com/office/drawing/2014/main" id="{62428859-A61F-3A97-95EC-E7ADDC15552E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0" name="Ellipse 139">
            <a:extLst>
              <a:ext uri="{FF2B5EF4-FFF2-40B4-BE49-F238E27FC236}">
                <a16:creationId xmlns="" xmlns:a16="http://schemas.microsoft.com/office/drawing/2014/main" id="{AEA7A915-64F4-F802-0710-52F3DD3755DF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1" name="Ellipse 140">
            <a:extLst>
              <a:ext uri="{FF2B5EF4-FFF2-40B4-BE49-F238E27FC236}">
                <a16:creationId xmlns="" xmlns:a16="http://schemas.microsoft.com/office/drawing/2014/main" id="{C37DD0F5-D901-8113-F1B9-4140F02EA9D8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2" name="Ellipse 141">
            <a:extLst>
              <a:ext uri="{FF2B5EF4-FFF2-40B4-BE49-F238E27FC236}">
                <a16:creationId xmlns="" xmlns:a16="http://schemas.microsoft.com/office/drawing/2014/main" id="{60A51D7E-42AD-8872-2FB2-2C71A71B17F8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3" name="Ellipse 142">
            <a:extLst>
              <a:ext uri="{FF2B5EF4-FFF2-40B4-BE49-F238E27FC236}">
                <a16:creationId xmlns="" xmlns:a16="http://schemas.microsoft.com/office/drawing/2014/main" id="{B674A964-9856-F44C-C44D-0616E8F8EA74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4" name="Ellipse 143">
            <a:extLst>
              <a:ext uri="{FF2B5EF4-FFF2-40B4-BE49-F238E27FC236}">
                <a16:creationId xmlns="" xmlns:a16="http://schemas.microsoft.com/office/drawing/2014/main" id="{65E9F356-A9B2-8BE7-06D2-B0B74F02BEC3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5" name="Ellipse 144">
            <a:extLst>
              <a:ext uri="{FF2B5EF4-FFF2-40B4-BE49-F238E27FC236}">
                <a16:creationId xmlns="" xmlns:a16="http://schemas.microsoft.com/office/drawing/2014/main" id="{5CE961E3-99D5-6C9E-A515-FAFCA5FA52A2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2" name="Ellipse 151">
            <a:extLst>
              <a:ext uri="{FF2B5EF4-FFF2-40B4-BE49-F238E27FC236}">
                <a16:creationId xmlns="" xmlns:a16="http://schemas.microsoft.com/office/drawing/2014/main" id="{F1C1BB15-5246-2665-2CD1-C94218ED0346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3" name="Ellipse 152">
            <a:extLst>
              <a:ext uri="{FF2B5EF4-FFF2-40B4-BE49-F238E27FC236}">
                <a16:creationId xmlns="" xmlns:a16="http://schemas.microsoft.com/office/drawing/2014/main" id="{CEFE53E8-1FA0-B29C-CC44-99C7D97A735D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4" name="Ellipse 153">
            <a:extLst>
              <a:ext uri="{FF2B5EF4-FFF2-40B4-BE49-F238E27FC236}">
                <a16:creationId xmlns="" xmlns:a16="http://schemas.microsoft.com/office/drawing/2014/main" id="{3517551D-F365-7AA0-C08A-0CF87A545F0B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5" name="Ellipse 154">
            <a:extLst>
              <a:ext uri="{FF2B5EF4-FFF2-40B4-BE49-F238E27FC236}">
                <a16:creationId xmlns="" xmlns:a16="http://schemas.microsoft.com/office/drawing/2014/main" id="{F59AB98B-DE26-70D1-C7F3-53C7FDA8DE58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6" name="Ellipse 155">
            <a:extLst>
              <a:ext uri="{FF2B5EF4-FFF2-40B4-BE49-F238E27FC236}">
                <a16:creationId xmlns="" xmlns:a16="http://schemas.microsoft.com/office/drawing/2014/main" id="{2CABD0D8-3D3A-4A71-9A6B-A551DF830376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7" name="Ellipse 156">
            <a:extLst>
              <a:ext uri="{FF2B5EF4-FFF2-40B4-BE49-F238E27FC236}">
                <a16:creationId xmlns="" xmlns:a16="http://schemas.microsoft.com/office/drawing/2014/main" id="{1F3A887A-3A26-A6A2-69E7-A0396D75A572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8" name="Ellipse 157">
            <a:extLst>
              <a:ext uri="{FF2B5EF4-FFF2-40B4-BE49-F238E27FC236}">
                <a16:creationId xmlns="" xmlns:a16="http://schemas.microsoft.com/office/drawing/2014/main" id="{77BD1F12-B5D0-E578-4795-8CB6C61A7035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>
          <a:xfrm>
            <a:off x="1055440" y="3102759"/>
            <a:ext cx="10081120" cy="461665"/>
          </a:xfrm>
        </p:spPr>
        <p:txBody>
          <a:bodyPr wrap="square" anchor="b" anchorCtr="0">
            <a:spAutoFit/>
          </a:bodyPr>
          <a:lstStyle>
            <a:lvl1pPr algn="l">
              <a:spcBef>
                <a:spcPts val="0"/>
              </a:spcBef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55440" y="3650503"/>
            <a:ext cx="10081120" cy="276999"/>
          </a:xfrm>
        </p:spPr>
        <p:txBody>
          <a:bodyPr wrap="square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AFD4A151-EEE3-EE6E-76D6-A844D605FF81}"/>
              </a:ext>
            </a:extLst>
          </p:cNvPr>
          <p:cNvSpPr txBox="1"/>
          <p:nvPr userDrawn="1"/>
        </p:nvSpPr>
        <p:spPr>
          <a:xfrm>
            <a:off x="1168141" y="6244722"/>
            <a:ext cx="985571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800" i="1" noProof="1"/>
              <a:t>Foliensatz darf nicht publiziert / weitergegeben werden. Der vorliegende Foliensatz ist ausschließlich für den vorlesungsinternen Gebrauch im Rahmen der Vorlesung an der Hochschule Konstanz bestimmt. </a:t>
            </a:r>
            <a:br>
              <a:rPr lang="de-DE" sz="800" i="1" noProof="1"/>
            </a:br>
            <a:r>
              <a:rPr lang="de-DE" sz="800" i="1" noProof="1"/>
              <a:t>Die Weitergabe an Dritte sowie Veröffentlichungen (insbesondere das Hochladen ins Internet, Veröffentlichung auf Social Media oder Videoplattformen) sind aus urheberrechtlichen Gründen nicht gestattet.</a:t>
            </a:r>
          </a:p>
        </p:txBody>
      </p:sp>
      <p:pic>
        <p:nvPicPr>
          <p:cNvPr id="55" name="Grafik 54">
            <a:extLst>
              <a:ext uri="{FF2B5EF4-FFF2-40B4-BE49-F238E27FC236}">
                <a16:creationId xmlns=""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=""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75" b="29981"/>
          <a:stretch/>
        </p:blipFill>
        <p:spPr>
          <a:xfrm>
            <a:off x="9135762" y="548402"/>
            <a:ext cx="2707660" cy="114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419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Bildplatzhalter 71">
            <a:extLst>
              <a:ext uri="{FF2B5EF4-FFF2-40B4-BE49-F238E27FC236}">
                <a16:creationId xmlns="" xmlns:a16="http://schemas.microsoft.com/office/drawing/2014/main" id="{5CA9D90A-271E-F671-BEDB-49EFD82FC3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1"/>
            <a:ext cx="12192000" cy="6237312"/>
          </a:xfrm>
          <a:solidFill>
            <a:srgbClr val="D9E5EC"/>
          </a:solidFill>
        </p:spPr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75D4-964A-467C-ABDC-D60589A41F85}" type="datetime1">
              <a:rPr lang="de-DE" smtClean="0"/>
              <a:t>18.06.2024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=""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6" name="Titel 5">
            <a:extLst>
              <a:ext uri="{FF2B5EF4-FFF2-40B4-BE49-F238E27FC236}">
                <a16:creationId xmlns="" xmlns:a16="http://schemas.microsoft.com/office/drawing/2014/main" id="{EC2809C3-5D1B-B83A-D2CE-031C076B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7662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links,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3521-B7CE-4F93-A695-FA6EAD01F863}" type="datetime1">
              <a:rPr lang="de-DE" smtClean="0"/>
              <a:t>18.06.2024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=""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" name="Bildplatzhalter 71">
            <a:extLst>
              <a:ext uri="{FF2B5EF4-FFF2-40B4-BE49-F238E27FC236}">
                <a16:creationId xmlns="" xmlns:a16="http://schemas.microsoft.com/office/drawing/2014/main" id="{6EC77A05-53D3-24AA-720A-151494E59F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1" y="1556792"/>
            <a:ext cx="5732537" cy="4680520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="" xmlns:a16="http://schemas.microsoft.com/office/drawing/2014/main" id="{496D4E97-017B-C47B-D005-6D2C6B05B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43953" y="1557338"/>
            <a:ext cx="5192235" cy="46799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="" xmlns:a16="http://schemas.microsoft.com/office/drawing/2014/main" id="{D3590EA6-0903-2463-E329-7B678F20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36040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, Bild recht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="" xmlns:a16="http://schemas.microsoft.com/office/drawing/2014/main" id="{9137B5D9-5202-DC8B-4647-878D1D9C84A4}"/>
              </a:ext>
            </a:extLst>
          </p:cNvPr>
          <p:cNvSpPr/>
          <p:nvPr userDrawn="1"/>
        </p:nvSpPr>
        <p:spPr>
          <a:xfrm rot="18883310" flipH="1">
            <a:off x="-64329" y="170994"/>
            <a:ext cx="584977" cy="1284825"/>
          </a:xfrm>
          <a:custGeom>
            <a:avLst/>
            <a:gdLst>
              <a:gd name="connsiteX0" fmla="*/ 0 w 3013363"/>
              <a:gd name="connsiteY0" fmla="*/ 0 h 6618461"/>
              <a:gd name="connsiteX1" fmla="*/ 3013363 w 3013363"/>
              <a:gd name="connsiteY1" fmla="*/ 2984245 h 6618461"/>
              <a:gd name="connsiteX2" fmla="*/ 3013363 w 3013363"/>
              <a:gd name="connsiteY2" fmla="*/ 5111779 h 6618461"/>
              <a:gd name="connsiteX3" fmla="*/ 1506681 w 3013363"/>
              <a:gd name="connsiteY3" fmla="*/ 6618461 h 6618461"/>
              <a:gd name="connsiteX4" fmla="*/ 1506682 w 3013363"/>
              <a:gd name="connsiteY4" fmla="*/ 6618460 h 6618461"/>
              <a:gd name="connsiteX5" fmla="*/ 0 w 3013363"/>
              <a:gd name="connsiteY5" fmla="*/ 5111778 h 661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3363" h="6618461">
                <a:moveTo>
                  <a:pt x="0" y="0"/>
                </a:moveTo>
                <a:lnTo>
                  <a:pt x="3013363" y="2984245"/>
                </a:lnTo>
                <a:lnTo>
                  <a:pt x="3013363" y="5111779"/>
                </a:lnTo>
                <a:cubicBezTo>
                  <a:pt x="3013363" y="5943896"/>
                  <a:pt x="2338798" y="6618461"/>
                  <a:pt x="1506681" y="6618461"/>
                </a:cubicBezTo>
                <a:lnTo>
                  <a:pt x="1506682" y="6618460"/>
                </a:lnTo>
                <a:cubicBezTo>
                  <a:pt x="674565" y="6618460"/>
                  <a:pt x="0" y="5943895"/>
                  <a:pt x="0" y="5111778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12A7-93F5-4AC9-ACF0-24BA76C40655}" type="datetime1">
              <a:rPr lang="de-DE" smtClean="0"/>
              <a:t>18.06.2024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=""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" name="Bildplatzhalter 71">
            <a:extLst>
              <a:ext uri="{FF2B5EF4-FFF2-40B4-BE49-F238E27FC236}">
                <a16:creationId xmlns="" xmlns:a16="http://schemas.microsoft.com/office/drawing/2014/main" id="{6EC77A05-53D3-24AA-720A-151494E59F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03652" y="1556792"/>
            <a:ext cx="5732536" cy="4680520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="" xmlns:a16="http://schemas.microsoft.com/office/drawing/2014/main" id="{496D4E97-017B-C47B-D005-6D2C6B05B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5812" y="1557338"/>
            <a:ext cx="5191616" cy="46799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="" xmlns:a16="http://schemas.microsoft.com/office/drawing/2014/main" id="{9A097187-8762-DFFE-AA53-07F72A60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615938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Vergleich zwei Bilder /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F844-EF24-4846-968C-625444BC0AAB}" type="datetime1">
              <a:rPr lang="de-DE" smtClean="0"/>
              <a:t>18.06.2024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=""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" name="Bildplatzhalter 71">
            <a:extLst>
              <a:ext uri="{FF2B5EF4-FFF2-40B4-BE49-F238E27FC236}">
                <a16:creationId xmlns="" xmlns:a16="http://schemas.microsoft.com/office/drawing/2014/main" id="{6EC77A05-53D3-24AA-720A-151494E59F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3" y="1556792"/>
            <a:ext cx="5462076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="" xmlns:a16="http://schemas.microsoft.com/office/drawing/2014/main" id="{496D4E97-017B-C47B-D005-6D2C6B05B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5812" y="3925577"/>
            <a:ext cx="5462076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71">
            <a:extLst>
              <a:ext uri="{FF2B5EF4-FFF2-40B4-BE49-F238E27FC236}">
                <a16:creationId xmlns="" xmlns:a16="http://schemas.microsoft.com/office/drawing/2014/main" id="{8EBE02C2-14DB-61AF-D632-9362171C93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74113" y="1556792"/>
            <a:ext cx="5462075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9" name="Textplatzhalter 16">
            <a:extLst>
              <a:ext uri="{FF2B5EF4-FFF2-40B4-BE49-F238E27FC236}">
                <a16:creationId xmlns="" xmlns:a16="http://schemas.microsoft.com/office/drawing/2014/main" id="{12C7DA4D-924B-9265-0FE9-BD952BAA6A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4112" y="3925577"/>
            <a:ext cx="5462075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="" xmlns:a16="http://schemas.microsoft.com/office/drawing/2014/main" id="{4FCF8F7F-7C02-3544-251A-E8339D88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78675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Vergleich drei Bilder /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8112-012B-40FF-952F-9C5C6CD28DED}" type="datetime1">
              <a:rPr lang="de-DE" smtClean="0"/>
              <a:t>18.06.2024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=""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" name="Bildplatzhalter 71">
            <a:extLst>
              <a:ext uri="{FF2B5EF4-FFF2-40B4-BE49-F238E27FC236}">
                <a16:creationId xmlns="" xmlns:a16="http://schemas.microsoft.com/office/drawing/2014/main" id="{6EC77A05-53D3-24AA-720A-151494E59F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3" y="1556792"/>
            <a:ext cx="3557993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="" xmlns:a16="http://schemas.microsoft.com/office/drawing/2014/main" id="{496D4E97-017B-C47B-D005-6D2C6B05B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5812" y="3925577"/>
            <a:ext cx="3557993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71">
            <a:extLst>
              <a:ext uri="{FF2B5EF4-FFF2-40B4-BE49-F238E27FC236}">
                <a16:creationId xmlns="" xmlns:a16="http://schemas.microsoft.com/office/drawing/2014/main" id="{8EBE02C2-14DB-61AF-D632-9362171C93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17005" y="1556792"/>
            <a:ext cx="3557992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9" name="Textplatzhalter 16">
            <a:extLst>
              <a:ext uri="{FF2B5EF4-FFF2-40B4-BE49-F238E27FC236}">
                <a16:creationId xmlns="" xmlns:a16="http://schemas.microsoft.com/office/drawing/2014/main" id="{12C7DA4D-924B-9265-0FE9-BD952BAA6A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7004" y="3925577"/>
            <a:ext cx="3557992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Bildplatzhalter 71">
            <a:extLst>
              <a:ext uri="{FF2B5EF4-FFF2-40B4-BE49-F238E27FC236}">
                <a16:creationId xmlns="" xmlns:a16="http://schemas.microsoft.com/office/drawing/2014/main" id="{D2025339-73BC-21BD-6623-FBB656F09E7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8197" y="1556792"/>
            <a:ext cx="3557992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21" name="Textplatzhalter 16">
            <a:extLst>
              <a:ext uri="{FF2B5EF4-FFF2-40B4-BE49-F238E27FC236}">
                <a16:creationId xmlns="" xmlns:a16="http://schemas.microsoft.com/office/drawing/2014/main" id="{15D707B0-EA94-E15C-6942-029B0F57615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78196" y="3925577"/>
            <a:ext cx="3557992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="" xmlns:a16="http://schemas.microsoft.com/office/drawing/2014/main" id="{99CC5AF8-5E49-5671-AB14-F948F912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19161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Vergleich vier Bilder /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9271-6999-450F-8442-D7B10515A465}" type="datetime1">
              <a:rPr lang="de-DE" smtClean="0"/>
              <a:t>18.06.2024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=""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" name="Bildplatzhalter 71">
            <a:extLst>
              <a:ext uri="{FF2B5EF4-FFF2-40B4-BE49-F238E27FC236}">
                <a16:creationId xmlns="" xmlns:a16="http://schemas.microsoft.com/office/drawing/2014/main" id="{6EC77A05-53D3-24AA-720A-151494E59F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3" y="1556792"/>
            <a:ext cx="2652925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="" xmlns:a16="http://schemas.microsoft.com/office/drawing/2014/main" id="{496D4E97-017B-C47B-D005-6D2C6B05B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5812" y="3925577"/>
            <a:ext cx="2652925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71">
            <a:extLst>
              <a:ext uri="{FF2B5EF4-FFF2-40B4-BE49-F238E27FC236}">
                <a16:creationId xmlns="" xmlns:a16="http://schemas.microsoft.com/office/drawing/2014/main" id="{8EBE02C2-14DB-61AF-D632-9362171C93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64963" y="1556792"/>
            <a:ext cx="2652926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9" name="Textplatzhalter 16">
            <a:extLst>
              <a:ext uri="{FF2B5EF4-FFF2-40B4-BE49-F238E27FC236}">
                <a16:creationId xmlns="" xmlns:a16="http://schemas.microsoft.com/office/drawing/2014/main" id="{12C7DA4D-924B-9265-0FE9-BD952BAA6A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64962" y="3925577"/>
            <a:ext cx="2652926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3" name="Bildplatzhalter 71">
            <a:extLst>
              <a:ext uri="{FF2B5EF4-FFF2-40B4-BE49-F238E27FC236}">
                <a16:creationId xmlns="" xmlns:a16="http://schemas.microsoft.com/office/drawing/2014/main" id="{BFBD78DF-85B5-55B7-A098-8F3E9AA8F3D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4112" y="1556792"/>
            <a:ext cx="2652926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24" name="Textplatzhalter 16">
            <a:extLst>
              <a:ext uri="{FF2B5EF4-FFF2-40B4-BE49-F238E27FC236}">
                <a16:creationId xmlns="" xmlns:a16="http://schemas.microsoft.com/office/drawing/2014/main" id="{3491E024-83B7-B40F-4D11-3552D8366A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4111" y="3925577"/>
            <a:ext cx="2652926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Bildplatzhalter 71">
            <a:extLst>
              <a:ext uri="{FF2B5EF4-FFF2-40B4-BE49-F238E27FC236}">
                <a16:creationId xmlns="" xmlns:a16="http://schemas.microsoft.com/office/drawing/2014/main" id="{E084C7B0-B592-411E-4D04-E1ECBDD401A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983264" y="1556792"/>
            <a:ext cx="2652926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26" name="Textplatzhalter 16">
            <a:extLst>
              <a:ext uri="{FF2B5EF4-FFF2-40B4-BE49-F238E27FC236}">
                <a16:creationId xmlns="" xmlns:a16="http://schemas.microsoft.com/office/drawing/2014/main" id="{BF82D9A2-1990-E4CD-2023-AC8213484DF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83263" y="3925577"/>
            <a:ext cx="2652926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="" xmlns:a16="http://schemas.microsoft.com/office/drawing/2014/main" id="{E908C877-2D62-04DE-BD46-9395C6D3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08175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er links, Tex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2646-CA65-41A6-AD0D-509B39AD8213}" type="datetime1">
              <a:rPr lang="de-DE" smtClean="0"/>
              <a:t>18.06.2024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=""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" name="Bildplatzhalter 71">
            <a:extLst>
              <a:ext uri="{FF2B5EF4-FFF2-40B4-BE49-F238E27FC236}">
                <a16:creationId xmlns="" xmlns:a16="http://schemas.microsoft.com/office/drawing/2014/main" id="{6EC77A05-53D3-24AA-720A-151494E59F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1" y="1556793"/>
            <a:ext cx="3539829" cy="2260180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="" xmlns:a16="http://schemas.microsoft.com/office/drawing/2014/main" id="{496D4E97-017B-C47B-D005-6D2C6B05B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55801" y="1556794"/>
            <a:ext cx="7380388" cy="226018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Bildplatzhalter 71">
            <a:extLst>
              <a:ext uri="{FF2B5EF4-FFF2-40B4-BE49-F238E27FC236}">
                <a16:creationId xmlns="" xmlns:a16="http://schemas.microsoft.com/office/drawing/2014/main" id="{7CA69744-D440-71BB-2D9B-C5E61522570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5811" y="3977132"/>
            <a:ext cx="3539829" cy="2260180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25" name="Textplatzhalter 16">
            <a:extLst>
              <a:ext uri="{FF2B5EF4-FFF2-40B4-BE49-F238E27FC236}">
                <a16:creationId xmlns="" xmlns:a16="http://schemas.microsoft.com/office/drawing/2014/main" id="{0DBCD8FC-999A-1C2A-7A56-C6E3DACE0E4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55801" y="3977133"/>
            <a:ext cx="7380388" cy="226018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="" xmlns:a16="http://schemas.microsoft.com/office/drawing/2014/main" id="{B979525A-B186-6A3E-FB11-7DD0AF8A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34491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ie 1: mit Info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71">
            <a:extLst>
              <a:ext uri="{FF2B5EF4-FFF2-40B4-BE49-F238E27FC236}">
                <a16:creationId xmlns="" xmlns:a16="http://schemas.microsoft.com/office/drawing/2014/main" id="{685401CC-C93C-6E21-94EF-9BEB90ABCA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1" y="1562507"/>
            <a:ext cx="5458489" cy="4674805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31" name="Inhaltsplatzhalter 23">
            <a:extLst>
              <a:ext uri="{FF2B5EF4-FFF2-40B4-BE49-F238E27FC236}">
                <a16:creationId xmlns="" xmlns:a16="http://schemas.microsoft.com/office/drawing/2014/main" id="{459BB5BF-9D96-9894-DD67-7BFAEC3C436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930363" y="3950394"/>
            <a:ext cx="2705171" cy="2286918"/>
          </a:xfrm>
          <a:solidFill>
            <a:srgbClr val="D9E5EC"/>
          </a:solidFill>
        </p:spPr>
        <p:txBody>
          <a:bodyPr lIns="72000" tIns="72000" rIns="72000" bIns="72000"/>
          <a:lstStyle>
            <a:lvl1pPr>
              <a:spcBef>
                <a:spcPts val="600"/>
              </a:spcBef>
              <a:defRPr sz="1400"/>
            </a:lvl1pPr>
            <a:lvl2pPr marL="179388" indent="-179388">
              <a:spcBef>
                <a:spcPts val="0"/>
              </a:spcBef>
              <a:defRPr sz="1400"/>
            </a:lvl2pPr>
            <a:lvl3pPr marL="358775" indent="-179388">
              <a:spcBef>
                <a:spcPts val="0"/>
              </a:spcBef>
              <a:defRPr sz="1400"/>
            </a:lvl3pPr>
            <a:lvl4pPr marL="536575" indent="-177800"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90BC-5619-4AF2-99A2-F5636ADE1FA1}" type="datetime1">
              <a:rPr lang="de-DE" smtClean="0"/>
              <a:t>18.06.2024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=""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7" name="Inhaltsplatzhalter 23">
            <a:extLst>
              <a:ext uri="{FF2B5EF4-FFF2-40B4-BE49-F238E27FC236}">
                <a16:creationId xmlns="" xmlns:a16="http://schemas.microsoft.com/office/drawing/2014/main" id="{1C67FA77-B699-BF24-8F03-353A1906A71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19419" y="1560653"/>
            <a:ext cx="2705825" cy="4676660"/>
          </a:xfrm>
          <a:solidFill>
            <a:schemeClr val="accent1"/>
          </a:solidFill>
        </p:spPr>
        <p:txBody>
          <a:bodyPr lIns="72000" tIns="72000" rIns="72000" bIns="72000"/>
          <a:lstStyle>
            <a:lvl1pPr>
              <a:spcBef>
                <a:spcPts val="600"/>
              </a:spcBef>
              <a:defRPr sz="1400">
                <a:solidFill>
                  <a:schemeClr val="bg1"/>
                </a:solidFill>
              </a:defRPr>
            </a:lvl1pPr>
            <a:lvl2pPr marL="179388" indent="-179388">
              <a:spcBef>
                <a:spcPts val="0"/>
              </a:spcBef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58775" indent="-179388">
              <a:spcBef>
                <a:spcPts val="0"/>
              </a:spcBef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 marL="536575" indent="-177800">
              <a:spcBef>
                <a:spcPts val="0"/>
              </a:spcBef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8" name="Inhaltsplatzhalter 23">
            <a:extLst>
              <a:ext uri="{FF2B5EF4-FFF2-40B4-BE49-F238E27FC236}">
                <a16:creationId xmlns="" xmlns:a16="http://schemas.microsoft.com/office/drawing/2014/main" id="{B460EF22-5591-2A40-CECA-494A8036561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930332" y="1560653"/>
            <a:ext cx="2705856" cy="2286919"/>
          </a:xfrm>
          <a:solidFill>
            <a:srgbClr val="D9E5EC"/>
          </a:solidFill>
        </p:spPr>
        <p:txBody>
          <a:bodyPr lIns="72000" tIns="72000" rIns="72000" bIns="72000"/>
          <a:lstStyle>
            <a:lvl1pPr>
              <a:spcBef>
                <a:spcPts val="600"/>
              </a:spcBef>
              <a:defRPr sz="1400"/>
            </a:lvl1pPr>
            <a:lvl2pPr marL="179388" indent="-179388">
              <a:spcBef>
                <a:spcPts val="0"/>
              </a:spcBef>
              <a:defRPr sz="1400"/>
            </a:lvl2pPr>
            <a:lvl3pPr marL="358775" indent="-179388">
              <a:spcBef>
                <a:spcPts val="0"/>
              </a:spcBef>
              <a:defRPr sz="1400"/>
            </a:lvl3pPr>
            <a:lvl4pPr marL="536575" indent="-177800"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="" xmlns:a16="http://schemas.microsoft.com/office/drawing/2014/main" id="{8034B88C-B6C0-FCC1-0730-916692C5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363290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ie 2: viele klein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71">
            <a:extLst>
              <a:ext uri="{FF2B5EF4-FFF2-40B4-BE49-F238E27FC236}">
                <a16:creationId xmlns="" xmlns:a16="http://schemas.microsoft.com/office/drawing/2014/main" id="{536EB77E-026B-17F5-1EC3-7CDB334D70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2" y="1562507"/>
            <a:ext cx="2670656" cy="2285065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34" name="Bildplatzhalter 71">
            <a:extLst>
              <a:ext uri="{FF2B5EF4-FFF2-40B4-BE49-F238E27FC236}">
                <a16:creationId xmlns="" xmlns:a16="http://schemas.microsoft.com/office/drawing/2014/main" id="{B7F8BC54-D8AE-6EB8-7C5A-CB5BF1CC5CC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55812" y="3950393"/>
            <a:ext cx="2670656" cy="2286919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=""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35" name="Bildplatzhalter 71">
            <a:extLst>
              <a:ext uri="{FF2B5EF4-FFF2-40B4-BE49-F238E27FC236}">
                <a16:creationId xmlns="" xmlns:a16="http://schemas.microsoft.com/office/drawing/2014/main" id="{BDF71D67-25C9-8BC8-8FF9-0F737144949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59052" y="1562507"/>
            <a:ext cx="2670967" cy="2285065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36" name="Bildplatzhalter 71">
            <a:extLst>
              <a:ext uri="{FF2B5EF4-FFF2-40B4-BE49-F238E27FC236}">
                <a16:creationId xmlns="" xmlns:a16="http://schemas.microsoft.com/office/drawing/2014/main" id="{B43EA173-B021-0435-7601-D9AC2F8D843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359052" y="3950393"/>
            <a:ext cx="2670967" cy="2286919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37" name="Bildplatzhalter 71">
            <a:extLst>
              <a:ext uri="{FF2B5EF4-FFF2-40B4-BE49-F238E27FC236}">
                <a16:creationId xmlns="" xmlns:a16="http://schemas.microsoft.com/office/drawing/2014/main" id="{4E6AF126-1017-9187-B4B0-C73C41096D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62603" y="1562507"/>
            <a:ext cx="2670345" cy="2285065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38" name="Bildplatzhalter 71">
            <a:extLst>
              <a:ext uri="{FF2B5EF4-FFF2-40B4-BE49-F238E27FC236}">
                <a16:creationId xmlns="" xmlns:a16="http://schemas.microsoft.com/office/drawing/2014/main" id="{835EB7E9-E4EF-4A0D-64FB-A4F596CB1CF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603" y="3950393"/>
            <a:ext cx="2670345" cy="2286919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39" name="Bildplatzhalter 71">
            <a:extLst>
              <a:ext uri="{FF2B5EF4-FFF2-40B4-BE49-F238E27FC236}">
                <a16:creationId xmlns="" xmlns:a16="http://schemas.microsoft.com/office/drawing/2014/main" id="{6467F766-93B5-1A9D-42E9-D3207F0B13B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965533" y="1562507"/>
            <a:ext cx="2670655" cy="2285065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40" name="Bildplatzhalter 71">
            <a:extLst>
              <a:ext uri="{FF2B5EF4-FFF2-40B4-BE49-F238E27FC236}">
                <a16:creationId xmlns="" xmlns:a16="http://schemas.microsoft.com/office/drawing/2014/main" id="{D7977CB8-C981-BAB8-A3F3-1B150DE4BDD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965533" y="3950393"/>
            <a:ext cx="2670655" cy="2286919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17547C5B-0B80-93C1-5387-9C6D28E0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73006E1F-7C66-345C-384C-990AB99F4DBE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A07A89-B43C-4405-8B37-5543266CBB8C}" type="datetime1">
              <a:rPr lang="de-DE" smtClean="0"/>
              <a:t>18.06.2024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="" xmlns:a16="http://schemas.microsoft.com/office/drawing/2014/main" id="{8646FE0A-AFCF-420C-8216-2F00FB874D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="" xmlns:a16="http://schemas.microsoft.com/office/drawing/2014/main" id="{99219280-B456-1B63-D191-C0E551F662E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98198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rnaussage / Zita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58BCF55-E143-4580-83B3-D32D347F30DA}" type="datetime1">
              <a:rPr lang="de-DE" smtClean="0"/>
              <a:t>18.06.2024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ln w="63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8" name="Textplatzhalter 7">
            <a:extLst>
              <a:ext uri="{FF2B5EF4-FFF2-40B4-BE49-F238E27FC236}">
                <a16:creationId xmlns="" xmlns:a16="http://schemas.microsoft.com/office/drawing/2014/main" id="{24AE64F5-E1D6-049C-A7F0-18358A902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grpSp>
        <p:nvGrpSpPr>
          <p:cNvPr id="99" name="Gruppieren 98">
            <a:extLst>
              <a:ext uri="{FF2B5EF4-FFF2-40B4-BE49-F238E27FC236}">
                <a16:creationId xmlns="" xmlns:a16="http://schemas.microsoft.com/office/drawing/2014/main" id="{9D0DFD5B-6581-9103-0CF0-92E8ADE6788E}"/>
              </a:ext>
            </a:extLst>
          </p:cNvPr>
          <p:cNvGrpSpPr/>
          <p:nvPr userDrawn="1"/>
        </p:nvGrpSpPr>
        <p:grpSpPr>
          <a:xfrm>
            <a:off x="1151047" y="946555"/>
            <a:ext cx="9877339" cy="4952729"/>
            <a:chOff x="1151047" y="946555"/>
            <a:chExt cx="9877339" cy="4952729"/>
          </a:xfrm>
        </p:grpSpPr>
        <p:sp>
          <p:nvSpPr>
            <p:cNvPr id="8" name="Ellipse 7">
              <a:extLst>
                <a:ext uri="{FF2B5EF4-FFF2-40B4-BE49-F238E27FC236}">
                  <a16:creationId xmlns="" xmlns:a16="http://schemas.microsoft.com/office/drawing/2014/main" id="{2C4FE705-B1A2-81A9-2024-4A51392BDC08}"/>
                </a:ext>
              </a:extLst>
            </p:cNvPr>
            <p:cNvSpPr/>
            <p:nvPr userDrawn="1"/>
          </p:nvSpPr>
          <p:spPr>
            <a:xfrm>
              <a:off x="11510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="" xmlns:a16="http://schemas.microsoft.com/office/drawing/2014/main" id="{C02DAAFA-1003-320A-E4A8-9EC43905FBAB}"/>
                </a:ext>
              </a:extLst>
            </p:cNvPr>
            <p:cNvSpPr/>
            <p:nvPr userDrawn="1"/>
          </p:nvSpPr>
          <p:spPr>
            <a:xfrm>
              <a:off x="110067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="" xmlns:a16="http://schemas.microsoft.com/office/drawing/2014/main" id="{9B867B3D-40F6-4B71-6822-A61F602AC0D7}"/>
                </a:ext>
              </a:extLst>
            </p:cNvPr>
            <p:cNvSpPr/>
            <p:nvPr userDrawn="1"/>
          </p:nvSpPr>
          <p:spPr>
            <a:xfrm>
              <a:off x="19723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="" xmlns:a16="http://schemas.microsoft.com/office/drawing/2014/main" id="{3A22AD1A-3976-ABCC-D30B-E08F53260D7F}"/>
                </a:ext>
              </a:extLst>
            </p:cNvPr>
            <p:cNvSpPr/>
            <p:nvPr userDrawn="1"/>
          </p:nvSpPr>
          <p:spPr>
            <a:xfrm>
              <a:off x="11510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Ellipse 21">
              <a:extLst>
                <a:ext uri="{FF2B5EF4-FFF2-40B4-BE49-F238E27FC236}">
                  <a16:creationId xmlns="" xmlns:a16="http://schemas.microsoft.com/office/drawing/2014/main" id="{F4EA4685-19C0-6119-D4F0-F8B1E92999CB}"/>
                </a:ext>
              </a:extLst>
            </p:cNvPr>
            <p:cNvSpPr/>
            <p:nvPr userDrawn="1"/>
          </p:nvSpPr>
          <p:spPr>
            <a:xfrm>
              <a:off x="27936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="" xmlns:a16="http://schemas.microsoft.com/office/drawing/2014/main" id="{EBDF801C-094F-3FAC-4A4B-665FF554DD68}"/>
                </a:ext>
              </a:extLst>
            </p:cNvPr>
            <p:cNvSpPr/>
            <p:nvPr userDrawn="1"/>
          </p:nvSpPr>
          <p:spPr>
            <a:xfrm>
              <a:off x="361497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Ellipse 23">
              <a:extLst>
                <a:ext uri="{FF2B5EF4-FFF2-40B4-BE49-F238E27FC236}">
                  <a16:creationId xmlns="" xmlns:a16="http://schemas.microsoft.com/office/drawing/2014/main" id="{8FE71F95-D8B3-38CB-50E2-111D31CE8648}"/>
                </a:ext>
              </a:extLst>
            </p:cNvPr>
            <p:cNvSpPr/>
            <p:nvPr userDrawn="1"/>
          </p:nvSpPr>
          <p:spPr>
            <a:xfrm>
              <a:off x="443628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="" xmlns:a16="http://schemas.microsoft.com/office/drawing/2014/main" id="{82B5B309-8AE0-6AA9-2A73-68884369EF9B}"/>
                </a:ext>
              </a:extLst>
            </p:cNvPr>
            <p:cNvSpPr/>
            <p:nvPr userDrawn="1"/>
          </p:nvSpPr>
          <p:spPr>
            <a:xfrm>
              <a:off x="525759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="" xmlns:a16="http://schemas.microsoft.com/office/drawing/2014/main" id="{9FBBCF6D-06FD-A62D-84C8-2310F7C9F81E}"/>
                </a:ext>
              </a:extLst>
            </p:cNvPr>
            <p:cNvSpPr/>
            <p:nvPr userDrawn="1"/>
          </p:nvSpPr>
          <p:spPr>
            <a:xfrm>
              <a:off x="607890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="" xmlns:a16="http://schemas.microsoft.com/office/drawing/2014/main" id="{5D5CBB5F-C749-436A-E284-8963A8A35000}"/>
                </a:ext>
              </a:extLst>
            </p:cNvPr>
            <p:cNvSpPr/>
            <p:nvPr userDrawn="1"/>
          </p:nvSpPr>
          <p:spPr>
            <a:xfrm>
              <a:off x="690021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="" xmlns:a16="http://schemas.microsoft.com/office/drawing/2014/main" id="{F04FB0D4-A673-E172-B5F8-AD3BC7FF6166}"/>
                </a:ext>
              </a:extLst>
            </p:cNvPr>
            <p:cNvSpPr/>
            <p:nvPr userDrawn="1"/>
          </p:nvSpPr>
          <p:spPr>
            <a:xfrm>
              <a:off x="772152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="" xmlns:a16="http://schemas.microsoft.com/office/drawing/2014/main" id="{64A8B4D8-CC78-6D7C-3E16-96D672430506}"/>
                </a:ext>
              </a:extLst>
            </p:cNvPr>
            <p:cNvSpPr/>
            <p:nvPr userDrawn="1"/>
          </p:nvSpPr>
          <p:spPr>
            <a:xfrm>
              <a:off x="854283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="" xmlns:a16="http://schemas.microsoft.com/office/drawing/2014/main" id="{EB9E4B69-B8C2-8A0C-600B-27493E271E34}"/>
                </a:ext>
              </a:extLst>
            </p:cNvPr>
            <p:cNvSpPr/>
            <p:nvPr userDrawn="1"/>
          </p:nvSpPr>
          <p:spPr>
            <a:xfrm>
              <a:off x="93641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="" xmlns:a16="http://schemas.microsoft.com/office/drawing/2014/main" id="{49C3559F-A1D5-F79A-4F52-3674AAE1EBCF}"/>
                </a:ext>
              </a:extLst>
            </p:cNvPr>
            <p:cNvSpPr/>
            <p:nvPr userDrawn="1"/>
          </p:nvSpPr>
          <p:spPr>
            <a:xfrm>
              <a:off x="101854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="" xmlns:a16="http://schemas.microsoft.com/office/drawing/2014/main" id="{04F8FBE4-66AC-73E6-AD9A-87A8015E4DE9}"/>
                </a:ext>
              </a:extLst>
            </p:cNvPr>
            <p:cNvSpPr/>
            <p:nvPr userDrawn="1"/>
          </p:nvSpPr>
          <p:spPr>
            <a:xfrm>
              <a:off x="110067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="" xmlns:a16="http://schemas.microsoft.com/office/drawing/2014/main" id="{B439CBD5-3DE9-D02B-3635-04E8FCDBB966}"/>
                </a:ext>
              </a:extLst>
            </p:cNvPr>
            <p:cNvSpPr/>
            <p:nvPr userDrawn="1"/>
          </p:nvSpPr>
          <p:spPr>
            <a:xfrm>
              <a:off x="115104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="" xmlns:a16="http://schemas.microsoft.com/office/drawing/2014/main" id="{F3EFABAD-0372-8DFA-18D8-EEB5A75632C0}"/>
                </a:ext>
              </a:extLst>
            </p:cNvPr>
            <p:cNvSpPr/>
            <p:nvPr userDrawn="1"/>
          </p:nvSpPr>
          <p:spPr>
            <a:xfrm>
              <a:off x="1100676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="" xmlns:a16="http://schemas.microsoft.com/office/drawing/2014/main" id="{6CD0BC73-1472-9A41-3BA8-3BF0C7624799}"/>
                </a:ext>
              </a:extLst>
            </p:cNvPr>
            <p:cNvSpPr/>
            <p:nvPr userDrawn="1"/>
          </p:nvSpPr>
          <p:spPr>
            <a:xfrm>
              <a:off x="115104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="" xmlns:a16="http://schemas.microsoft.com/office/drawing/2014/main" id="{16F74921-48D6-261B-6B0B-6FB9B824928B}"/>
                </a:ext>
              </a:extLst>
            </p:cNvPr>
            <p:cNvSpPr/>
            <p:nvPr userDrawn="1"/>
          </p:nvSpPr>
          <p:spPr>
            <a:xfrm>
              <a:off x="1100676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Ellipse 59">
              <a:extLst>
                <a:ext uri="{FF2B5EF4-FFF2-40B4-BE49-F238E27FC236}">
                  <a16:creationId xmlns="" xmlns:a16="http://schemas.microsoft.com/office/drawing/2014/main" id="{B38F6BEC-F4CD-1E52-8E7A-88FE949A4232}"/>
                </a:ext>
              </a:extLst>
            </p:cNvPr>
            <p:cNvSpPr/>
            <p:nvPr userDrawn="1"/>
          </p:nvSpPr>
          <p:spPr>
            <a:xfrm>
              <a:off x="115104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="" xmlns:a16="http://schemas.microsoft.com/office/drawing/2014/main" id="{AFD85208-F2A5-6BB5-6C83-2856C5C941C7}"/>
                </a:ext>
              </a:extLst>
            </p:cNvPr>
            <p:cNvSpPr/>
            <p:nvPr userDrawn="1"/>
          </p:nvSpPr>
          <p:spPr>
            <a:xfrm>
              <a:off x="1100676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Ellipse 72">
              <a:extLst>
                <a:ext uri="{FF2B5EF4-FFF2-40B4-BE49-F238E27FC236}">
                  <a16:creationId xmlns="" xmlns:a16="http://schemas.microsoft.com/office/drawing/2014/main" id="{16F4886B-C608-A325-69C7-E1668E68BB5B}"/>
                </a:ext>
              </a:extLst>
            </p:cNvPr>
            <p:cNvSpPr/>
            <p:nvPr userDrawn="1"/>
          </p:nvSpPr>
          <p:spPr>
            <a:xfrm>
              <a:off x="11510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Ellipse 83">
              <a:extLst>
                <a:ext uri="{FF2B5EF4-FFF2-40B4-BE49-F238E27FC236}">
                  <a16:creationId xmlns="" xmlns:a16="http://schemas.microsoft.com/office/drawing/2014/main" id="{D5FD70B6-84F2-10D1-B495-EF61CE11EE85}"/>
                </a:ext>
              </a:extLst>
            </p:cNvPr>
            <p:cNvSpPr/>
            <p:nvPr userDrawn="1"/>
          </p:nvSpPr>
          <p:spPr>
            <a:xfrm>
              <a:off x="110067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="" xmlns:a16="http://schemas.microsoft.com/office/drawing/2014/main" id="{93FC7A81-9061-7355-D365-9CE75E256046}"/>
                </a:ext>
              </a:extLst>
            </p:cNvPr>
            <p:cNvSpPr/>
            <p:nvPr userDrawn="1"/>
          </p:nvSpPr>
          <p:spPr>
            <a:xfrm>
              <a:off x="19723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6" name="Ellipse 85">
              <a:extLst>
                <a:ext uri="{FF2B5EF4-FFF2-40B4-BE49-F238E27FC236}">
                  <a16:creationId xmlns="" xmlns:a16="http://schemas.microsoft.com/office/drawing/2014/main" id="{451BCADA-3E1E-66EE-256F-1945C1E219E4}"/>
                </a:ext>
              </a:extLst>
            </p:cNvPr>
            <p:cNvSpPr/>
            <p:nvPr userDrawn="1"/>
          </p:nvSpPr>
          <p:spPr>
            <a:xfrm>
              <a:off x="11510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7" name="Ellipse 86">
              <a:extLst>
                <a:ext uri="{FF2B5EF4-FFF2-40B4-BE49-F238E27FC236}">
                  <a16:creationId xmlns="" xmlns:a16="http://schemas.microsoft.com/office/drawing/2014/main" id="{AD77619F-FB4D-5BFC-DC21-5362D460644B}"/>
                </a:ext>
              </a:extLst>
            </p:cNvPr>
            <p:cNvSpPr/>
            <p:nvPr userDrawn="1"/>
          </p:nvSpPr>
          <p:spPr>
            <a:xfrm>
              <a:off x="27936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Ellipse 87">
              <a:extLst>
                <a:ext uri="{FF2B5EF4-FFF2-40B4-BE49-F238E27FC236}">
                  <a16:creationId xmlns="" xmlns:a16="http://schemas.microsoft.com/office/drawing/2014/main" id="{E5D86532-706D-BF95-7316-806BD78C3648}"/>
                </a:ext>
              </a:extLst>
            </p:cNvPr>
            <p:cNvSpPr/>
            <p:nvPr userDrawn="1"/>
          </p:nvSpPr>
          <p:spPr>
            <a:xfrm>
              <a:off x="361497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9" name="Ellipse 88">
              <a:extLst>
                <a:ext uri="{FF2B5EF4-FFF2-40B4-BE49-F238E27FC236}">
                  <a16:creationId xmlns="" xmlns:a16="http://schemas.microsoft.com/office/drawing/2014/main" id="{8C92DA2D-9C30-B46E-D62B-AD04744FF511}"/>
                </a:ext>
              </a:extLst>
            </p:cNvPr>
            <p:cNvSpPr/>
            <p:nvPr userDrawn="1"/>
          </p:nvSpPr>
          <p:spPr>
            <a:xfrm>
              <a:off x="443628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="" xmlns:a16="http://schemas.microsoft.com/office/drawing/2014/main" id="{0F3F3098-AC48-BD21-AF68-43C2C94E876E}"/>
                </a:ext>
              </a:extLst>
            </p:cNvPr>
            <p:cNvSpPr/>
            <p:nvPr userDrawn="1"/>
          </p:nvSpPr>
          <p:spPr>
            <a:xfrm>
              <a:off x="525759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Ellipse 90">
              <a:extLst>
                <a:ext uri="{FF2B5EF4-FFF2-40B4-BE49-F238E27FC236}">
                  <a16:creationId xmlns="" xmlns:a16="http://schemas.microsoft.com/office/drawing/2014/main" id="{0414737B-7236-61E6-9331-D64E66FFE3BF}"/>
                </a:ext>
              </a:extLst>
            </p:cNvPr>
            <p:cNvSpPr/>
            <p:nvPr userDrawn="1"/>
          </p:nvSpPr>
          <p:spPr>
            <a:xfrm>
              <a:off x="607890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Ellipse 91">
              <a:extLst>
                <a:ext uri="{FF2B5EF4-FFF2-40B4-BE49-F238E27FC236}">
                  <a16:creationId xmlns="" xmlns:a16="http://schemas.microsoft.com/office/drawing/2014/main" id="{534F7A08-EC99-92EA-4B29-6346194808A7}"/>
                </a:ext>
              </a:extLst>
            </p:cNvPr>
            <p:cNvSpPr/>
            <p:nvPr userDrawn="1"/>
          </p:nvSpPr>
          <p:spPr>
            <a:xfrm>
              <a:off x="690021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Ellipse 92">
              <a:extLst>
                <a:ext uri="{FF2B5EF4-FFF2-40B4-BE49-F238E27FC236}">
                  <a16:creationId xmlns="" xmlns:a16="http://schemas.microsoft.com/office/drawing/2014/main" id="{CCFC03B5-2A8E-68C5-7284-A99DBF79F03E}"/>
                </a:ext>
              </a:extLst>
            </p:cNvPr>
            <p:cNvSpPr/>
            <p:nvPr userDrawn="1"/>
          </p:nvSpPr>
          <p:spPr>
            <a:xfrm>
              <a:off x="772152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Ellipse 93">
              <a:extLst>
                <a:ext uri="{FF2B5EF4-FFF2-40B4-BE49-F238E27FC236}">
                  <a16:creationId xmlns="" xmlns:a16="http://schemas.microsoft.com/office/drawing/2014/main" id="{3D773FD3-6190-FF87-1C8B-EB3660573FE4}"/>
                </a:ext>
              </a:extLst>
            </p:cNvPr>
            <p:cNvSpPr/>
            <p:nvPr userDrawn="1"/>
          </p:nvSpPr>
          <p:spPr>
            <a:xfrm>
              <a:off x="854283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Ellipse 94">
              <a:extLst>
                <a:ext uri="{FF2B5EF4-FFF2-40B4-BE49-F238E27FC236}">
                  <a16:creationId xmlns="" xmlns:a16="http://schemas.microsoft.com/office/drawing/2014/main" id="{8B81CC33-564A-0332-3890-259EAEE821C4}"/>
                </a:ext>
              </a:extLst>
            </p:cNvPr>
            <p:cNvSpPr/>
            <p:nvPr userDrawn="1"/>
          </p:nvSpPr>
          <p:spPr>
            <a:xfrm>
              <a:off x="93641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Ellipse 95">
              <a:extLst>
                <a:ext uri="{FF2B5EF4-FFF2-40B4-BE49-F238E27FC236}">
                  <a16:creationId xmlns="" xmlns:a16="http://schemas.microsoft.com/office/drawing/2014/main" id="{E0AFC737-D993-7733-0F55-ED8CE8AEB4E4}"/>
                </a:ext>
              </a:extLst>
            </p:cNvPr>
            <p:cNvSpPr/>
            <p:nvPr userDrawn="1"/>
          </p:nvSpPr>
          <p:spPr>
            <a:xfrm>
              <a:off x="101854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7" name="Ellipse 96">
              <a:extLst>
                <a:ext uri="{FF2B5EF4-FFF2-40B4-BE49-F238E27FC236}">
                  <a16:creationId xmlns="" xmlns:a16="http://schemas.microsoft.com/office/drawing/2014/main" id="{5F2DAB16-D4BE-13D3-2BF2-59DB6010BF55}"/>
                </a:ext>
              </a:extLst>
            </p:cNvPr>
            <p:cNvSpPr/>
            <p:nvPr userDrawn="1"/>
          </p:nvSpPr>
          <p:spPr>
            <a:xfrm>
              <a:off x="110067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Freihandform: Form 99">
            <a:extLst>
              <a:ext uri="{FF2B5EF4-FFF2-40B4-BE49-F238E27FC236}">
                <a16:creationId xmlns="" xmlns:a16="http://schemas.microsoft.com/office/drawing/2014/main" id="{4755C45A-3835-C7A2-ECD5-D43EC3A99B27}"/>
              </a:ext>
            </a:extLst>
          </p:cNvPr>
          <p:cNvSpPr/>
          <p:nvPr userDrawn="1"/>
        </p:nvSpPr>
        <p:spPr>
          <a:xfrm flipV="1">
            <a:off x="8276324" y="0"/>
            <a:ext cx="3471706" cy="2611878"/>
          </a:xfrm>
          <a:custGeom>
            <a:avLst/>
            <a:gdLst>
              <a:gd name="connsiteX0" fmla="*/ 1899706 w 3799412"/>
              <a:gd name="connsiteY0" fmla="*/ 0 h 2858422"/>
              <a:gd name="connsiteX1" fmla="*/ 3799412 w 3799412"/>
              <a:gd name="connsiteY1" fmla="*/ 1899706 h 2858422"/>
              <a:gd name="connsiteX2" fmla="*/ 3570128 w 3799412"/>
              <a:gd name="connsiteY2" fmla="*/ 2805219 h 2858422"/>
              <a:gd name="connsiteX3" fmla="*/ 3537806 w 3799412"/>
              <a:gd name="connsiteY3" fmla="*/ 2858422 h 2858422"/>
              <a:gd name="connsiteX4" fmla="*/ 261606 w 3799412"/>
              <a:gd name="connsiteY4" fmla="*/ 2858422 h 2858422"/>
              <a:gd name="connsiteX5" fmla="*/ 229284 w 3799412"/>
              <a:gd name="connsiteY5" fmla="*/ 2805219 h 2858422"/>
              <a:gd name="connsiteX6" fmla="*/ 0 w 3799412"/>
              <a:gd name="connsiteY6" fmla="*/ 1899706 h 2858422"/>
              <a:gd name="connsiteX7" fmla="*/ 1899706 w 3799412"/>
              <a:gd name="connsiteY7" fmla="*/ 0 h 28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99412" h="2858422">
                <a:moveTo>
                  <a:pt x="1899706" y="0"/>
                </a:moveTo>
                <a:cubicBezTo>
                  <a:pt x="2948885" y="0"/>
                  <a:pt x="3799412" y="850527"/>
                  <a:pt x="3799412" y="1899706"/>
                </a:cubicBezTo>
                <a:cubicBezTo>
                  <a:pt x="3799412" y="2227575"/>
                  <a:pt x="3716353" y="2536044"/>
                  <a:pt x="3570128" y="2805219"/>
                </a:cubicBezTo>
                <a:lnTo>
                  <a:pt x="3537806" y="2858422"/>
                </a:lnTo>
                <a:lnTo>
                  <a:pt x="261606" y="2858422"/>
                </a:lnTo>
                <a:lnTo>
                  <a:pt x="229284" y="2805219"/>
                </a:lnTo>
                <a:cubicBezTo>
                  <a:pt x="83060" y="2536044"/>
                  <a:pt x="0" y="2227575"/>
                  <a:pt x="0" y="1899706"/>
                </a:cubicBezTo>
                <a:cubicBezTo>
                  <a:pt x="0" y="850527"/>
                  <a:pt x="850527" y="0"/>
                  <a:pt x="1899706" y="0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9" name="Textplatzhalter 108">
            <a:extLst>
              <a:ext uri="{FF2B5EF4-FFF2-40B4-BE49-F238E27FC236}">
                <a16:creationId xmlns="" xmlns:a16="http://schemas.microsoft.com/office/drawing/2014/main" id="{DAAD1776-8B3C-A00F-AA27-1F0F024A2D84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1573674" y="1376901"/>
            <a:ext cx="9016089" cy="4097775"/>
          </a:xfrm>
          <a:noFill/>
          <a:ln>
            <a:noFill/>
          </a:ln>
          <a:effectLst/>
        </p:spPr>
        <p:txBody>
          <a:bodyPr lIns="144000" tIns="144000" rIns="144000" bIns="144000"/>
          <a:lstStyle>
            <a:lvl1pPr algn="l">
              <a:spcBef>
                <a:spcPts val="0"/>
              </a:spcBef>
              <a:defRPr sz="4000">
                <a:solidFill>
                  <a:schemeClr val="tx1"/>
                </a:solidFill>
              </a:defRPr>
            </a:lvl1pPr>
            <a:lvl2pPr marL="360363" indent="-360363" algn="l">
              <a:spcBef>
                <a:spcPts val="0"/>
              </a:spcBef>
              <a:tabLst/>
              <a:defRPr sz="300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25853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 (softblue)">
    <p:bg>
      <p:bgPr>
        <a:solidFill>
          <a:srgbClr val="D9E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Ellipse 89">
            <a:extLst>
              <a:ext uri="{FF2B5EF4-FFF2-40B4-BE49-F238E27FC236}">
                <a16:creationId xmlns="" xmlns:a16="http://schemas.microsoft.com/office/drawing/2014/main" id="{14B01D6B-4011-D424-DA8F-F0764636E7A7}"/>
              </a:ext>
            </a:extLst>
          </p:cNvPr>
          <p:cNvSpPr/>
          <p:nvPr userDrawn="1"/>
        </p:nvSpPr>
        <p:spPr>
          <a:xfrm flipH="1">
            <a:off x="8753659" y="324682"/>
            <a:ext cx="2906834" cy="29090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>
            <a:extLst>
              <a:ext uri="{FF2B5EF4-FFF2-40B4-BE49-F238E27FC236}">
                <a16:creationId xmlns="" xmlns:a16="http://schemas.microsoft.com/office/drawing/2014/main" id="{14B01D6B-4011-D424-DA8F-F0764636E7A7}"/>
              </a:ext>
            </a:extLst>
          </p:cNvPr>
          <p:cNvSpPr/>
          <p:nvPr userDrawn="1"/>
        </p:nvSpPr>
        <p:spPr>
          <a:xfrm flipH="1">
            <a:off x="7934672" y="1970808"/>
            <a:ext cx="1237947" cy="12388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: abgerundete Ecken 162">
            <a:extLst>
              <a:ext uri="{FF2B5EF4-FFF2-40B4-BE49-F238E27FC236}">
                <a16:creationId xmlns="" xmlns:a16="http://schemas.microsoft.com/office/drawing/2014/main" id="{BBE4397D-A02B-326E-1913-9085B2480015}"/>
              </a:ext>
            </a:extLst>
          </p:cNvPr>
          <p:cNvSpPr/>
          <p:nvPr userDrawn="1"/>
        </p:nvSpPr>
        <p:spPr>
          <a:xfrm rot="2745323" flipH="1">
            <a:off x="3792613" y="3970929"/>
            <a:ext cx="381888" cy="1463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3" name="Rechteck: abgerundete Ecken 162">
            <a:extLst>
              <a:ext uri="{FF2B5EF4-FFF2-40B4-BE49-F238E27FC236}">
                <a16:creationId xmlns="" xmlns:a16="http://schemas.microsoft.com/office/drawing/2014/main" id="{BBE4397D-A02B-326E-1913-9085B2480015}"/>
              </a:ext>
            </a:extLst>
          </p:cNvPr>
          <p:cNvSpPr/>
          <p:nvPr userDrawn="1"/>
        </p:nvSpPr>
        <p:spPr>
          <a:xfrm rot="18900000" flipH="1">
            <a:off x="2204885" y="4746586"/>
            <a:ext cx="381888" cy="14633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5AA33B51-4E8B-4DCB-8932-47A8B5978A2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7E47BB45-4BFC-46A9-1C2F-2A4C0D11AAC8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="" xmlns:a16="http://schemas.microsoft.com/office/drawing/2014/main" id="{7A024A17-0694-FD16-50BD-B06EF8E37025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="" xmlns:a16="http://schemas.microsoft.com/office/drawing/2014/main" id="{1F8E33AD-2E5D-4EB6-78D0-9767D0FD9AA8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="" xmlns:a16="http://schemas.microsoft.com/office/drawing/2014/main" id="{66DCB8A9-37DC-96A2-F790-32812D3A00A9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="" xmlns:a16="http://schemas.microsoft.com/office/drawing/2014/main" id="{4EDC0471-7508-EEC7-6B37-BE6A1E503E3B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="" xmlns:a16="http://schemas.microsoft.com/office/drawing/2014/main" id="{B88A3475-53C1-38CF-048F-B2F36632ABB7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="" xmlns:a16="http://schemas.microsoft.com/office/drawing/2014/main" id="{4DA23A7A-72F5-C439-8430-9F45C60676DB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="" xmlns:a16="http://schemas.microsoft.com/office/drawing/2014/main" id="{1818CAD5-D347-E5E1-9E94-7020ED7AB3E3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="" xmlns:a16="http://schemas.microsoft.com/office/drawing/2014/main" id="{25EBD78A-247A-DB47-E646-EC0F75497EF9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="" xmlns:a16="http://schemas.microsoft.com/office/drawing/2014/main" id="{650D7BAD-18C5-A1FD-7C0E-39A5EF0CCD0F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="" xmlns:a16="http://schemas.microsoft.com/office/drawing/2014/main" id="{970567A2-2CE7-7F6D-269F-370041549421}"/>
              </a:ext>
            </a:extLst>
          </p:cNvPr>
          <p:cNvSpPr/>
          <p:nvPr userDrawn="1"/>
        </p:nvSpPr>
        <p:spPr>
          <a:xfrm>
            <a:off x="19723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="" xmlns:a16="http://schemas.microsoft.com/office/drawing/2014/main" id="{C6C286B5-3B55-8BF4-2C3A-D74301ADC798}"/>
              </a:ext>
            </a:extLst>
          </p:cNvPr>
          <p:cNvSpPr/>
          <p:nvPr userDrawn="1"/>
        </p:nvSpPr>
        <p:spPr>
          <a:xfrm>
            <a:off x="11510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="" xmlns:a16="http://schemas.microsoft.com/office/drawing/2014/main" id="{54D34911-0A16-1583-0D06-91654B788D68}"/>
              </a:ext>
            </a:extLst>
          </p:cNvPr>
          <p:cNvSpPr/>
          <p:nvPr userDrawn="1"/>
        </p:nvSpPr>
        <p:spPr>
          <a:xfrm>
            <a:off x="27936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="" xmlns:a16="http://schemas.microsoft.com/office/drawing/2014/main" id="{8B1E2796-12FC-72BD-7FF9-A98BF1FCC268}"/>
              </a:ext>
            </a:extLst>
          </p:cNvPr>
          <p:cNvSpPr/>
          <p:nvPr userDrawn="1"/>
        </p:nvSpPr>
        <p:spPr>
          <a:xfrm>
            <a:off x="361497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="" xmlns:a16="http://schemas.microsoft.com/office/drawing/2014/main" id="{A3A54A0E-B918-9A81-86BD-2FB3ABA86E57}"/>
              </a:ext>
            </a:extLst>
          </p:cNvPr>
          <p:cNvSpPr/>
          <p:nvPr userDrawn="1"/>
        </p:nvSpPr>
        <p:spPr>
          <a:xfrm>
            <a:off x="443628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="" xmlns:a16="http://schemas.microsoft.com/office/drawing/2014/main" id="{73592518-08CE-8B64-40F7-4037E9F12662}"/>
              </a:ext>
            </a:extLst>
          </p:cNvPr>
          <p:cNvSpPr/>
          <p:nvPr userDrawn="1"/>
        </p:nvSpPr>
        <p:spPr>
          <a:xfrm>
            <a:off x="525759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="" xmlns:a16="http://schemas.microsoft.com/office/drawing/2014/main" id="{F57581CC-6AA8-8054-0F77-7C8CAD47DB94}"/>
              </a:ext>
            </a:extLst>
          </p:cNvPr>
          <p:cNvSpPr/>
          <p:nvPr userDrawn="1"/>
        </p:nvSpPr>
        <p:spPr>
          <a:xfrm>
            <a:off x="607890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7" name="Ellipse 126">
            <a:extLst>
              <a:ext uri="{FF2B5EF4-FFF2-40B4-BE49-F238E27FC236}">
                <a16:creationId xmlns="" xmlns:a16="http://schemas.microsoft.com/office/drawing/2014/main" id="{1286D178-F726-45F4-E58B-784658380632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8" name="Ellipse 127">
            <a:extLst>
              <a:ext uri="{FF2B5EF4-FFF2-40B4-BE49-F238E27FC236}">
                <a16:creationId xmlns="" xmlns:a16="http://schemas.microsoft.com/office/drawing/2014/main" id="{4E6A87B8-2141-22A3-CEB9-0B9C61748247}"/>
              </a:ext>
            </a:extLst>
          </p:cNvPr>
          <p:cNvSpPr/>
          <p:nvPr userDrawn="1"/>
        </p:nvSpPr>
        <p:spPr>
          <a:xfrm>
            <a:off x="27936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="" xmlns:a16="http://schemas.microsoft.com/office/drawing/2014/main" id="{9F62D4A7-CE39-F78C-6FBA-4D5FF7C52341}"/>
              </a:ext>
            </a:extLst>
          </p:cNvPr>
          <p:cNvSpPr/>
          <p:nvPr userDrawn="1"/>
        </p:nvSpPr>
        <p:spPr>
          <a:xfrm>
            <a:off x="361497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0" name="Ellipse 129">
            <a:extLst>
              <a:ext uri="{FF2B5EF4-FFF2-40B4-BE49-F238E27FC236}">
                <a16:creationId xmlns="" xmlns:a16="http://schemas.microsoft.com/office/drawing/2014/main" id="{69ABF943-9AF3-9FF8-7E8E-6F164DE26C1D}"/>
              </a:ext>
            </a:extLst>
          </p:cNvPr>
          <p:cNvSpPr/>
          <p:nvPr userDrawn="1"/>
        </p:nvSpPr>
        <p:spPr>
          <a:xfrm>
            <a:off x="443628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1" name="Ellipse 130">
            <a:extLst>
              <a:ext uri="{FF2B5EF4-FFF2-40B4-BE49-F238E27FC236}">
                <a16:creationId xmlns="" xmlns:a16="http://schemas.microsoft.com/office/drawing/2014/main" id="{9676B7EA-F69E-E604-15B1-A2A6D750A1D7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2" name="Ellipse 131">
            <a:extLst>
              <a:ext uri="{FF2B5EF4-FFF2-40B4-BE49-F238E27FC236}">
                <a16:creationId xmlns="" xmlns:a16="http://schemas.microsoft.com/office/drawing/2014/main" id="{F4EE7ED2-4E93-8C9E-11D0-009A54178D43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3" name="Ellipse 132">
            <a:extLst>
              <a:ext uri="{FF2B5EF4-FFF2-40B4-BE49-F238E27FC236}">
                <a16:creationId xmlns="" xmlns:a16="http://schemas.microsoft.com/office/drawing/2014/main" id="{4BA783C6-8DB7-0FD7-50EA-AB98FA061753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4" name="Ellipse 133">
            <a:extLst>
              <a:ext uri="{FF2B5EF4-FFF2-40B4-BE49-F238E27FC236}">
                <a16:creationId xmlns="" xmlns:a16="http://schemas.microsoft.com/office/drawing/2014/main" id="{12B52AFB-8C7B-784C-9A1C-0229ABAFFE9C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5" name="Ellipse 134">
            <a:extLst>
              <a:ext uri="{FF2B5EF4-FFF2-40B4-BE49-F238E27FC236}">
                <a16:creationId xmlns="" xmlns:a16="http://schemas.microsoft.com/office/drawing/2014/main" id="{13B073F6-EA87-087A-A03C-B4C4EF0766F5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6" name="Ellipse 135">
            <a:extLst>
              <a:ext uri="{FF2B5EF4-FFF2-40B4-BE49-F238E27FC236}">
                <a16:creationId xmlns="" xmlns:a16="http://schemas.microsoft.com/office/drawing/2014/main" id="{D901A251-7FE1-2C97-04C5-AED19B9BBC19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7" name="Ellipse 136">
            <a:extLst>
              <a:ext uri="{FF2B5EF4-FFF2-40B4-BE49-F238E27FC236}">
                <a16:creationId xmlns="" xmlns:a16="http://schemas.microsoft.com/office/drawing/2014/main" id="{5FC0741C-2CA0-DAD6-C1C1-DE1629FB534D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8" name="Ellipse 137">
            <a:extLst>
              <a:ext uri="{FF2B5EF4-FFF2-40B4-BE49-F238E27FC236}">
                <a16:creationId xmlns="" xmlns:a16="http://schemas.microsoft.com/office/drawing/2014/main" id="{6EF57735-88D2-2265-9271-EAEB458087CC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9" name="Ellipse 138">
            <a:extLst>
              <a:ext uri="{FF2B5EF4-FFF2-40B4-BE49-F238E27FC236}">
                <a16:creationId xmlns="" xmlns:a16="http://schemas.microsoft.com/office/drawing/2014/main" id="{9350D610-86B9-56B8-A6C5-937791C0A942}"/>
              </a:ext>
            </a:extLst>
          </p:cNvPr>
          <p:cNvSpPr/>
          <p:nvPr userDrawn="1"/>
        </p:nvSpPr>
        <p:spPr>
          <a:xfrm>
            <a:off x="19723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0" name="Ellipse 139">
            <a:extLst>
              <a:ext uri="{FF2B5EF4-FFF2-40B4-BE49-F238E27FC236}">
                <a16:creationId xmlns="" xmlns:a16="http://schemas.microsoft.com/office/drawing/2014/main" id="{86FD2C68-2DB2-7263-3936-B33A816DA662}"/>
              </a:ext>
            </a:extLst>
          </p:cNvPr>
          <p:cNvSpPr/>
          <p:nvPr userDrawn="1"/>
        </p:nvSpPr>
        <p:spPr>
          <a:xfrm>
            <a:off x="11510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2" name="Ellipse 141">
            <a:extLst>
              <a:ext uri="{FF2B5EF4-FFF2-40B4-BE49-F238E27FC236}">
                <a16:creationId xmlns="" xmlns:a16="http://schemas.microsoft.com/office/drawing/2014/main" id="{EB78A1E7-1180-B637-33F3-C11B6CEC5A23}"/>
              </a:ext>
            </a:extLst>
          </p:cNvPr>
          <p:cNvSpPr/>
          <p:nvPr userDrawn="1"/>
        </p:nvSpPr>
        <p:spPr>
          <a:xfrm>
            <a:off x="361497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3" name="Ellipse 142">
            <a:extLst>
              <a:ext uri="{FF2B5EF4-FFF2-40B4-BE49-F238E27FC236}">
                <a16:creationId xmlns="" xmlns:a16="http://schemas.microsoft.com/office/drawing/2014/main" id="{034303C2-5E0A-C72F-9242-7A1EFD04C6CA}"/>
              </a:ext>
            </a:extLst>
          </p:cNvPr>
          <p:cNvSpPr/>
          <p:nvPr userDrawn="1"/>
        </p:nvSpPr>
        <p:spPr>
          <a:xfrm>
            <a:off x="443628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4" name="Ellipse 143">
            <a:extLst>
              <a:ext uri="{FF2B5EF4-FFF2-40B4-BE49-F238E27FC236}">
                <a16:creationId xmlns="" xmlns:a16="http://schemas.microsoft.com/office/drawing/2014/main" id="{3FE5CE79-0D1E-DF89-914C-DAA7A92C4406}"/>
              </a:ext>
            </a:extLst>
          </p:cNvPr>
          <p:cNvSpPr/>
          <p:nvPr userDrawn="1"/>
        </p:nvSpPr>
        <p:spPr>
          <a:xfrm>
            <a:off x="525759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5" name="Ellipse 144">
            <a:extLst>
              <a:ext uri="{FF2B5EF4-FFF2-40B4-BE49-F238E27FC236}">
                <a16:creationId xmlns="" xmlns:a16="http://schemas.microsoft.com/office/drawing/2014/main" id="{20E69A23-58A5-6553-2B7D-677F860EA232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6" name="Ellipse 145">
            <a:extLst>
              <a:ext uri="{FF2B5EF4-FFF2-40B4-BE49-F238E27FC236}">
                <a16:creationId xmlns="" xmlns:a16="http://schemas.microsoft.com/office/drawing/2014/main" id="{69D940B0-B7E3-8D63-430C-091D1ECFD357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7" name="Ellipse 146">
            <a:extLst>
              <a:ext uri="{FF2B5EF4-FFF2-40B4-BE49-F238E27FC236}">
                <a16:creationId xmlns="" xmlns:a16="http://schemas.microsoft.com/office/drawing/2014/main" id="{68503990-D0B9-1F87-8710-57BF9E1E9FF9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8" name="Ellipse 147">
            <a:extLst>
              <a:ext uri="{FF2B5EF4-FFF2-40B4-BE49-F238E27FC236}">
                <a16:creationId xmlns="" xmlns:a16="http://schemas.microsoft.com/office/drawing/2014/main" id="{408DE169-F8DE-63EB-73F1-79437D357144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9" name="Ellipse 148">
            <a:extLst>
              <a:ext uri="{FF2B5EF4-FFF2-40B4-BE49-F238E27FC236}">
                <a16:creationId xmlns="" xmlns:a16="http://schemas.microsoft.com/office/drawing/2014/main" id="{04231AFD-48EF-DCAA-1F6C-54C65644BAC6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0" name="Ellipse 149">
            <a:extLst>
              <a:ext uri="{FF2B5EF4-FFF2-40B4-BE49-F238E27FC236}">
                <a16:creationId xmlns="" xmlns:a16="http://schemas.microsoft.com/office/drawing/2014/main" id="{CF75445D-377D-9175-5BC0-C057239C21AB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1" name="Ellipse 150">
            <a:extLst>
              <a:ext uri="{FF2B5EF4-FFF2-40B4-BE49-F238E27FC236}">
                <a16:creationId xmlns="" xmlns:a16="http://schemas.microsoft.com/office/drawing/2014/main" id="{D9CD8731-2A67-B5AE-F337-F028EB9E9BBC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>
          <a:xfrm>
            <a:off x="1055440" y="3102759"/>
            <a:ext cx="10081120" cy="461665"/>
          </a:xfrm>
        </p:spPr>
        <p:txBody>
          <a:bodyPr wrap="square" anchor="b" anchorCtr="0">
            <a:spAutoFit/>
          </a:bodyPr>
          <a:lstStyle>
            <a:lvl1pPr algn="l">
              <a:spcBef>
                <a:spcPts val="0"/>
              </a:spcBef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55439" y="3650503"/>
            <a:ext cx="9538419" cy="307777"/>
          </a:xfrm>
        </p:spPr>
        <p:txBody>
          <a:bodyPr wrap="square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2" name="Ellipse 161">
            <a:extLst>
              <a:ext uri="{FF2B5EF4-FFF2-40B4-BE49-F238E27FC236}">
                <a16:creationId xmlns="" xmlns:a16="http://schemas.microsoft.com/office/drawing/2014/main" id="{E46B09F0-35D6-9D14-0019-785450A719BB}"/>
              </a:ext>
            </a:extLst>
          </p:cNvPr>
          <p:cNvSpPr/>
          <p:nvPr userDrawn="1"/>
        </p:nvSpPr>
        <p:spPr>
          <a:xfrm flipH="1">
            <a:off x="9247436" y="1647329"/>
            <a:ext cx="233937" cy="234117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>
            <a:extLst>
              <a:ext uri="{FF2B5EF4-FFF2-40B4-BE49-F238E27FC236}">
                <a16:creationId xmlns="" xmlns:a16="http://schemas.microsoft.com/office/drawing/2014/main" id="{EB78A1E7-1180-B637-33F3-C11B6CEC5A23}"/>
              </a:ext>
            </a:extLst>
          </p:cNvPr>
          <p:cNvSpPr/>
          <p:nvPr userDrawn="1"/>
        </p:nvSpPr>
        <p:spPr>
          <a:xfrm>
            <a:off x="3587727" y="5023222"/>
            <a:ext cx="76118" cy="76118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="" xmlns:a16="http://schemas.microsoft.com/office/drawing/2014/main" id="{5F9DD971-D50F-98C0-0710-55E4DDFF3605}"/>
              </a:ext>
            </a:extLst>
          </p:cNvPr>
          <p:cNvSpPr/>
          <p:nvPr userDrawn="1"/>
        </p:nvSpPr>
        <p:spPr>
          <a:xfrm>
            <a:off x="690021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="" xmlns:a16="http://schemas.microsoft.com/office/drawing/2014/main" id="{6A7968C7-7DC9-C1E4-5F85-FC56BB01ADEF}"/>
              </a:ext>
            </a:extLst>
          </p:cNvPr>
          <p:cNvSpPr/>
          <p:nvPr userDrawn="1"/>
        </p:nvSpPr>
        <p:spPr>
          <a:xfrm>
            <a:off x="772152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="" xmlns:a16="http://schemas.microsoft.com/office/drawing/2014/main" id="{8B8D919E-3495-ABC1-4DBA-83C5D534DB33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="" xmlns:a16="http://schemas.microsoft.com/office/drawing/2014/main" id="{E66E93BF-0838-3992-8A8A-E7B875197895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="" xmlns:a16="http://schemas.microsoft.com/office/drawing/2014/main" id="{1D68B209-020D-389C-4FE4-D99EF98D70D0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="" xmlns:a16="http://schemas.microsoft.com/office/drawing/2014/main" id="{77D12BC7-FBF8-6945-7B7F-65B5CDA83B0A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="" xmlns:a16="http://schemas.microsoft.com/office/drawing/2014/main" id="{B1CF5F64-28BF-E893-CC94-7481044EBF46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="" xmlns:a16="http://schemas.microsoft.com/office/drawing/2014/main" id="{BA5B69DE-7B34-A89B-1D0F-62B6716E10EE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64" name="Grafik 63">
            <a:extLst>
              <a:ext uri="{FF2B5EF4-FFF2-40B4-BE49-F238E27FC236}">
                <a16:creationId xmlns=""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=""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75" b="29981"/>
          <a:stretch/>
        </p:blipFill>
        <p:spPr>
          <a:xfrm>
            <a:off x="9135762" y="548402"/>
            <a:ext cx="2707660" cy="114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247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rson / V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uppieren 136">
            <a:extLst>
              <a:ext uri="{FF2B5EF4-FFF2-40B4-BE49-F238E27FC236}">
                <a16:creationId xmlns="" xmlns:a16="http://schemas.microsoft.com/office/drawing/2014/main" id="{31DAAB11-26B0-AFE2-63DA-2BD7D7F5A299}"/>
              </a:ext>
            </a:extLst>
          </p:cNvPr>
          <p:cNvGrpSpPr/>
          <p:nvPr userDrawn="1"/>
        </p:nvGrpSpPr>
        <p:grpSpPr>
          <a:xfrm>
            <a:off x="7721527" y="946555"/>
            <a:ext cx="3306859" cy="4952729"/>
            <a:chOff x="7721527" y="946555"/>
            <a:chExt cx="3306859" cy="4952729"/>
          </a:xfrm>
        </p:grpSpPr>
        <p:sp>
          <p:nvSpPr>
            <p:cNvPr id="15" name="Ellipse 14">
              <a:extLst>
                <a:ext uri="{FF2B5EF4-FFF2-40B4-BE49-F238E27FC236}">
                  <a16:creationId xmlns="" xmlns:a16="http://schemas.microsoft.com/office/drawing/2014/main" id="{644A4883-4F1B-7AB5-CF29-336A772C1FAD}"/>
                </a:ext>
              </a:extLst>
            </p:cNvPr>
            <p:cNvSpPr/>
            <p:nvPr userDrawn="1"/>
          </p:nvSpPr>
          <p:spPr>
            <a:xfrm>
              <a:off x="772152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="" xmlns:a16="http://schemas.microsoft.com/office/drawing/2014/main" id="{0A506D4A-C7D0-54B5-7CFB-408E622CCEA6}"/>
                </a:ext>
              </a:extLst>
            </p:cNvPr>
            <p:cNvSpPr/>
            <p:nvPr userDrawn="1"/>
          </p:nvSpPr>
          <p:spPr>
            <a:xfrm>
              <a:off x="854283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="" xmlns:a16="http://schemas.microsoft.com/office/drawing/2014/main" id="{06965B6E-9235-77AB-59F7-0B2050F04F0D}"/>
                </a:ext>
              </a:extLst>
            </p:cNvPr>
            <p:cNvSpPr/>
            <p:nvPr userDrawn="1"/>
          </p:nvSpPr>
          <p:spPr>
            <a:xfrm>
              <a:off x="93641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Ellipse 17">
              <a:extLst>
                <a:ext uri="{FF2B5EF4-FFF2-40B4-BE49-F238E27FC236}">
                  <a16:creationId xmlns="" xmlns:a16="http://schemas.microsoft.com/office/drawing/2014/main" id="{EE3956AC-07C5-5EC7-D4DE-F7D9EC6C8246}"/>
                </a:ext>
              </a:extLst>
            </p:cNvPr>
            <p:cNvSpPr/>
            <p:nvPr userDrawn="1"/>
          </p:nvSpPr>
          <p:spPr>
            <a:xfrm>
              <a:off x="101854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="" xmlns:a16="http://schemas.microsoft.com/office/drawing/2014/main" id="{F3956E58-33B5-6328-D9BD-3DD8D44EF4FB}"/>
                </a:ext>
              </a:extLst>
            </p:cNvPr>
            <p:cNvSpPr/>
            <p:nvPr userDrawn="1"/>
          </p:nvSpPr>
          <p:spPr>
            <a:xfrm>
              <a:off x="110067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="" xmlns:a16="http://schemas.microsoft.com/office/drawing/2014/main" id="{8CBD5B12-4355-0D08-517A-99A58A00163B}"/>
                </a:ext>
              </a:extLst>
            </p:cNvPr>
            <p:cNvSpPr/>
            <p:nvPr userDrawn="1"/>
          </p:nvSpPr>
          <p:spPr>
            <a:xfrm>
              <a:off x="772152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="" xmlns:a16="http://schemas.microsoft.com/office/drawing/2014/main" id="{28447B6C-9535-B588-9329-4B5400967B50}"/>
                </a:ext>
              </a:extLst>
            </p:cNvPr>
            <p:cNvSpPr/>
            <p:nvPr userDrawn="1"/>
          </p:nvSpPr>
          <p:spPr>
            <a:xfrm>
              <a:off x="854283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="" xmlns:a16="http://schemas.microsoft.com/office/drawing/2014/main" id="{7DB737FC-ACC8-3F1D-C923-8C213E084A8D}"/>
                </a:ext>
              </a:extLst>
            </p:cNvPr>
            <p:cNvSpPr/>
            <p:nvPr userDrawn="1"/>
          </p:nvSpPr>
          <p:spPr>
            <a:xfrm>
              <a:off x="93641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="" xmlns:a16="http://schemas.microsoft.com/office/drawing/2014/main" id="{C2B3199E-EBC0-76F1-DC91-06F164178108}"/>
                </a:ext>
              </a:extLst>
            </p:cNvPr>
            <p:cNvSpPr/>
            <p:nvPr userDrawn="1"/>
          </p:nvSpPr>
          <p:spPr>
            <a:xfrm>
              <a:off x="101854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="" xmlns:a16="http://schemas.microsoft.com/office/drawing/2014/main" id="{5C0CD3DB-C983-B5BE-34AF-1DEF01060F01}"/>
                </a:ext>
              </a:extLst>
            </p:cNvPr>
            <p:cNvSpPr/>
            <p:nvPr userDrawn="1"/>
          </p:nvSpPr>
          <p:spPr>
            <a:xfrm>
              <a:off x="110067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="" xmlns:a16="http://schemas.microsoft.com/office/drawing/2014/main" id="{CADE2C17-7808-4614-84A0-0C90DEE1B3C4}"/>
                </a:ext>
              </a:extLst>
            </p:cNvPr>
            <p:cNvSpPr/>
            <p:nvPr userDrawn="1"/>
          </p:nvSpPr>
          <p:spPr>
            <a:xfrm>
              <a:off x="772152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="" xmlns:a16="http://schemas.microsoft.com/office/drawing/2014/main" id="{D84BC1AB-B14B-965C-FE5D-13D4EDBF5827}"/>
                </a:ext>
              </a:extLst>
            </p:cNvPr>
            <p:cNvSpPr/>
            <p:nvPr userDrawn="1"/>
          </p:nvSpPr>
          <p:spPr>
            <a:xfrm>
              <a:off x="854283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="" xmlns:a16="http://schemas.microsoft.com/office/drawing/2014/main" id="{DA444727-F844-DA8E-C3D6-425569643E8D}"/>
                </a:ext>
              </a:extLst>
            </p:cNvPr>
            <p:cNvSpPr/>
            <p:nvPr userDrawn="1"/>
          </p:nvSpPr>
          <p:spPr>
            <a:xfrm>
              <a:off x="936414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="" xmlns:a16="http://schemas.microsoft.com/office/drawing/2014/main" id="{F0A19649-3F67-D6F9-B6EB-D9354F3F736A}"/>
                </a:ext>
              </a:extLst>
            </p:cNvPr>
            <p:cNvSpPr/>
            <p:nvPr userDrawn="1"/>
          </p:nvSpPr>
          <p:spPr>
            <a:xfrm>
              <a:off x="1018545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="" xmlns:a16="http://schemas.microsoft.com/office/drawing/2014/main" id="{2B9F3C4E-CF1E-E76F-2CE9-B5255EC21D4A}"/>
                </a:ext>
              </a:extLst>
            </p:cNvPr>
            <p:cNvSpPr/>
            <p:nvPr userDrawn="1"/>
          </p:nvSpPr>
          <p:spPr>
            <a:xfrm>
              <a:off x="1100676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Ellipse 68">
              <a:extLst>
                <a:ext uri="{FF2B5EF4-FFF2-40B4-BE49-F238E27FC236}">
                  <a16:creationId xmlns="" xmlns:a16="http://schemas.microsoft.com/office/drawing/2014/main" id="{4EFF8927-DF2F-9612-B4B0-3C961C3EDA1B}"/>
                </a:ext>
              </a:extLst>
            </p:cNvPr>
            <p:cNvSpPr/>
            <p:nvPr userDrawn="1"/>
          </p:nvSpPr>
          <p:spPr>
            <a:xfrm>
              <a:off x="772152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="" xmlns:a16="http://schemas.microsoft.com/office/drawing/2014/main" id="{69520403-9BD9-47A7-5132-DF6460C2E911}"/>
                </a:ext>
              </a:extLst>
            </p:cNvPr>
            <p:cNvSpPr/>
            <p:nvPr userDrawn="1"/>
          </p:nvSpPr>
          <p:spPr>
            <a:xfrm>
              <a:off x="854283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="" xmlns:a16="http://schemas.microsoft.com/office/drawing/2014/main" id="{E65D1DA3-A7B8-5300-1DDB-010020448EDD}"/>
                </a:ext>
              </a:extLst>
            </p:cNvPr>
            <p:cNvSpPr/>
            <p:nvPr userDrawn="1"/>
          </p:nvSpPr>
          <p:spPr>
            <a:xfrm>
              <a:off x="936414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Ellipse 71">
              <a:extLst>
                <a:ext uri="{FF2B5EF4-FFF2-40B4-BE49-F238E27FC236}">
                  <a16:creationId xmlns="" xmlns:a16="http://schemas.microsoft.com/office/drawing/2014/main" id="{E7B9014C-7BFC-361C-29A9-D214CFB9BEC5}"/>
                </a:ext>
              </a:extLst>
            </p:cNvPr>
            <p:cNvSpPr/>
            <p:nvPr userDrawn="1"/>
          </p:nvSpPr>
          <p:spPr>
            <a:xfrm>
              <a:off x="1018545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Ellipse 72">
              <a:extLst>
                <a:ext uri="{FF2B5EF4-FFF2-40B4-BE49-F238E27FC236}">
                  <a16:creationId xmlns="" xmlns:a16="http://schemas.microsoft.com/office/drawing/2014/main" id="{1ED65BCD-8828-8216-D5F2-648FAA84121B}"/>
                </a:ext>
              </a:extLst>
            </p:cNvPr>
            <p:cNvSpPr/>
            <p:nvPr userDrawn="1"/>
          </p:nvSpPr>
          <p:spPr>
            <a:xfrm>
              <a:off x="1100676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0" name="Ellipse 99">
              <a:extLst>
                <a:ext uri="{FF2B5EF4-FFF2-40B4-BE49-F238E27FC236}">
                  <a16:creationId xmlns="" xmlns:a16="http://schemas.microsoft.com/office/drawing/2014/main" id="{8FA54F12-FB19-E85A-4B01-3FFE7C45FD5E}"/>
                </a:ext>
              </a:extLst>
            </p:cNvPr>
            <p:cNvSpPr/>
            <p:nvPr userDrawn="1"/>
          </p:nvSpPr>
          <p:spPr>
            <a:xfrm>
              <a:off x="772152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="" xmlns:a16="http://schemas.microsoft.com/office/drawing/2014/main" id="{BFECF634-AEE0-A929-D87E-2AF4AF315295}"/>
                </a:ext>
              </a:extLst>
            </p:cNvPr>
            <p:cNvSpPr/>
            <p:nvPr userDrawn="1"/>
          </p:nvSpPr>
          <p:spPr>
            <a:xfrm>
              <a:off x="854283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Ellipse 101">
              <a:extLst>
                <a:ext uri="{FF2B5EF4-FFF2-40B4-BE49-F238E27FC236}">
                  <a16:creationId xmlns="" xmlns:a16="http://schemas.microsoft.com/office/drawing/2014/main" id="{C225341B-C837-076B-9889-799CF28BBFAB}"/>
                </a:ext>
              </a:extLst>
            </p:cNvPr>
            <p:cNvSpPr/>
            <p:nvPr userDrawn="1"/>
          </p:nvSpPr>
          <p:spPr>
            <a:xfrm>
              <a:off x="936414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7" name="Ellipse 106">
              <a:extLst>
                <a:ext uri="{FF2B5EF4-FFF2-40B4-BE49-F238E27FC236}">
                  <a16:creationId xmlns="" xmlns:a16="http://schemas.microsoft.com/office/drawing/2014/main" id="{0E094FA7-2976-FE98-B803-561FD4F1B1D1}"/>
                </a:ext>
              </a:extLst>
            </p:cNvPr>
            <p:cNvSpPr/>
            <p:nvPr userDrawn="1"/>
          </p:nvSpPr>
          <p:spPr>
            <a:xfrm>
              <a:off x="1018545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8" name="Ellipse 107">
              <a:extLst>
                <a:ext uri="{FF2B5EF4-FFF2-40B4-BE49-F238E27FC236}">
                  <a16:creationId xmlns="" xmlns:a16="http://schemas.microsoft.com/office/drawing/2014/main" id="{937F18B8-939D-9C06-667E-48315DA59FA6}"/>
                </a:ext>
              </a:extLst>
            </p:cNvPr>
            <p:cNvSpPr/>
            <p:nvPr userDrawn="1"/>
          </p:nvSpPr>
          <p:spPr>
            <a:xfrm>
              <a:off x="1100676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9" name="Ellipse 118">
              <a:extLst>
                <a:ext uri="{FF2B5EF4-FFF2-40B4-BE49-F238E27FC236}">
                  <a16:creationId xmlns="" xmlns:a16="http://schemas.microsoft.com/office/drawing/2014/main" id="{C6C73CBF-2849-75EB-0B6A-AF686F19E930}"/>
                </a:ext>
              </a:extLst>
            </p:cNvPr>
            <p:cNvSpPr/>
            <p:nvPr userDrawn="1"/>
          </p:nvSpPr>
          <p:spPr>
            <a:xfrm>
              <a:off x="772152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0" name="Ellipse 119">
              <a:extLst>
                <a:ext uri="{FF2B5EF4-FFF2-40B4-BE49-F238E27FC236}">
                  <a16:creationId xmlns="" xmlns:a16="http://schemas.microsoft.com/office/drawing/2014/main" id="{EC1CCB71-A78C-8D24-D286-A5A83A81A5C6}"/>
                </a:ext>
              </a:extLst>
            </p:cNvPr>
            <p:cNvSpPr/>
            <p:nvPr userDrawn="1"/>
          </p:nvSpPr>
          <p:spPr>
            <a:xfrm>
              <a:off x="854283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1" name="Ellipse 120">
              <a:extLst>
                <a:ext uri="{FF2B5EF4-FFF2-40B4-BE49-F238E27FC236}">
                  <a16:creationId xmlns="" xmlns:a16="http://schemas.microsoft.com/office/drawing/2014/main" id="{9DD3842E-E5F2-E762-E0D2-5E2C9E270AD2}"/>
                </a:ext>
              </a:extLst>
            </p:cNvPr>
            <p:cNvSpPr/>
            <p:nvPr userDrawn="1"/>
          </p:nvSpPr>
          <p:spPr>
            <a:xfrm>
              <a:off x="93641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2" name="Ellipse 121">
              <a:extLst>
                <a:ext uri="{FF2B5EF4-FFF2-40B4-BE49-F238E27FC236}">
                  <a16:creationId xmlns="" xmlns:a16="http://schemas.microsoft.com/office/drawing/2014/main" id="{9A2A38E1-1A10-5563-C2FB-6EC19AED8C05}"/>
                </a:ext>
              </a:extLst>
            </p:cNvPr>
            <p:cNvSpPr/>
            <p:nvPr userDrawn="1"/>
          </p:nvSpPr>
          <p:spPr>
            <a:xfrm>
              <a:off x="101854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3" name="Ellipse 122">
              <a:extLst>
                <a:ext uri="{FF2B5EF4-FFF2-40B4-BE49-F238E27FC236}">
                  <a16:creationId xmlns="" xmlns:a16="http://schemas.microsoft.com/office/drawing/2014/main" id="{CEBE6CFA-27E3-B326-8E62-5EC8901DCE50}"/>
                </a:ext>
              </a:extLst>
            </p:cNvPr>
            <p:cNvSpPr/>
            <p:nvPr userDrawn="1"/>
          </p:nvSpPr>
          <p:spPr>
            <a:xfrm>
              <a:off x="110067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Ellipse 131">
              <a:extLst>
                <a:ext uri="{FF2B5EF4-FFF2-40B4-BE49-F238E27FC236}">
                  <a16:creationId xmlns="" xmlns:a16="http://schemas.microsoft.com/office/drawing/2014/main" id="{F63C85B0-6874-421D-89E7-FEA2FB2EFA91}"/>
                </a:ext>
              </a:extLst>
            </p:cNvPr>
            <p:cNvSpPr/>
            <p:nvPr userDrawn="1"/>
          </p:nvSpPr>
          <p:spPr>
            <a:xfrm>
              <a:off x="772152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Ellipse 132">
              <a:extLst>
                <a:ext uri="{FF2B5EF4-FFF2-40B4-BE49-F238E27FC236}">
                  <a16:creationId xmlns="" xmlns:a16="http://schemas.microsoft.com/office/drawing/2014/main" id="{806A5AB5-DF11-50B4-BE25-055C161CC81D}"/>
                </a:ext>
              </a:extLst>
            </p:cNvPr>
            <p:cNvSpPr/>
            <p:nvPr userDrawn="1"/>
          </p:nvSpPr>
          <p:spPr>
            <a:xfrm>
              <a:off x="854283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Ellipse 133">
              <a:extLst>
                <a:ext uri="{FF2B5EF4-FFF2-40B4-BE49-F238E27FC236}">
                  <a16:creationId xmlns="" xmlns:a16="http://schemas.microsoft.com/office/drawing/2014/main" id="{BC8CB6D7-74B3-2278-195D-48E599A5AA77}"/>
                </a:ext>
              </a:extLst>
            </p:cNvPr>
            <p:cNvSpPr/>
            <p:nvPr userDrawn="1"/>
          </p:nvSpPr>
          <p:spPr>
            <a:xfrm>
              <a:off x="93641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5" name="Ellipse 134">
              <a:extLst>
                <a:ext uri="{FF2B5EF4-FFF2-40B4-BE49-F238E27FC236}">
                  <a16:creationId xmlns="" xmlns:a16="http://schemas.microsoft.com/office/drawing/2014/main" id="{3B11FEDC-B6FF-F04C-B3FE-8FD7A6AD294D}"/>
                </a:ext>
              </a:extLst>
            </p:cNvPr>
            <p:cNvSpPr/>
            <p:nvPr userDrawn="1"/>
          </p:nvSpPr>
          <p:spPr>
            <a:xfrm>
              <a:off x="101854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6" name="Ellipse 135">
              <a:extLst>
                <a:ext uri="{FF2B5EF4-FFF2-40B4-BE49-F238E27FC236}">
                  <a16:creationId xmlns="" xmlns:a16="http://schemas.microsoft.com/office/drawing/2014/main" id="{68288A6C-065A-B4DE-FD67-177B89B8E17A}"/>
                </a:ext>
              </a:extLst>
            </p:cNvPr>
            <p:cNvSpPr/>
            <p:nvPr userDrawn="1"/>
          </p:nvSpPr>
          <p:spPr>
            <a:xfrm>
              <a:off x="110067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C593-78F7-4CBF-BAE9-EA5D4D94AF13}" type="datetime1">
              <a:rPr lang="de-DE" smtClean="0"/>
              <a:t>18.06.2024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98" name="Textplatzhalter 7">
            <a:extLst>
              <a:ext uri="{FF2B5EF4-FFF2-40B4-BE49-F238E27FC236}">
                <a16:creationId xmlns="" xmlns:a16="http://schemas.microsoft.com/office/drawing/2014/main" id="{24AE64F5-E1D6-049C-A7F0-18358A9021C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5" name="Titel 4">
            <a:extLst>
              <a:ext uri="{FF2B5EF4-FFF2-40B4-BE49-F238E27FC236}">
                <a16:creationId xmlns="" xmlns:a16="http://schemas.microsoft.com/office/drawing/2014/main" id="{AC2BEBEE-9880-25A4-86AF-81A1C219950C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6" name="Bildplatzhalter 71">
            <a:extLst>
              <a:ext uri="{FF2B5EF4-FFF2-40B4-BE49-F238E27FC236}">
                <a16:creationId xmlns="" xmlns:a16="http://schemas.microsoft.com/office/drawing/2014/main" id="{BCF9BBA5-4094-5382-4BF0-0FF3DF426911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8174443" y="1372703"/>
            <a:ext cx="2466975" cy="2466975"/>
          </a:xfrm>
          <a:prstGeom prst="ellipse">
            <a:avLst/>
          </a:prstGeom>
          <a:solidFill>
            <a:srgbClr val="D9E5EC"/>
          </a:solidFill>
          <a:ln>
            <a:noFill/>
          </a:ln>
          <a:effectLst/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09" name="Textplatzhalter 16">
            <a:extLst>
              <a:ext uri="{FF2B5EF4-FFF2-40B4-BE49-F238E27FC236}">
                <a16:creationId xmlns="" xmlns:a16="http://schemas.microsoft.com/office/drawing/2014/main" id="{30EE8CAB-7993-AA36-5F21-777734BEEFD9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555812" y="1556792"/>
            <a:ext cx="6352648" cy="46805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="" xmlns:a16="http://schemas.microsoft.com/office/drawing/2014/main" id="{C75B65F9-B435-F90F-C472-B2DB33FCB1EF}"/>
              </a:ext>
            </a:extLst>
          </p:cNvPr>
          <p:cNvSpPr/>
          <p:nvPr userDrawn="1"/>
        </p:nvSpPr>
        <p:spPr>
          <a:xfrm>
            <a:off x="10937372" y="4164568"/>
            <a:ext cx="160407" cy="16040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683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1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Ellipse 255">
            <a:extLst>
              <a:ext uri="{FF2B5EF4-FFF2-40B4-BE49-F238E27FC236}">
                <a16:creationId xmlns="" xmlns:a16="http://schemas.microsoft.com/office/drawing/2014/main" id="{8195CB3A-9033-C65F-AD1C-BCD800D91E6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7" name="Ellipse 256">
            <a:extLst>
              <a:ext uri="{FF2B5EF4-FFF2-40B4-BE49-F238E27FC236}">
                <a16:creationId xmlns="" xmlns:a16="http://schemas.microsoft.com/office/drawing/2014/main" id="{0CC33D53-E8FB-576C-727A-29A95D4905BB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8" name="Ellipse 257">
            <a:extLst>
              <a:ext uri="{FF2B5EF4-FFF2-40B4-BE49-F238E27FC236}">
                <a16:creationId xmlns="" xmlns:a16="http://schemas.microsoft.com/office/drawing/2014/main" id="{EFB2BEC6-F64F-2E32-3914-8277D6CD2712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9" name="Ellipse 258">
            <a:extLst>
              <a:ext uri="{FF2B5EF4-FFF2-40B4-BE49-F238E27FC236}">
                <a16:creationId xmlns="" xmlns:a16="http://schemas.microsoft.com/office/drawing/2014/main" id="{9BAC3FAA-6213-FE90-3618-5FBDB58BAC6D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0" name="Ellipse 259">
            <a:extLst>
              <a:ext uri="{FF2B5EF4-FFF2-40B4-BE49-F238E27FC236}">
                <a16:creationId xmlns="" xmlns:a16="http://schemas.microsoft.com/office/drawing/2014/main" id="{1013DCC5-6541-C0D4-6327-DE398589874F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1" name="Ellipse 260">
            <a:extLst>
              <a:ext uri="{FF2B5EF4-FFF2-40B4-BE49-F238E27FC236}">
                <a16:creationId xmlns="" xmlns:a16="http://schemas.microsoft.com/office/drawing/2014/main" id="{3397B3BB-4563-3EC8-8BCA-8A1A9B950EC9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2" name="Ellipse 261">
            <a:extLst>
              <a:ext uri="{FF2B5EF4-FFF2-40B4-BE49-F238E27FC236}">
                <a16:creationId xmlns="" xmlns:a16="http://schemas.microsoft.com/office/drawing/2014/main" id="{310FD067-49C7-5AD7-2EFF-036D89C0D098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3" name="Ellipse 262">
            <a:extLst>
              <a:ext uri="{FF2B5EF4-FFF2-40B4-BE49-F238E27FC236}">
                <a16:creationId xmlns="" xmlns:a16="http://schemas.microsoft.com/office/drawing/2014/main" id="{BBCCC682-96FD-EAC5-A780-F3C16E6632A7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4" name="Ellipse 263">
            <a:extLst>
              <a:ext uri="{FF2B5EF4-FFF2-40B4-BE49-F238E27FC236}">
                <a16:creationId xmlns="" xmlns:a16="http://schemas.microsoft.com/office/drawing/2014/main" id="{202EA5C2-3251-ACDA-C90F-504E8C165A69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5" name="Ellipse 264">
            <a:extLst>
              <a:ext uri="{FF2B5EF4-FFF2-40B4-BE49-F238E27FC236}">
                <a16:creationId xmlns="" xmlns:a16="http://schemas.microsoft.com/office/drawing/2014/main" id="{97B57F81-8863-8555-012F-0BB4843B8F64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6" name="Ellipse 265">
            <a:extLst>
              <a:ext uri="{FF2B5EF4-FFF2-40B4-BE49-F238E27FC236}">
                <a16:creationId xmlns="" xmlns:a16="http://schemas.microsoft.com/office/drawing/2014/main" id="{881DC646-9490-8D4C-EEAB-2547EF036765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9" name="Ellipse 268">
            <a:extLst>
              <a:ext uri="{FF2B5EF4-FFF2-40B4-BE49-F238E27FC236}">
                <a16:creationId xmlns="" xmlns:a16="http://schemas.microsoft.com/office/drawing/2014/main" id="{5E6745A4-D0D8-9242-EB08-A36422EE9271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0" name="Ellipse 269">
            <a:extLst>
              <a:ext uri="{FF2B5EF4-FFF2-40B4-BE49-F238E27FC236}">
                <a16:creationId xmlns="" xmlns:a16="http://schemas.microsoft.com/office/drawing/2014/main" id="{555452F4-F447-ADBC-B025-2AC47224A244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1" name="Ellipse 270">
            <a:extLst>
              <a:ext uri="{FF2B5EF4-FFF2-40B4-BE49-F238E27FC236}">
                <a16:creationId xmlns="" xmlns:a16="http://schemas.microsoft.com/office/drawing/2014/main" id="{EBC83D6A-310B-7916-AE55-57171B56AC00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2" name="Ellipse 271">
            <a:extLst>
              <a:ext uri="{FF2B5EF4-FFF2-40B4-BE49-F238E27FC236}">
                <a16:creationId xmlns="" xmlns:a16="http://schemas.microsoft.com/office/drawing/2014/main" id="{863B5708-6C15-FA0B-4780-B6997B1D0CC0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3" name="Ellipse 272">
            <a:extLst>
              <a:ext uri="{FF2B5EF4-FFF2-40B4-BE49-F238E27FC236}">
                <a16:creationId xmlns="" xmlns:a16="http://schemas.microsoft.com/office/drawing/2014/main" id="{92D9BA3F-9F9C-1E3B-0F07-1B1F1EAAC55E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4" name="Ellipse 273">
            <a:extLst>
              <a:ext uri="{FF2B5EF4-FFF2-40B4-BE49-F238E27FC236}">
                <a16:creationId xmlns="" xmlns:a16="http://schemas.microsoft.com/office/drawing/2014/main" id="{A64ACCA9-22E1-4B82-840A-E01D2B4A8925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5" name="Ellipse 274">
            <a:extLst>
              <a:ext uri="{FF2B5EF4-FFF2-40B4-BE49-F238E27FC236}">
                <a16:creationId xmlns="" xmlns:a16="http://schemas.microsoft.com/office/drawing/2014/main" id="{05A1D270-83A8-35EE-E813-C29ACB369BFF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6" name="Ellipse 275">
            <a:extLst>
              <a:ext uri="{FF2B5EF4-FFF2-40B4-BE49-F238E27FC236}">
                <a16:creationId xmlns="" xmlns:a16="http://schemas.microsoft.com/office/drawing/2014/main" id="{99FD1F4B-5A39-11C1-81BF-42E6CB694BB7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0" name="Ellipse 279">
            <a:extLst>
              <a:ext uri="{FF2B5EF4-FFF2-40B4-BE49-F238E27FC236}">
                <a16:creationId xmlns="" xmlns:a16="http://schemas.microsoft.com/office/drawing/2014/main" id="{3A35A964-A4AE-9FF8-2270-30A3E41DAC3B}"/>
              </a:ext>
            </a:extLst>
          </p:cNvPr>
          <p:cNvSpPr/>
          <p:nvPr userDrawn="1"/>
        </p:nvSpPr>
        <p:spPr>
          <a:xfrm>
            <a:off x="19723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1" name="Ellipse 280">
            <a:extLst>
              <a:ext uri="{FF2B5EF4-FFF2-40B4-BE49-F238E27FC236}">
                <a16:creationId xmlns="" xmlns:a16="http://schemas.microsoft.com/office/drawing/2014/main" id="{9D038561-48BD-88D6-EF9C-0A470E743695}"/>
              </a:ext>
            </a:extLst>
          </p:cNvPr>
          <p:cNvSpPr/>
          <p:nvPr userDrawn="1"/>
        </p:nvSpPr>
        <p:spPr>
          <a:xfrm>
            <a:off x="11510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2" name="Ellipse 281">
            <a:extLst>
              <a:ext uri="{FF2B5EF4-FFF2-40B4-BE49-F238E27FC236}">
                <a16:creationId xmlns="" xmlns:a16="http://schemas.microsoft.com/office/drawing/2014/main" id="{862894BC-D6BF-61A7-5C2B-06209E49AEAD}"/>
              </a:ext>
            </a:extLst>
          </p:cNvPr>
          <p:cNvSpPr/>
          <p:nvPr userDrawn="1"/>
        </p:nvSpPr>
        <p:spPr>
          <a:xfrm>
            <a:off x="27936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3" name="Ellipse 282">
            <a:extLst>
              <a:ext uri="{FF2B5EF4-FFF2-40B4-BE49-F238E27FC236}">
                <a16:creationId xmlns="" xmlns:a16="http://schemas.microsoft.com/office/drawing/2014/main" id="{D2530B36-2550-8CF9-5A4D-77E2778C9871}"/>
              </a:ext>
            </a:extLst>
          </p:cNvPr>
          <p:cNvSpPr/>
          <p:nvPr userDrawn="1"/>
        </p:nvSpPr>
        <p:spPr>
          <a:xfrm>
            <a:off x="361497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="" xmlns:a16="http://schemas.microsoft.com/office/drawing/2014/main" id="{BC6F67CD-2213-6588-723D-023A7849641F}"/>
              </a:ext>
            </a:extLst>
          </p:cNvPr>
          <p:cNvSpPr/>
          <p:nvPr userDrawn="1"/>
        </p:nvSpPr>
        <p:spPr>
          <a:xfrm>
            <a:off x="443628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="" xmlns:a16="http://schemas.microsoft.com/office/drawing/2014/main" id="{D9A9EEC1-8A9D-1861-0B17-B5E83E440DF8}"/>
              </a:ext>
            </a:extLst>
          </p:cNvPr>
          <p:cNvSpPr/>
          <p:nvPr userDrawn="1"/>
        </p:nvSpPr>
        <p:spPr>
          <a:xfrm>
            <a:off x="525759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6" name="Ellipse 285">
            <a:extLst>
              <a:ext uri="{FF2B5EF4-FFF2-40B4-BE49-F238E27FC236}">
                <a16:creationId xmlns="" xmlns:a16="http://schemas.microsoft.com/office/drawing/2014/main" id="{5DF4AA7B-A0EA-6BAB-6EE2-0218E2EC83BD}"/>
              </a:ext>
            </a:extLst>
          </p:cNvPr>
          <p:cNvSpPr/>
          <p:nvPr userDrawn="1"/>
        </p:nvSpPr>
        <p:spPr>
          <a:xfrm>
            <a:off x="607890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7" name="Ellipse 286">
            <a:extLst>
              <a:ext uri="{FF2B5EF4-FFF2-40B4-BE49-F238E27FC236}">
                <a16:creationId xmlns="" xmlns:a16="http://schemas.microsoft.com/office/drawing/2014/main" id="{EAC0367F-7CC9-9828-1F41-D9C58D57CC97}"/>
              </a:ext>
            </a:extLst>
          </p:cNvPr>
          <p:cNvSpPr/>
          <p:nvPr userDrawn="1"/>
        </p:nvSpPr>
        <p:spPr>
          <a:xfrm>
            <a:off x="690021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8" name="Ellipse 287">
            <a:extLst>
              <a:ext uri="{FF2B5EF4-FFF2-40B4-BE49-F238E27FC236}">
                <a16:creationId xmlns="" xmlns:a16="http://schemas.microsoft.com/office/drawing/2014/main" id="{BB989D48-9AED-8200-8002-0AB6B9BD78F3}"/>
              </a:ext>
            </a:extLst>
          </p:cNvPr>
          <p:cNvSpPr/>
          <p:nvPr userDrawn="1"/>
        </p:nvSpPr>
        <p:spPr>
          <a:xfrm>
            <a:off x="772152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9" name="Ellipse 288">
            <a:extLst>
              <a:ext uri="{FF2B5EF4-FFF2-40B4-BE49-F238E27FC236}">
                <a16:creationId xmlns="" xmlns:a16="http://schemas.microsoft.com/office/drawing/2014/main" id="{2E202DE3-C639-3107-D182-6CA8F0D3E023}"/>
              </a:ext>
            </a:extLst>
          </p:cNvPr>
          <p:cNvSpPr/>
          <p:nvPr userDrawn="1"/>
        </p:nvSpPr>
        <p:spPr>
          <a:xfrm>
            <a:off x="854283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0" name="Ellipse 289">
            <a:extLst>
              <a:ext uri="{FF2B5EF4-FFF2-40B4-BE49-F238E27FC236}">
                <a16:creationId xmlns="" xmlns:a16="http://schemas.microsoft.com/office/drawing/2014/main" id="{50424F7A-700D-5CE5-3FCD-DA7723DDF541}"/>
              </a:ext>
            </a:extLst>
          </p:cNvPr>
          <p:cNvSpPr/>
          <p:nvPr userDrawn="1"/>
        </p:nvSpPr>
        <p:spPr>
          <a:xfrm>
            <a:off x="93641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1" name="Ellipse 290">
            <a:extLst>
              <a:ext uri="{FF2B5EF4-FFF2-40B4-BE49-F238E27FC236}">
                <a16:creationId xmlns="" xmlns:a16="http://schemas.microsoft.com/office/drawing/2014/main" id="{E08C0FF1-1BC7-9B86-AE30-5F7442917968}"/>
              </a:ext>
            </a:extLst>
          </p:cNvPr>
          <p:cNvSpPr/>
          <p:nvPr userDrawn="1"/>
        </p:nvSpPr>
        <p:spPr>
          <a:xfrm>
            <a:off x="101854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2" name="Ellipse 291">
            <a:extLst>
              <a:ext uri="{FF2B5EF4-FFF2-40B4-BE49-F238E27FC236}">
                <a16:creationId xmlns="" xmlns:a16="http://schemas.microsoft.com/office/drawing/2014/main" id="{11FFB6D8-7BEE-E4B9-52E9-198ECEA5340D}"/>
              </a:ext>
            </a:extLst>
          </p:cNvPr>
          <p:cNvSpPr/>
          <p:nvPr userDrawn="1"/>
        </p:nvSpPr>
        <p:spPr>
          <a:xfrm>
            <a:off x="110067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1" name="Ellipse 300">
            <a:extLst>
              <a:ext uri="{FF2B5EF4-FFF2-40B4-BE49-F238E27FC236}">
                <a16:creationId xmlns="" xmlns:a16="http://schemas.microsoft.com/office/drawing/2014/main" id="{17F0E1C7-B9E8-BE40-9A0A-DD2D8D7B4BC1}"/>
              </a:ext>
            </a:extLst>
          </p:cNvPr>
          <p:cNvSpPr/>
          <p:nvPr userDrawn="1"/>
        </p:nvSpPr>
        <p:spPr>
          <a:xfrm>
            <a:off x="772152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2" name="Ellipse 301">
            <a:extLst>
              <a:ext uri="{FF2B5EF4-FFF2-40B4-BE49-F238E27FC236}">
                <a16:creationId xmlns="" xmlns:a16="http://schemas.microsoft.com/office/drawing/2014/main" id="{3C9293B3-B657-93EC-AB58-91FAD3AAE0CD}"/>
              </a:ext>
            </a:extLst>
          </p:cNvPr>
          <p:cNvSpPr/>
          <p:nvPr userDrawn="1"/>
        </p:nvSpPr>
        <p:spPr>
          <a:xfrm>
            <a:off x="854283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3" name="Ellipse 302">
            <a:extLst>
              <a:ext uri="{FF2B5EF4-FFF2-40B4-BE49-F238E27FC236}">
                <a16:creationId xmlns="" xmlns:a16="http://schemas.microsoft.com/office/drawing/2014/main" id="{C7E65191-39CF-0D05-BD1C-2BEA7EC6329F}"/>
              </a:ext>
            </a:extLst>
          </p:cNvPr>
          <p:cNvSpPr/>
          <p:nvPr userDrawn="1"/>
        </p:nvSpPr>
        <p:spPr>
          <a:xfrm>
            <a:off x="936414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4" name="Ellipse 303">
            <a:extLst>
              <a:ext uri="{FF2B5EF4-FFF2-40B4-BE49-F238E27FC236}">
                <a16:creationId xmlns="" xmlns:a16="http://schemas.microsoft.com/office/drawing/2014/main" id="{346E1F13-665A-0480-5CF5-528F006A7C50}"/>
              </a:ext>
            </a:extLst>
          </p:cNvPr>
          <p:cNvSpPr/>
          <p:nvPr userDrawn="1"/>
        </p:nvSpPr>
        <p:spPr>
          <a:xfrm>
            <a:off x="1018545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5" name="Ellipse 304">
            <a:extLst>
              <a:ext uri="{FF2B5EF4-FFF2-40B4-BE49-F238E27FC236}">
                <a16:creationId xmlns="" xmlns:a16="http://schemas.microsoft.com/office/drawing/2014/main" id="{E97A7E36-F26C-1C56-2510-ECD80FE29C19}"/>
              </a:ext>
            </a:extLst>
          </p:cNvPr>
          <p:cNvSpPr/>
          <p:nvPr userDrawn="1"/>
        </p:nvSpPr>
        <p:spPr>
          <a:xfrm>
            <a:off x="1100676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6" name="Ellipse 305">
            <a:extLst>
              <a:ext uri="{FF2B5EF4-FFF2-40B4-BE49-F238E27FC236}">
                <a16:creationId xmlns="" xmlns:a16="http://schemas.microsoft.com/office/drawing/2014/main" id="{BD35962A-11DC-C36A-7529-101B4082308F}"/>
              </a:ext>
            </a:extLst>
          </p:cNvPr>
          <p:cNvSpPr/>
          <p:nvPr userDrawn="1"/>
        </p:nvSpPr>
        <p:spPr>
          <a:xfrm>
            <a:off x="197235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7" name="Ellipse 306">
            <a:extLst>
              <a:ext uri="{FF2B5EF4-FFF2-40B4-BE49-F238E27FC236}">
                <a16:creationId xmlns="" xmlns:a16="http://schemas.microsoft.com/office/drawing/2014/main" id="{6D4F5AF5-A8E3-83F8-94BF-EC8349E76262}"/>
              </a:ext>
            </a:extLst>
          </p:cNvPr>
          <p:cNvSpPr/>
          <p:nvPr userDrawn="1"/>
        </p:nvSpPr>
        <p:spPr>
          <a:xfrm>
            <a:off x="115104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="" xmlns:a16="http://schemas.microsoft.com/office/drawing/2014/main" id="{942082FD-36A6-8B04-2408-34E0B9812051}"/>
              </a:ext>
            </a:extLst>
          </p:cNvPr>
          <p:cNvSpPr/>
          <p:nvPr userDrawn="1"/>
        </p:nvSpPr>
        <p:spPr>
          <a:xfrm>
            <a:off x="279366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9" name="Ellipse 308">
            <a:extLst>
              <a:ext uri="{FF2B5EF4-FFF2-40B4-BE49-F238E27FC236}">
                <a16:creationId xmlns="" xmlns:a16="http://schemas.microsoft.com/office/drawing/2014/main" id="{57966DE5-2BB2-B1CF-02C8-67C944715AD1}"/>
              </a:ext>
            </a:extLst>
          </p:cNvPr>
          <p:cNvSpPr/>
          <p:nvPr userDrawn="1"/>
        </p:nvSpPr>
        <p:spPr>
          <a:xfrm>
            <a:off x="361497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0" name="Ellipse 309">
            <a:extLst>
              <a:ext uri="{FF2B5EF4-FFF2-40B4-BE49-F238E27FC236}">
                <a16:creationId xmlns="" xmlns:a16="http://schemas.microsoft.com/office/drawing/2014/main" id="{A9C16D03-119E-D7FE-6215-DD5EE9280EDA}"/>
              </a:ext>
            </a:extLst>
          </p:cNvPr>
          <p:cNvSpPr/>
          <p:nvPr userDrawn="1"/>
        </p:nvSpPr>
        <p:spPr>
          <a:xfrm>
            <a:off x="443628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1" name="Ellipse 310">
            <a:extLst>
              <a:ext uri="{FF2B5EF4-FFF2-40B4-BE49-F238E27FC236}">
                <a16:creationId xmlns="" xmlns:a16="http://schemas.microsoft.com/office/drawing/2014/main" id="{EAF40CA5-0C64-B62D-81FF-F783C914BCD5}"/>
              </a:ext>
            </a:extLst>
          </p:cNvPr>
          <p:cNvSpPr/>
          <p:nvPr userDrawn="1"/>
        </p:nvSpPr>
        <p:spPr>
          <a:xfrm>
            <a:off x="525759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2" name="Ellipse 311">
            <a:extLst>
              <a:ext uri="{FF2B5EF4-FFF2-40B4-BE49-F238E27FC236}">
                <a16:creationId xmlns="" xmlns:a16="http://schemas.microsoft.com/office/drawing/2014/main" id="{13894E9D-6C83-156E-D6D8-8187DA2811C9}"/>
              </a:ext>
            </a:extLst>
          </p:cNvPr>
          <p:cNvSpPr/>
          <p:nvPr userDrawn="1"/>
        </p:nvSpPr>
        <p:spPr>
          <a:xfrm>
            <a:off x="607890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3" name="Ellipse 312">
            <a:extLst>
              <a:ext uri="{FF2B5EF4-FFF2-40B4-BE49-F238E27FC236}">
                <a16:creationId xmlns="" xmlns:a16="http://schemas.microsoft.com/office/drawing/2014/main" id="{E61000AC-E3F8-CC96-DA60-E57C1E923A86}"/>
              </a:ext>
            </a:extLst>
          </p:cNvPr>
          <p:cNvSpPr/>
          <p:nvPr userDrawn="1"/>
        </p:nvSpPr>
        <p:spPr>
          <a:xfrm>
            <a:off x="690021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4" name="Ellipse 313">
            <a:extLst>
              <a:ext uri="{FF2B5EF4-FFF2-40B4-BE49-F238E27FC236}">
                <a16:creationId xmlns="" xmlns:a16="http://schemas.microsoft.com/office/drawing/2014/main" id="{25C58A39-4CEA-02FB-D808-ABEFD1BD16A9}"/>
              </a:ext>
            </a:extLst>
          </p:cNvPr>
          <p:cNvSpPr/>
          <p:nvPr userDrawn="1"/>
        </p:nvSpPr>
        <p:spPr>
          <a:xfrm>
            <a:off x="772152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5" name="Ellipse 314">
            <a:extLst>
              <a:ext uri="{FF2B5EF4-FFF2-40B4-BE49-F238E27FC236}">
                <a16:creationId xmlns="" xmlns:a16="http://schemas.microsoft.com/office/drawing/2014/main" id="{893FE6DC-5BF3-06AD-4C7C-05459C126B35}"/>
              </a:ext>
            </a:extLst>
          </p:cNvPr>
          <p:cNvSpPr/>
          <p:nvPr userDrawn="1"/>
        </p:nvSpPr>
        <p:spPr>
          <a:xfrm>
            <a:off x="854283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6" name="Ellipse 315">
            <a:extLst>
              <a:ext uri="{FF2B5EF4-FFF2-40B4-BE49-F238E27FC236}">
                <a16:creationId xmlns="" xmlns:a16="http://schemas.microsoft.com/office/drawing/2014/main" id="{47A65F87-2387-F431-8181-39E443AB6D6B}"/>
              </a:ext>
            </a:extLst>
          </p:cNvPr>
          <p:cNvSpPr/>
          <p:nvPr userDrawn="1"/>
        </p:nvSpPr>
        <p:spPr>
          <a:xfrm>
            <a:off x="936414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7" name="Ellipse 316">
            <a:extLst>
              <a:ext uri="{FF2B5EF4-FFF2-40B4-BE49-F238E27FC236}">
                <a16:creationId xmlns="" xmlns:a16="http://schemas.microsoft.com/office/drawing/2014/main" id="{7293F653-38D9-B1CE-1D65-F4C01F551AD6}"/>
              </a:ext>
            </a:extLst>
          </p:cNvPr>
          <p:cNvSpPr/>
          <p:nvPr userDrawn="1"/>
        </p:nvSpPr>
        <p:spPr>
          <a:xfrm>
            <a:off x="1018545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8" name="Ellipse 317">
            <a:extLst>
              <a:ext uri="{FF2B5EF4-FFF2-40B4-BE49-F238E27FC236}">
                <a16:creationId xmlns="" xmlns:a16="http://schemas.microsoft.com/office/drawing/2014/main" id="{78B1DDCF-967A-131A-4142-959630772865}"/>
              </a:ext>
            </a:extLst>
          </p:cNvPr>
          <p:cNvSpPr/>
          <p:nvPr userDrawn="1"/>
        </p:nvSpPr>
        <p:spPr>
          <a:xfrm>
            <a:off x="1100676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9" name="Ellipse 318">
            <a:extLst>
              <a:ext uri="{FF2B5EF4-FFF2-40B4-BE49-F238E27FC236}">
                <a16:creationId xmlns="" xmlns:a16="http://schemas.microsoft.com/office/drawing/2014/main" id="{07EABA9B-EA88-11DF-8F6B-C9A4BA6CDFC4}"/>
              </a:ext>
            </a:extLst>
          </p:cNvPr>
          <p:cNvSpPr/>
          <p:nvPr userDrawn="1"/>
        </p:nvSpPr>
        <p:spPr>
          <a:xfrm>
            <a:off x="19723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0" name="Ellipse 319">
            <a:extLst>
              <a:ext uri="{FF2B5EF4-FFF2-40B4-BE49-F238E27FC236}">
                <a16:creationId xmlns="" xmlns:a16="http://schemas.microsoft.com/office/drawing/2014/main" id="{131D2048-3A06-F126-86FA-69A9C3D56E4F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1" name="Ellipse 320">
            <a:extLst>
              <a:ext uri="{FF2B5EF4-FFF2-40B4-BE49-F238E27FC236}">
                <a16:creationId xmlns="" xmlns:a16="http://schemas.microsoft.com/office/drawing/2014/main" id="{90E87DA8-A254-DCB2-E9F4-4F1555D84B6F}"/>
              </a:ext>
            </a:extLst>
          </p:cNvPr>
          <p:cNvSpPr/>
          <p:nvPr userDrawn="1"/>
        </p:nvSpPr>
        <p:spPr>
          <a:xfrm>
            <a:off x="27936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2" name="Ellipse 321">
            <a:extLst>
              <a:ext uri="{FF2B5EF4-FFF2-40B4-BE49-F238E27FC236}">
                <a16:creationId xmlns="" xmlns:a16="http://schemas.microsoft.com/office/drawing/2014/main" id="{7D4120CB-BBB1-106B-8F04-09510D1B9022}"/>
              </a:ext>
            </a:extLst>
          </p:cNvPr>
          <p:cNvSpPr/>
          <p:nvPr userDrawn="1"/>
        </p:nvSpPr>
        <p:spPr>
          <a:xfrm>
            <a:off x="361497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3" name="Ellipse 322">
            <a:extLst>
              <a:ext uri="{FF2B5EF4-FFF2-40B4-BE49-F238E27FC236}">
                <a16:creationId xmlns="" xmlns:a16="http://schemas.microsoft.com/office/drawing/2014/main" id="{FCE6EAE1-5655-3B8C-B6BF-8CCC6C5A60BF}"/>
              </a:ext>
            </a:extLst>
          </p:cNvPr>
          <p:cNvSpPr/>
          <p:nvPr userDrawn="1"/>
        </p:nvSpPr>
        <p:spPr>
          <a:xfrm>
            <a:off x="443628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4" name="Ellipse 323">
            <a:extLst>
              <a:ext uri="{FF2B5EF4-FFF2-40B4-BE49-F238E27FC236}">
                <a16:creationId xmlns="" xmlns:a16="http://schemas.microsoft.com/office/drawing/2014/main" id="{0C1A641E-1EF6-BF01-B798-835494C1A766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5" name="Ellipse 324">
            <a:extLst>
              <a:ext uri="{FF2B5EF4-FFF2-40B4-BE49-F238E27FC236}">
                <a16:creationId xmlns="" xmlns:a16="http://schemas.microsoft.com/office/drawing/2014/main" id="{F96CEF38-2FC9-48E5-C654-E1940C6E0286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8" name="Ellipse 327">
            <a:extLst>
              <a:ext uri="{FF2B5EF4-FFF2-40B4-BE49-F238E27FC236}">
                <a16:creationId xmlns="" xmlns:a16="http://schemas.microsoft.com/office/drawing/2014/main" id="{119A3345-C1F5-7B7D-B4DA-98DBEA10ACFF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9" name="Ellipse 328">
            <a:extLst>
              <a:ext uri="{FF2B5EF4-FFF2-40B4-BE49-F238E27FC236}">
                <a16:creationId xmlns="" xmlns:a16="http://schemas.microsoft.com/office/drawing/2014/main" id="{C4EF877D-916F-2D80-14DB-E096BEA39EFD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0" name="Ellipse 329">
            <a:extLst>
              <a:ext uri="{FF2B5EF4-FFF2-40B4-BE49-F238E27FC236}">
                <a16:creationId xmlns="" xmlns:a16="http://schemas.microsoft.com/office/drawing/2014/main" id="{5915A31F-CD65-620B-B3CD-77A31BE58D2B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1" name="Ellipse 330">
            <a:extLst>
              <a:ext uri="{FF2B5EF4-FFF2-40B4-BE49-F238E27FC236}">
                <a16:creationId xmlns="" xmlns:a16="http://schemas.microsoft.com/office/drawing/2014/main" id="{F91DA570-3A2C-A882-0C75-F3372A561F98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2" name="Ellipse 331">
            <a:extLst>
              <a:ext uri="{FF2B5EF4-FFF2-40B4-BE49-F238E27FC236}">
                <a16:creationId xmlns="" xmlns:a16="http://schemas.microsoft.com/office/drawing/2014/main" id="{5696634B-F442-CAC1-09BE-52EB0C3FB7EB}"/>
              </a:ext>
            </a:extLst>
          </p:cNvPr>
          <p:cNvSpPr/>
          <p:nvPr userDrawn="1"/>
        </p:nvSpPr>
        <p:spPr>
          <a:xfrm>
            <a:off x="19723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3" name="Ellipse 332">
            <a:extLst>
              <a:ext uri="{FF2B5EF4-FFF2-40B4-BE49-F238E27FC236}">
                <a16:creationId xmlns="" xmlns:a16="http://schemas.microsoft.com/office/drawing/2014/main" id="{C02B82C8-1F9B-EBAC-17AB-36727EF003FC}"/>
              </a:ext>
            </a:extLst>
          </p:cNvPr>
          <p:cNvSpPr/>
          <p:nvPr userDrawn="1"/>
        </p:nvSpPr>
        <p:spPr>
          <a:xfrm>
            <a:off x="11510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4" name="Ellipse 333">
            <a:extLst>
              <a:ext uri="{FF2B5EF4-FFF2-40B4-BE49-F238E27FC236}">
                <a16:creationId xmlns="" xmlns:a16="http://schemas.microsoft.com/office/drawing/2014/main" id="{6CD7210C-F335-C382-BDD9-B4EEB84AD74C}"/>
              </a:ext>
            </a:extLst>
          </p:cNvPr>
          <p:cNvSpPr/>
          <p:nvPr userDrawn="1"/>
        </p:nvSpPr>
        <p:spPr>
          <a:xfrm>
            <a:off x="27936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5" name="Ellipse 334">
            <a:extLst>
              <a:ext uri="{FF2B5EF4-FFF2-40B4-BE49-F238E27FC236}">
                <a16:creationId xmlns="" xmlns:a16="http://schemas.microsoft.com/office/drawing/2014/main" id="{E07E263B-47E4-92B1-4F8D-218E8543070B}"/>
              </a:ext>
            </a:extLst>
          </p:cNvPr>
          <p:cNvSpPr/>
          <p:nvPr userDrawn="1"/>
        </p:nvSpPr>
        <p:spPr>
          <a:xfrm>
            <a:off x="361497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6" name="Ellipse 335">
            <a:extLst>
              <a:ext uri="{FF2B5EF4-FFF2-40B4-BE49-F238E27FC236}">
                <a16:creationId xmlns="" xmlns:a16="http://schemas.microsoft.com/office/drawing/2014/main" id="{DA5BB3D1-3948-D66E-707A-FF390EB3255A}"/>
              </a:ext>
            </a:extLst>
          </p:cNvPr>
          <p:cNvSpPr/>
          <p:nvPr userDrawn="1"/>
        </p:nvSpPr>
        <p:spPr>
          <a:xfrm>
            <a:off x="443628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7" name="Ellipse 336">
            <a:extLst>
              <a:ext uri="{FF2B5EF4-FFF2-40B4-BE49-F238E27FC236}">
                <a16:creationId xmlns="" xmlns:a16="http://schemas.microsoft.com/office/drawing/2014/main" id="{B730A2D8-BE47-6830-96C8-2B4A42D286FB}"/>
              </a:ext>
            </a:extLst>
          </p:cNvPr>
          <p:cNvSpPr/>
          <p:nvPr userDrawn="1"/>
        </p:nvSpPr>
        <p:spPr>
          <a:xfrm>
            <a:off x="525759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8" name="Ellipse 337">
            <a:extLst>
              <a:ext uri="{FF2B5EF4-FFF2-40B4-BE49-F238E27FC236}">
                <a16:creationId xmlns="" xmlns:a16="http://schemas.microsoft.com/office/drawing/2014/main" id="{55C592BB-D55A-7121-CEE1-CD30C0789FDC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9" name="Ellipse 338">
            <a:extLst>
              <a:ext uri="{FF2B5EF4-FFF2-40B4-BE49-F238E27FC236}">
                <a16:creationId xmlns="" xmlns:a16="http://schemas.microsoft.com/office/drawing/2014/main" id="{8A7D9DFB-6145-8839-A118-5C501DAEC76C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2" name="Ellipse 341">
            <a:extLst>
              <a:ext uri="{FF2B5EF4-FFF2-40B4-BE49-F238E27FC236}">
                <a16:creationId xmlns="" xmlns:a16="http://schemas.microsoft.com/office/drawing/2014/main" id="{B8AC00DC-86FA-94E9-B9E5-BC309D1D5735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3" name="Ellipse 342">
            <a:extLst>
              <a:ext uri="{FF2B5EF4-FFF2-40B4-BE49-F238E27FC236}">
                <a16:creationId xmlns="" xmlns:a16="http://schemas.microsoft.com/office/drawing/2014/main" id="{71CEC8F9-EF00-7F54-3ADF-07EAED05DDD0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4" name="Ellipse 343">
            <a:extLst>
              <a:ext uri="{FF2B5EF4-FFF2-40B4-BE49-F238E27FC236}">
                <a16:creationId xmlns="" xmlns:a16="http://schemas.microsoft.com/office/drawing/2014/main" id="{9FA87184-4EDE-80BA-EAA5-6ACC416E79F1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="" xmlns:a16="http://schemas.microsoft.com/office/drawing/2014/main" id="{1BDDAA95-B899-14C2-D52B-4C189C1DD788}"/>
              </a:ext>
            </a:extLst>
          </p:cNvPr>
          <p:cNvSpPr/>
          <p:nvPr userDrawn="1"/>
        </p:nvSpPr>
        <p:spPr bwMode="black">
          <a:xfrm>
            <a:off x="9369293" y="5059444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itel 95">
            <a:extLst>
              <a:ext uri="{FF2B5EF4-FFF2-40B4-BE49-F238E27FC236}">
                <a16:creationId xmlns=""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205904"/>
            <a:ext cx="5996294" cy="430887"/>
          </a:xfrm>
        </p:spPr>
        <p:txBody>
          <a:bodyPr anchor="ctr" anchorCtr="0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="" xmlns:a16="http://schemas.microsoft.com/office/drawing/2014/main" id="{780D7BAF-CFFE-D7EC-212C-6C042D48F9F6}"/>
              </a:ext>
            </a:extLst>
          </p:cNvPr>
          <p:cNvSpPr/>
          <p:nvPr userDrawn="1"/>
        </p:nvSpPr>
        <p:spPr>
          <a:xfrm rot="2716690">
            <a:off x="9394015" y="279343"/>
            <a:ext cx="3013363" cy="6618461"/>
          </a:xfrm>
          <a:custGeom>
            <a:avLst/>
            <a:gdLst>
              <a:gd name="connsiteX0" fmla="*/ 0 w 3013363"/>
              <a:gd name="connsiteY0" fmla="*/ 0 h 6618461"/>
              <a:gd name="connsiteX1" fmla="*/ 3013363 w 3013363"/>
              <a:gd name="connsiteY1" fmla="*/ 2984245 h 6618461"/>
              <a:gd name="connsiteX2" fmla="*/ 3013363 w 3013363"/>
              <a:gd name="connsiteY2" fmla="*/ 5111779 h 6618461"/>
              <a:gd name="connsiteX3" fmla="*/ 1506681 w 3013363"/>
              <a:gd name="connsiteY3" fmla="*/ 6618461 h 6618461"/>
              <a:gd name="connsiteX4" fmla="*/ 1506682 w 3013363"/>
              <a:gd name="connsiteY4" fmla="*/ 6618460 h 6618461"/>
              <a:gd name="connsiteX5" fmla="*/ 0 w 3013363"/>
              <a:gd name="connsiteY5" fmla="*/ 5111778 h 661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3363" h="6618461">
                <a:moveTo>
                  <a:pt x="0" y="0"/>
                </a:moveTo>
                <a:lnTo>
                  <a:pt x="3013363" y="2984245"/>
                </a:lnTo>
                <a:lnTo>
                  <a:pt x="3013363" y="5111779"/>
                </a:lnTo>
                <a:cubicBezTo>
                  <a:pt x="3013363" y="5943896"/>
                  <a:pt x="2338798" y="6618461"/>
                  <a:pt x="1506681" y="6618461"/>
                </a:cubicBezTo>
                <a:lnTo>
                  <a:pt x="1506682" y="6618460"/>
                </a:lnTo>
                <a:cubicBezTo>
                  <a:pt x="674565" y="6618460"/>
                  <a:pt x="0" y="5943895"/>
                  <a:pt x="0" y="5111778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="" xmlns:a16="http://schemas.microsoft.com/office/drawing/2014/main" id="{9A74799A-009D-212B-7B0F-ACAB5C211A87}"/>
              </a:ext>
            </a:extLst>
          </p:cNvPr>
          <p:cNvSpPr/>
          <p:nvPr userDrawn="1"/>
        </p:nvSpPr>
        <p:spPr bwMode="black">
          <a:xfrm flipV="1">
            <a:off x="1931268" y="5835118"/>
            <a:ext cx="103796" cy="1067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="" xmlns:a16="http://schemas.microsoft.com/office/drawing/2014/main" id="{B08580A3-B88E-18BF-3D6F-9839A48D9E1D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035438D4-4949-3DD9-0B51-B18B0076567F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="" xmlns:a16="http://schemas.microsoft.com/office/drawing/2014/main" id="{48595C28-32A7-28C3-D4B2-667C15E2812C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85" name="Grafik 84">
            <a:extLst>
              <a:ext uri="{FF2B5EF4-FFF2-40B4-BE49-F238E27FC236}">
                <a16:creationId xmlns=""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86" name="Grafik 85">
            <a:extLst>
              <a:ext uri="{FF2B5EF4-FFF2-40B4-BE49-F238E27FC236}">
                <a16:creationId xmlns=""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75" b="29981"/>
          <a:stretch/>
        </p:blipFill>
        <p:spPr>
          <a:xfrm>
            <a:off x="9135762" y="548402"/>
            <a:ext cx="2707660" cy="1148593"/>
          </a:xfrm>
          <a:prstGeom prst="rect">
            <a:avLst/>
          </a:prstGeom>
        </p:spPr>
      </p:pic>
      <p:sp>
        <p:nvSpPr>
          <p:cNvPr id="83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0509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2 (softblue)">
    <p:bg>
      <p:bgPr>
        <a:solidFill>
          <a:srgbClr val="D9E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: abgerundete Ecken 12">
            <a:extLst>
              <a:ext uri="{FF2B5EF4-FFF2-40B4-BE49-F238E27FC236}">
                <a16:creationId xmlns="" xmlns:a16="http://schemas.microsoft.com/office/drawing/2014/main" id="{CD17382E-1DB4-3F42-D97F-D9DB898F0CF0}"/>
              </a:ext>
            </a:extLst>
          </p:cNvPr>
          <p:cNvSpPr/>
          <p:nvPr userDrawn="1"/>
        </p:nvSpPr>
        <p:spPr>
          <a:xfrm rot="18900000" flipH="1">
            <a:off x="8778177" y="1418295"/>
            <a:ext cx="381888" cy="154233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="" xmlns:a16="http://schemas.microsoft.com/office/drawing/2014/main" id="{79B0D996-05C3-18C1-A5BA-E3F05175605F}"/>
              </a:ext>
            </a:extLst>
          </p:cNvPr>
          <p:cNvSpPr/>
          <p:nvPr userDrawn="1"/>
        </p:nvSpPr>
        <p:spPr>
          <a:xfrm flipH="1">
            <a:off x="3237477" y="4216121"/>
            <a:ext cx="5704478" cy="2641879"/>
          </a:xfrm>
          <a:custGeom>
            <a:avLst/>
            <a:gdLst>
              <a:gd name="connsiteX0" fmla="*/ 2852239 w 5704478"/>
              <a:gd name="connsiteY0" fmla="*/ 0 h 2641879"/>
              <a:gd name="connsiteX1" fmla="*/ 3489 w 5704478"/>
              <a:gd name="connsiteY1" fmla="*/ 2572732 h 2641879"/>
              <a:gd name="connsiteX2" fmla="*/ 0 w 5704478"/>
              <a:gd name="connsiteY2" fmla="*/ 2641879 h 2641879"/>
              <a:gd name="connsiteX3" fmla="*/ 5704478 w 5704478"/>
              <a:gd name="connsiteY3" fmla="*/ 2641879 h 2641879"/>
              <a:gd name="connsiteX4" fmla="*/ 5700989 w 5704478"/>
              <a:gd name="connsiteY4" fmla="*/ 2572732 h 2641879"/>
              <a:gd name="connsiteX5" fmla="*/ 2852239 w 5704478"/>
              <a:gd name="connsiteY5" fmla="*/ 0 h 264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04478" h="2641879">
                <a:moveTo>
                  <a:pt x="2852239" y="0"/>
                </a:moveTo>
                <a:cubicBezTo>
                  <a:pt x="1369596" y="0"/>
                  <a:pt x="150131" y="1127667"/>
                  <a:pt x="3489" y="2572732"/>
                </a:cubicBezTo>
                <a:lnTo>
                  <a:pt x="0" y="2641879"/>
                </a:lnTo>
                <a:lnTo>
                  <a:pt x="5704478" y="2641879"/>
                </a:lnTo>
                <a:lnTo>
                  <a:pt x="5700989" y="2572732"/>
                </a:lnTo>
                <a:cubicBezTo>
                  <a:pt x="5554347" y="1127667"/>
                  <a:pt x="4334882" y="0"/>
                  <a:pt x="28522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56" name="Ellipse 255">
            <a:extLst>
              <a:ext uri="{FF2B5EF4-FFF2-40B4-BE49-F238E27FC236}">
                <a16:creationId xmlns="" xmlns:a16="http://schemas.microsoft.com/office/drawing/2014/main" id="{8195CB3A-9033-C65F-AD1C-BCD800D91E6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7" name="Ellipse 256">
            <a:extLst>
              <a:ext uri="{FF2B5EF4-FFF2-40B4-BE49-F238E27FC236}">
                <a16:creationId xmlns="" xmlns:a16="http://schemas.microsoft.com/office/drawing/2014/main" id="{0CC33D53-E8FB-576C-727A-29A95D4905BB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8" name="Ellipse 257">
            <a:extLst>
              <a:ext uri="{FF2B5EF4-FFF2-40B4-BE49-F238E27FC236}">
                <a16:creationId xmlns="" xmlns:a16="http://schemas.microsoft.com/office/drawing/2014/main" id="{EFB2BEC6-F64F-2E32-3914-8277D6CD2712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9" name="Ellipse 258">
            <a:extLst>
              <a:ext uri="{FF2B5EF4-FFF2-40B4-BE49-F238E27FC236}">
                <a16:creationId xmlns="" xmlns:a16="http://schemas.microsoft.com/office/drawing/2014/main" id="{9BAC3FAA-6213-FE90-3618-5FBDB58BAC6D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0" name="Ellipse 259">
            <a:extLst>
              <a:ext uri="{FF2B5EF4-FFF2-40B4-BE49-F238E27FC236}">
                <a16:creationId xmlns="" xmlns:a16="http://schemas.microsoft.com/office/drawing/2014/main" id="{1013DCC5-6541-C0D4-6327-DE398589874F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1" name="Ellipse 260">
            <a:extLst>
              <a:ext uri="{FF2B5EF4-FFF2-40B4-BE49-F238E27FC236}">
                <a16:creationId xmlns="" xmlns:a16="http://schemas.microsoft.com/office/drawing/2014/main" id="{3397B3BB-4563-3EC8-8BCA-8A1A9B950EC9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2" name="Ellipse 261">
            <a:extLst>
              <a:ext uri="{FF2B5EF4-FFF2-40B4-BE49-F238E27FC236}">
                <a16:creationId xmlns="" xmlns:a16="http://schemas.microsoft.com/office/drawing/2014/main" id="{310FD067-49C7-5AD7-2EFF-036D89C0D098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3" name="Ellipse 262">
            <a:extLst>
              <a:ext uri="{FF2B5EF4-FFF2-40B4-BE49-F238E27FC236}">
                <a16:creationId xmlns="" xmlns:a16="http://schemas.microsoft.com/office/drawing/2014/main" id="{BBCCC682-96FD-EAC5-A780-F3C16E6632A7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4" name="Ellipse 263">
            <a:extLst>
              <a:ext uri="{FF2B5EF4-FFF2-40B4-BE49-F238E27FC236}">
                <a16:creationId xmlns="" xmlns:a16="http://schemas.microsoft.com/office/drawing/2014/main" id="{202EA5C2-3251-ACDA-C90F-504E8C165A69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5" name="Ellipse 264">
            <a:extLst>
              <a:ext uri="{FF2B5EF4-FFF2-40B4-BE49-F238E27FC236}">
                <a16:creationId xmlns="" xmlns:a16="http://schemas.microsoft.com/office/drawing/2014/main" id="{97B57F81-8863-8555-012F-0BB4843B8F64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6" name="Ellipse 265">
            <a:extLst>
              <a:ext uri="{FF2B5EF4-FFF2-40B4-BE49-F238E27FC236}">
                <a16:creationId xmlns="" xmlns:a16="http://schemas.microsoft.com/office/drawing/2014/main" id="{881DC646-9490-8D4C-EEAB-2547EF036765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9" name="Ellipse 268">
            <a:extLst>
              <a:ext uri="{FF2B5EF4-FFF2-40B4-BE49-F238E27FC236}">
                <a16:creationId xmlns="" xmlns:a16="http://schemas.microsoft.com/office/drawing/2014/main" id="{5E6745A4-D0D8-9242-EB08-A36422EE9271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0" name="Ellipse 269">
            <a:extLst>
              <a:ext uri="{FF2B5EF4-FFF2-40B4-BE49-F238E27FC236}">
                <a16:creationId xmlns="" xmlns:a16="http://schemas.microsoft.com/office/drawing/2014/main" id="{555452F4-F447-ADBC-B025-2AC47224A244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1" name="Ellipse 270">
            <a:extLst>
              <a:ext uri="{FF2B5EF4-FFF2-40B4-BE49-F238E27FC236}">
                <a16:creationId xmlns="" xmlns:a16="http://schemas.microsoft.com/office/drawing/2014/main" id="{EBC83D6A-310B-7916-AE55-57171B56AC00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2" name="Ellipse 271">
            <a:extLst>
              <a:ext uri="{FF2B5EF4-FFF2-40B4-BE49-F238E27FC236}">
                <a16:creationId xmlns="" xmlns:a16="http://schemas.microsoft.com/office/drawing/2014/main" id="{863B5708-6C15-FA0B-4780-B6997B1D0CC0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3" name="Ellipse 272">
            <a:extLst>
              <a:ext uri="{FF2B5EF4-FFF2-40B4-BE49-F238E27FC236}">
                <a16:creationId xmlns="" xmlns:a16="http://schemas.microsoft.com/office/drawing/2014/main" id="{92D9BA3F-9F9C-1E3B-0F07-1B1F1EAAC55E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4" name="Ellipse 273">
            <a:extLst>
              <a:ext uri="{FF2B5EF4-FFF2-40B4-BE49-F238E27FC236}">
                <a16:creationId xmlns="" xmlns:a16="http://schemas.microsoft.com/office/drawing/2014/main" id="{A64ACCA9-22E1-4B82-840A-E01D2B4A8925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5" name="Ellipse 274">
            <a:extLst>
              <a:ext uri="{FF2B5EF4-FFF2-40B4-BE49-F238E27FC236}">
                <a16:creationId xmlns="" xmlns:a16="http://schemas.microsoft.com/office/drawing/2014/main" id="{05A1D270-83A8-35EE-E813-C29ACB369BFF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6" name="Ellipse 275">
            <a:extLst>
              <a:ext uri="{FF2B5EF4-FFF2-40B4-BE49-F238E27FC236}">
                <a16:creationId xmlns="" xmlns:a16="http://schemas.microsoft.com/office/drawing/2014/main" id="{99FD1F4B-5A39-11C1-81BF-42E6CB694BB7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0" name="Ellipse 279">
            <a:extLst>
              <a:ext uri="{FF2B5EF4-FFF2-40B4-BE49-F238E27FC236}">
                <a16:creationId xmlns="" xmlns:a16="http://schemas.microsoft.com/office/drawing/2014/main" id="{3A35A964-A4AE-9FF8-2270-30A3E41DAC3B}"/>
              </a:ext>
            </a:extLst>
          </p:cNvPr>
          <p:cNvSpPr/>
          <p:nvPr userDrawn="1"/>
        </p:nvSpPr>
        <p:spPr>
          <a:xfrm>
            <a:off x="19723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1" name="Ellipse 280">
            <a:extLst>
              <a:ext uri="{FF2B5EF4-FFF2-40B4-BE49-F238E27FC236}">
                <a16:creationId xmlns="" xmlns:a16="http://schemas.microsoft.com/office/drawing/2014/main" id="{9D038561-48BD-88D6-EF9C-0A470E743695}"/>
              </a:ext>
            </a:extLst>
          </p:cNvPr>
          <p:cNvSpPr/>
          <p:nvPr userDrawn="1"/>
        </p:nvSpPr>
        <p:spPr>
          <a:xfrm>
            <a:off x="11510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2" name="Ellipse 281">
            <a:extLst>
              <a:ext uri="{FF2B5EF4-FFF2-40B4-BE49-F238E27FC236}">
                <a16:creationId xmlns="" xmlns:a16="http://schemas.microsoft.com/office/drawing/2014/main" id="{862894BC-D6BF-61A7-5C2B-06209E49AEAD}"/>
              </a:ext>
            </a:extLst>
          </p:cNvPr>
          <p:cNvSpPr/>
          <p:nvPr userDrawn="1"/>
        </p:nvSpPr>
        <p:spPr>
          <a:xfrm>
            <a:off x="27936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3" name="Ellipse 282">
            <a:extLst>
              <a:ext uri="{FF2B5EF4-FFF2-40B4-BE49-F238E27FC236}">
                <a16:creationId xmlns="" xmlns:a16="http://schemas.microsoft.com/office/drawing/2014/main" id="{D2530B36-2550-8CF9-5A4D-77E2778C9871}"/>
              </a:ext>
            </a:extLst>
          </p:cNvPr>
          <p:cNvSpPr/>
          <p:nvPr userDrawn="1"/>
        </p:nvSpPr>
        <p:spPr>
          <a:xfrm>
            <a:off x="361497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="" xmlns:a16="http://schemas.microsoft.com/office/drawing/2014/main" id="{BC6F67CD-2213-6588-723D-023A7849641F}"/>
              </a:ext>
            </a:extLst>
          </p:cNvPr>
          <p:cNvSpPr/>
          <p:nvPr userDrawn="1"/>
        </p:nvSpPr>
        <p:spPr>
          <a:xfrm>
            <a:off x="443628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="" xmlns:a16="http://schemas.microsoft.com/office/drawing/2014/main" id="{D9A9EEC1-8A9D-1861-0B17-B5E83E440DF8}"/>
              </a:ext>
            </a:extLst>
          </p:cNvPr>
          <p:cNvSpPr/>
          <p:nvPr userDrawn="1"/>
        </p:nvSpPr>
        <p:spPr>
          <a:xfrm>
            <a:off x="525759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6" name="Ellipse 285">
            <a:extLst>
              <a:ext uri="{FF2B5EF4-FFF2-40B4-BE49-F238E27FC236}">
                <a16:creationId xmlns="" xmlns:a16="http://schemas.microsoft.com/office/drawing/2014/main" id="{5DF4AA7B-A0EA-6BAB-6EE2-0218E2EC83BD}"/>
              </a:ext>
            </a:extLst>
          </p:cNvPr>
          <p:cNvSpPr/>
          <p:nvPr userDrawn="1"/>
        </p:nvSpPr>
        <p:spPr>
          <a:xfrm>
            <a:off x="607890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7" name="Ellipse 286">
            <a:extLst>
              <a:ext uri="{FF2B5EF4-FFF2-40B4-BE49-F238E27FC236}">
                <a16:creationId xmlns="" xmlns:a16="http://schemas.microsoft.com/office/drawing/2014/main" id="{EAC0367F-7CC9-9828-1F41-D9C58D57CC97}"/>
              </a:ext>
            </a:extLst>
          </p:cNvPr>
          <p:cNvSpPr/>
          <p:nvPr userDrawn="1"/>
        </p:nvSpPr>
        <p:spPr>
          <a:xfrm>
            <a:off x="690021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8" name="Ellipse 287">
            <a:extLst>
              <a:ext uri="{FF2B5EF4-FFF2-40B4-BE49-F238E27FC236}">
                <a16:creationId xmlns="" xmlns:a16="http://schemas.microsoft.com/office/drawing/2014/main" id="{BB989D48-9AED-8200-8002-0AB6B9BD78F3}"/>
              </a:ext>
            </a:extLst>
          </p:cNvPr>
          <p:cNvSpPr/>
          <p:nvPr userDrawn="1"/>
        </p:nvSpPr>
        <p:spPr>
          <a:xfrm>
            <a:off x="772152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9" name="Ellipse 288">
            <a:extLst>
              <a:ext uri="{FF2B5EF4-FFF2-40B4-BE49-F238E27FC236}">
                <a16:creationId xmlns="" xmlns:a16="http://schemas.microsoft.com/office/drawing/2014/main" id="{2E202DE3-C639-3107-D182-6CA8F0D3E023}"/>
              </a:ext>
            </a:extLst>
          </p:cNvPr>
          <p:cNvSpPr/>
          <p:nvPr userDrawn="1"/>
        </p:nvSpPr>
        <p:spPr>
          <a:xfrm>
            <a:off x="854283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0" name="Ellipse 289">
            <a:extLst>
              <a:ext uri="{FF2B5EF4-FFF2-40B4-BE49-F238E27FC236}">
                <a16:creationId xmlns="" xmlns:a16="http://schemas.microsoft.com/office/drawing/2014/main" id="{50424F7A-700D-5CE5-3FCD-DA7723DDF541}"/>
              </a:ext>
            </a:extLst>
          </p:cNvPr>
          <p:cNvSpPr/>
          <p:nvPr userDrawn="1"/>
        </p:nvSpPr>
        <p:spPr>
          <a:xfrm>
            <a:off x="93641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1" name="Ellipse 290">
            <a:extLst>
              <a:ext uri="{FF2B5EF4-FFF2-40B4-BE49-F238E27FC236}">
                <a16:creationId xmlns="" xmlns:a16="http://schemas.microsoft.com/office/drawing/2014/main" id="{E08C0FF1-1BC7-9B86-AE30-5F7442917968}"/>
              </a:ext>
            </a:extLst>
          </p:cNvPr>
          <p:cNvSpPr/>
          <p:nvPr userDrawn="1"/>
        </p:nvSpPr>
        <p:spPr>
          <a:xfrm>
            <a:off x="101854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2" name="Ellipse 291">
            <a:extLst>
              <a:ext uri="{FF2B5EF4-FFF2-40B4-BE49-F238E27FC236}">
                <a16:creationId xmlns="" xmlns:a16="http://schemas.microsoft.com/office/drawing/2014/main" id="{11FFB6D8-7BEE-E4B9-52E9-198ECEA5340D}"/>
              </a:ext>
            </a:extLst>
          </p:cNvPr>
          <p:cNvSpPr/>
          <p:nvPr userDrawn="1"/>
        </p:nvSpPr>
        <p:spPr>
          <a:xfrm>
            <a:off x="110067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1" name="Ellipse 300">
            <a:extLst>
              <a:ext uri="{FF2B5EF4-FFF2-40B4-BE49-F238E27FC236}">
                <a16:creationId xmlns="" xmlns:a16="http://schemas.microsoft.com/office/drawing/2014/main" id="{17F0E1C7-B9E8-BE40-9A0A-DD2D8D7B4BC1}"/>
              </a:ext>
            </a:extLst>
          </p:cNvPr>
          <p:cNvSpPr/>
          <p:nvPr userDrawn="1"/>
        </p:nvSpPr>
        <p:spPr>
          <a:xfrm>
            <a:off x="772152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2" name="Ellipse 301">
            <a:extLst>
              <a:ext uri="{FF2B5EF4-FFF2-40B4-BE49-F238E27FC236}">
                <a16:creationId xmlns="" xmlns:a16="http://schemas.microsoft.com/office/drawing/2014/main" id="{3C9293B3-B657-93EC-AB58-91FAD3AAE0CD}"/>
              </a:ext>
            </a:extLst>
          </p:cNvPr>
          <p:cNvSpPr/>
          <p:nvPr userDrawn="1"/>
        </p:nvSpPr>
        <p:spPr>
          <a:xfrm>
            <a:off x="854283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3" name="Ellipse 302">
            <a:extLst>
              <a:ext uri="{FF2B5EF4-FFF2-40B4-BE49-F238E27FC236}">
                <a16:creationId xmlns="" xmlns:a16="http://schemas.microsoft.com/office/drawing/2014/main" id="{C7E65191-39CF-0D05-BD1C-2BEA7EC6329F}"/>
              </a:ext>
            </a:extLst>
          </p:cNvPr>
          <p:cNvSpPr/>
          <p:nvPr userDrawn="1"/>
        </p:nvSpPr>
        <p:spPr>
          <a:xfrm>
            <a:off x="936414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4" name="Ellipse 303">
            <a:extLst>
              <a:ext uri="{FF2B5EF4-FFF2-40B4-BE49-F238E27FC236}">
                <a16:creationId xmlns="" xmlns:a16="http://schemas.microsoft.com/office/drawing/2014/main" id="{346E1F13-665A-0480-5CF5-528F006A7C50}"/>
              </a:ext>
            </a:extLst>
          </p:cNvPr>
          <p:cNvSpPr/>
          <p:nvPr userDrawn="1"/>
        </p:nvSpPr>
        <p:spPr>
          <a:xfrm>
            <a:off x="1018545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5" name="Ellipse 304">
            <a:extLst>
              <a:ext uri="{FF2B5EF4-FFF2-40B4-BE49-F238E27FC236}">
                <a16:creationId xmlns="" xmlns:a16="http://schemas.microsoft.com/office/drawing/2014/main" id="{E97A7E36-F26C-1C56-2510-ECD80FE29C19}"/>
              </a:ext>
            </a:extLst>
          </p:cNvPr>
          <p:cNvSpPr/>
          <p:nvPr userDrawn="1"/>
        </p:nvSpPr>
        <p:spPr>
          <a:xfrm>
            <a:off x="1100676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8" name="Ellipse 327">
            <a:extLst>
              <a:ext uri="{FF2B5EF4-FFF2-40B4-BE49-F238E27FC236}">
                <a16:creationId xmlns="" xmlns:a16="http://schemas.microsoft.com/office/drawing/2014/main" id="{119A3345-C1F5-7B7D-B4DA-98DBEA10ACFF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9" name="Ellipse 328">
            <a:extLst>
              <a:ext uri="{FF2B5EF4-FFF2-40B4-BE49-F238E27FC236}">
                <a16:creationId xmlns="" xmlns:a16="http://schemas.microsoft.com/office/drawing/2014/main" id="{C4EF877D-916F-2D80-14DB-E096BEA39EFD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0" name="Ellipse 329">
            <a:extLst>
              <a:ext uri="{FF2B5EF4-FFF2-40B4-BE49-F238E27FC236}">
                <a16:creationId xmlns="" xmlns:a16="http://schemas.microsoft.com/office/drawing/2014/main" id="{5915A31F-CD65-620B-B3CD-77A31BE58D2B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1" name="Ellipse 330">
            <a:extLst>
              <a:ext uri="{FF2B5EF4-FFF2-40B4-BE49-F238E27FC236}">
                <a16:creationId xmlns="" xmlns:a16="http://schemas.microsoft.com/office/drawing/2014/main" id="{F91DA570-3A2C-A882-0C75-F3372A561F98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2" name="Ellipse 341">
            <a:extLst>
              <a:ext uri="{FF2B5EF4-FFF2-40B4-BE49-F238E27FC236}">
                <a16:creationId xmlns="" xmlns:a16="http://schemas.microsoft.com/office/drawing/2014/main" id="{B8AC00DC-86FA-94E9-B9E5-BC309D1D5735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3" name="Ellipse 342">
            <a:extLst>
              <a:ext uri="{FF2B5EF4-FFF2-40B4-BE49-F238E27FC236}">
                <a16:creationId xmlns="" xmlns:a16="http://schemas.microsoft.com/office/drawing/2014/main" id="{71CEC8F9-EF00-7F54-3ADF-07EAED05DDD0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4" name="Ellipse 343">
            <a:extLst>
              <a:ext uri="{FF2B5EF4-FFF2-40B4-BE49-F238E27FC236}">
                <a16:creationId xmlns="" xmlns:a16="http://schemas.microsoft.com/office/drawing/2014/main" id="{9FA87184-4EDE-80BA-EAA5-6ACC416E79F1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="" xmlns:a16="http://schemas.microsoft.com/office/drawing/2014/main" id="{1BDDAA95-B899-14C2-D52B-4C189C1DD788}"/>
              </a:ext>
            </a:extLst>
          </p:cNvPr>
          <p:cNvSpPr/>
          <p:nvPr userDrawn="1"/>
        </p:nvSpPr>
        <p:spPr bwMode="black">
          <a:xfrm>
            <a:off x="9369293" y="5059444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itel 95">
            <a:extLst>
              <a:ext uri="{FF2B5EF4-FFF2-40B4-BE49-F238E27FC236}">
                <a16:creationId xmlns=""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205904"/>
            <a:ext cx="5996294" cy="430887"/>
          </a:xfrm>
        </p:spPr>
        <p:txBody>
          <a:bodyPr anchor="ctr" anchorCtr="0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="" xmlns:a16="http://schemas.microsoft.com/office/drawing/2014/main" id="{80F57E27-05F3-BE39-4669-1ED075BB217A}"/>
              </a:ext>
            </a:extLst>
          </p:cNvPr>
          <p:cNvSpPr/>
          <p:nvPr userDrawn="1"/>
        </p:nvSpPr>
        <p:spPr>
          <a:xfrm>
            <a:off x="4041515" y="4697777"/>
            <a:ext cx="773202" cy="773421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="" xmlns:a16="http://schemas.microsoft.com/office/drawing/2014/main" id="{F15DA19D-D85A-1387-8097-29ED8C45E44A}"/>
              </a:ext>
            </a:extLst>
          </p:cNvPr>
          <p:cNvSpPr/>
          <p:nvPr userDrawn="1"/>
        </p:nvSpPr>
        <p:spPr bwMode="black">
          <a:xfrm>
            <a:off x="8485609" y="1705628"/>
            <a:ext cx="136074" cy="1360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6" name="Grafik 55">
            <a:extLst>
              <a:ext uri="{FF2B5EF4-FFF2-40B4-BE49-F238E27FC236}">
                <a16:creationId xmlns=""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=""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75" b="29981"/>
          <a:stretch/>
        </p:blipFill>
        <p:spPr>
          <a:xfrm>
            <a:off x="9135762" y="548402"/>
            <a:ext cx="2707660" cy="1148593"/>
          </a:xfrm>
          <a:prstGeom prst="rect">
            <a:avLst/>
          </a:prstGeom>
        </p:spPr>
      </p:pic>
      <p:sp>
        <p:nvSpPr>
          <p:cNvPr id="5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5115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3 (darkblue)">
    <p:bg>
      <p:bgPr>
        <a:solidFill>
          <a:srgbClr val="334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0B30DF46-3D1A-1FDB-6CC5-728CCDBF76E0}"/>
              </a:ext>
            </a:extLst>
          </p:cNvPr>
          <p:cNvSpPr/>
          <p:nvPr userDrawn="1"/>
        </p:nvSpPr>
        <p:spPr>
          <a:xfrm flipH="1">
            <a:off x="9547387" y="3603210"/>
            <a:ext cx="1310682" cy="131169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="" xmlns:a16="http://schemas.microsoft.com/office/drawing/2014/main" id="{74C7DF18-9FF1-ABDB-AD57-7E72FB71A068}"/>
              </a:ext>
            </a:extLst>
          </p:cNvPr>
          <p:cNvSpPr/>
          <p:nvPr userDrawn="1"/>
        </p:nvSpPr>
        <p:spPr>
          <a:xfrm rot="18900000" flipH="1">
            <a:off x="8761718" y="3886529"/>
            <a:ext cx="381888" cy="1545699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6" name="Titel 95">
            <a:extLst>
              <a:ext uri="{FF2B5EF4-FFF2-40B4-BE49-F238E27FC236}">
                <a16:creationId xmlns=""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205904"/>
            <a:ext cx="5996294" cy="430887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56" name="Ellipse 255">
            <a:extLst>
              <a:ext uri="{FF2B5EF4-FFF2-40B4-BE49-F238E27FC236}">
                <a16:creationId xmlns="" xmlns:a16="http://schemas.microsoft.com/office/drawing/2014/main" id="{8195CB3A-9033-C65F-AD1C-BCD800D91E6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7" name="Ellipse 256">
            <a:extLst>
              <a:ext uri="{FF2B5EF4-FFF2-40B4-BE49-F238E27FC236}">
                <a16:creationId xmlns="" xmlns:a16="http://schemas.microsoft.com/office/drawing/2014/main" id="{0CC33D53-E8FB-576C-727A-29A95D4905BB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8" name="Ellipse 257">
            <a:extLst>
              <a:ext uri="{FF2B5EF4-FFF2-40B4-BE49-F238E27FC236}">
                <a16:creationId xmlns="" xmlns:a16="http://schemas.microsoft.com/office/drawing/2014/main" id="{EFB2BEC6-F64F-2E32-3914-8277D6CD2712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9" name="Ellipse 258">
            <a:extLst>
              <a:ext uri="{FF2B5EF4-FFF2-40B4-BE49-F238E27FC236}">
                <a16:creationId xmlns="" xmlns:a16="http://schemas.microsoft.com/office/drawing/2014/main" id="{9BAC3FAA-6213-FE90-3618-5FBDB58BAC6D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0" name="Ellipse 259">
            <a:extLst>
              <a:ext uri="{FF2B5EF4-FFF2-40B4-BE49-F238E27FC236}">
                <a16:creationId xmlns="" xmlns:a16="http://schemas.microsoft.com/office/drawing/2014/main" id="{1013DCC5-6541-C0D4-6327-DE398589874F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1" name="Ellipse 260">
            <a:extLst>
              <a:ext uri="{FF2B5EF4-FFF2-40B4-BE49-F238E27FC236}">
                <a16:creationId xmlns="" xmlns:a16="http://schemas.microsoft.com/office/drawing/2014/main" id="{3397B3BB-4563-3EC8-8BCA-8A1A9B950EC9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2" name="Ellipse 261">
            <a:extLst>
              <a:ext uri="{FF2B5EF4-FFF2-40B4-BE49-F238E27FC236}">
                <a16:creationId xmlns="" xmlns:a16="http://schemas.microsoft.com/office/drawing/2014/main" id="{310FD067-49C7-5AD7-2EFF-036D89C0D098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3" name="Ellipse 262">
            <a:extLst>
              <a:ext uri="{FF2B5EF4-FFF2-40B4-BE49-F238E27FC236}">
                <a16:creationId xmlns="" xmlns:a16="http://schemas.microsoft.com/office/drawing/2014/main" id="{BBCCC682-96FD-EAC5-A780-F3C16E6632A7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4" name="Ellipse 263">
            <a:extLst>
              <a:ext uri="{FF2B5EF4-FFF2-40B4-BE49-F238E27FC236}">
                <a16:creationId xmlns="" xmlns:a16="http://schemas.microsoft.com/office/drawing/2014/main" id="{202EA5C2-3251-ACDA-C90F-504E8C165A69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5" name="Ellipse 264">
            <a:extLst>
              <a:ext uri="{FF2B5EF4-FFF2-40B4-BE49-F238E27FC236}">
                <a16:creationId xmlns="" xmlns:a16="http://schemas.microsoft.com/office/drawing/2014/main" id="{97B57F81-8863-8555-012F-0BB4843B8F64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6" name="Ellipse 265">
            <a:extLst>
              <a:ext uri="{FF2B5EF4-FFF2-40B4-BE49-F238E27FC236}">
                <a16:creationId xmlns="" xmlns:a16="http://schemas.microsoft.com/office/drawing/2014/main" id="{881DC646-9490-8D4C-EEAB-2547EF036765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9" name="Ellipse 268">
            <a:extLst>
              <a:ext uri="{FF2B5EF4-FFF2-40B4-BE49-F238E27FC236}">
                <a16:creationId xmlns="" xmlns:a16="http://schemas.microsoft.com/office/drawing/2014/main" id="{5E6745A4-D0D8-9242-EB08-A36422EE9271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0" name="Ellipse 269">
            <a:extLst>
              <a:ext uri="{FF2B5EF4-FFF2-40B4-BE49-F238E27FC236}">
                <a16:creationId xmlns="" xmlns:a16="http://schemas.microsoft.com/office/drawing/2014/main" id="{555452F4-F447-ADBC-B025-2AC47224A244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1" name="Ellipse 270">
            <a:extLst>
              <a:ext uri="{FF2B5EF4-FFF2-40B4-BE49-F238E27FC236}">
                <a16:creationId xmlns="" xmlns:a16="http://schemas.microsoft.com/office/drawing/2014/main" id="{EBC83D6A-310B-7916-AE55-57171B56AC00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2" name="Ellipse 271">
            <a:extLst>
              <a:ext uri="{FF2B5EF4-FFF2-40B4-BE49-F238E27FC236}">
                <a16:creationId xmlns="" xmlns:a16="http://schemas.microsoft.com/office/drawing/2014/main" id="{863B5708-6C15-FA0B-4780-B6997B1D0CC0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3" name="Ellipse 272">
            <a:extLst>
              <a:ext uri="{FF2B5EF4-FFF2-40B4-BE49-F238E27FC236}">
                <a16:creationId xmlns="" xmlns:a16="http://schemas.microsoft.com/office/drawing/2014/main" id="{92D9BA3F-9F9C-1E3B-0F07-1B1F1EAAC55E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4" name="Ellipse 273">
            <a:extLst>
              <a:ext uri="{FF2B5EF4-FFF2-40B4-BE49-F238E27FC236}">
                <a16:creationId xmlns="" xmlns:a16="http://schemas.microsoft.com/office/drawing/2014/main" id="{A64ACCA9-22E1-4B82-840A-E01D2B4A8925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5" name="Ellipse 274">
            <a:extLst>
              <a:ext uri="{FF2B5EF4-FFF2-40B4-BE49-F238E27FC236}">
                <a16:creationId xmlns="" xmlns:a16="http://schemas.microsoft.com/office/drawing/2014/main" id="{05A1D270-83A8-35EE-E813-C29ACB369BFF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6" name="Ellipse 275">
            <a:extLst>
              <a:ext uri="{FF2B5EF4-FFF2-40B4-BE49-F238E27FC236}">
                <a16:creationId xmlns="" xmlns:a16="http://schemas.microsoft.com/office/drawing/2014/main" id="{99FD1F4B-5A39-11C1-81BF-42E6CB694BB7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0" name="Ellipse 279">
            <a:extLst>
              <a:ext uri="{FF2B5EF4-FFF2-40B4-BE49-F238E27FC236}">
                <a16:creationId xmlns="" xmlns:a16="http://schemas.microsoft.com/office/drawing/2014/main" id="{3A35A964-A4AE-9FF8-2270-30A3E41DAC3B}"/>
              </a:ext>
            </a:extLst>
          </p:cNvPr>
          <p:cNvSpPr/>
          <p:nvPr userDrawn="1"/>
        </p:nvSpPr>
        <p:spPr>
          <a:xfrm>
            <a:off x="197235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1" name="Ellipse 280">
            <a:extLst>
              <a:ext uri="{FF2B5EF4-FFF2-40B4-BE49-F238E27FC236}">
                <a16:creationId xmlns="" xmlns:a16="http://schemas.microsoft.com/office/drawing/2014/main" id="{9D038561-48BD-88D6-EF9C-0A470E743695}"/>
              </a:ext>
            </a:extLst>
          </p:cNvPr>
          <p:cNvSpPr/>
          <p:nvPr userDrawn="1"/>
        </p:nvSpPr>
        <p:spPr>
          <a:xfrm>
            <a:off x="115104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2" name="Ellipse 281">
            <a:extLst>
              <a:ext uri="{FF2B5EF4-FFF2-40B4-BE49-F238E27FC236}">
                <a16:creationId xmlns="" xmlns:a16="http://schemas.microsoft.com/office/drawing/2014/main" id="{862894BC-D6BF-61A7-5C2B-06209E49AEAD}"/>
              </a:ext>
            </a:extLst>
          </p:cNvPr>
          <p:cNvSpPr/>
          <p:nvPr userDrawn="1"/>
        </p:nvSpPr>
        <p:spPr>
          <a:xfrm>
            <a:off x="279366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3" name="Ellipse 282">
            <a:extLst>
              <a:ext uri="{FF2B5EF4-FFF2-40B4-BE49-F238E27FC236}">
                <a16:creationId xmlns="" xmlns:a16="http://schemas.microsoft.com/office/drawing/2014/main" id="{D2530B36-2550-8CF9-5A4D-77E2778C9871}"/>
              </a:ext>
            </a:extLst>
          </p:cNvPr>
          <p:cNvSpPr/>
          <p:nvPr userDrawn="1"/>
        </p:nvSpPr>
        <p:spPr>
          <a:xfrm>
            <a:off x="361497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="" xmlns:a16="http://schemas.microsoft.com/office/drawing/2014/main" id="{BC6F67CD-2213-6588-723D-023A7849641F}"/>
              </a:ext>
            </a:extLst>
          </p:cNvPr>
          <p:cNvSpPr/>
          <p:nvPr userDrawn="1"/>
        </p:nvSpPr>
        <p:spPr>
          <a:xfrm>
            <a:off x="443628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="" xmlns:a16="http://schemas.microsoft.com/office/drawing/2014/main" id="{D9A9EEC1-8A9D-1861-0B17-B5E83E440DF8}"/>
              </a:ext>
            </a:extLst>
          </p:cNvPr>
          <p:cNvSpPr/>
          <p:nvPr userDrawn="1"/>
        </p:nvSpPr>
        <p:spPr>
          <a:xfrm>
            <a:off x="525759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6" name="Ellipse 285">
            <a:extLst>
              <a:ext uri="{FF2B5EF4-FFF2-40B4-BE49-F238E27FC236}">
                <a16:creationId xmlns="" xmlns:a16="http://schemas.microsoft.com/office/drawing/2014/main" id="{5DF4AA7B-A0EA-6BAB-6EE2-0218E2EC83BD}"/>
              </a:ext>
            </a:extLst>
          </p:cNvPr>
          <p:cNvSpPr/>
          <p:nvPr userDrawn="1"/>
        </p:nvSpPr>
        <p:spPr>
          <a:xfrm>
            <a:off x="607890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7" name="Ellipse 286">
            <a:extLst>
              <a:ext uri="{FF2B5EF4-FFF2-40B4-BE49-F238E27FC236}">
                <a16:creationId xmlns="" xmlns:a16="http://schemas.microsoft.com/office/drawing/2014/main" id="{EAC0367F-7CC9-9828-1F41-D9C58D57CC97}"/>
              </a:ext>
            </a:extLst>
          </p:cNvPr>
          <p:cNvSpPr/>
          <p:nvPr userDrawn="1"/>
        </p:nvSpPr>
        <p:spPr>
          <a:xfrm>
            <a:off x="690021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8" name="Ellipse 287">
            <a:extLst>
              <a:ext uri="{FF2B5EF4-FFF2-40B4-BE49-F238E27FC236}">
                <a16:creationId xmlns="" xmlns:a16="http://schemas.microsoft.com/office/drawing/2014/main" id="{BB989D48-9AED-8200-8002-0AB6B9BD78F3}"/>
              </a:ext>
            </a:extLst>
          </p:cNvPr>
          <p:cNvSpPr/>
          <p:nvPr userDrawn="1"/>
        </p:nvSpPr>
        <p:spPr>
          <a:xfrm>
            <a:off x="772152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9" name="Ellipse 288">
            <a:extLst>
              <a:ext uri="{FF2B5EF4-FFF2-40B4-BE49-F238E27FC236}">
                <a16:creationId xmlns="" xmlns:a16="http://schemas.microsoft.com/office/drawing/2014/main" id="{2E202DE3-C639-3107-D182-6CA8F0D3E023}"/>
              </a:ext>
            </a:extLst>
          </p:cNvPr>
          <p:cNvSpPr/>
          <p:nvPr userDrawn="1"/>
        </p:nvSpPr>
        <p:spPr>
          <a:xfrm>
            <a:off x="854283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0" name="Ellipse 289">
            <a:extLst>
              <a:ext uri="{FF2B5EF4-FFF2-40B4-BE49-F238E27FC236}">
                <a16:creationId xmlns="" xmlns:a16="http://schemas.microsoft.com/office/drawing/2014/main" id="{50424F7A-700D-5CE5-3FCD-DA7723DDF541}"/>
              </a:ext>
            </a:extLst>
          </p:cNvPr>
          <p:cNvSpPr/>
          <p:nvPr userDrawn="1"/>
        </p:nvSpPr>
        <p:spPr>
          <a:xfrm>
            <a:off x="936414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1" name="Ellipse 290">
            <a:extLst>
              <a:ext uri="{FF2B5EF4-FFF2-40B4-BE49-F238E27FC236}">
                <a16:creationId xmlns="" xmlns:a16="http://schemas.microsoft.com/office/drawing/2014/main" id="{E08C0FF1-1BC7-9B86-AE30-5F7442917968}"/>
              </a:ext>
            </a:extLst>
          </p:cNvPr>
          <p:cNvSpPr/>
          <p:nvPr userDrawn="1"/>
        </p:nvSpPr>
        <p:spPr>
          <a:xfrm>
            <a:off x="1018545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2" name="Ellipse 291">
            <a:extLst>
              <a:ext uri="{FF2B5EF4-FFF2-40B4-BE49-F238E27FC236}">
                <a16:creationId xmlns="" xmlns:a16="http://schemas.microsoft.com/office/drawing/2014/main" id="{11FFB6D8-7BEE-E4B9-52E9-198ECEA5340D}"/>
              </a:ext>
            </a:extLst>
          </p:cNvPr>
          <p:cNvSpPr/>
          <p:nvPr userDrawn="1"/>
        </p:nvSpPr>
        <p:spPr>
          <a:xfrm>
            <a:off x="1100676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1" name="Ellipse 300">
            <a:extLst>
              <a:ext uri="{FF2B5EF4-FFF2-40B4-BE49-F238E27FC236}">
                <a16:creationId xmlns="" xmlns:a16="http://schemas.microsoft.com/office/drawing/2014/main" id="{17F0E1C7-B9E8-BE40-9A0A-DD2D8D7B4BC1}"/>
              </a:ext>
            </a:extLst>
          </p:cNvPr>
          <p:cNvSpPr/>
          <p:nvPr userDrawn="1"/>
        </p:nvSpPr>
        <p:spPr>
          <a:xfrm>
            <a:off x="7721527" y="3412111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2" name="Ellipse 301">
            <a:extLst>
              <a:ext uri="{FF2B5EF4-FFF2-40B4-BE49-F238E27FC236}">
                <a16:creationId xmlns="" xmlns:a16="http://schemas.microsoft.com/office/drawing/2014/main" id="{3C9293B3-B657-93EC-AB58-91FAD3AAE0CD}"/>
              </a:ext>
            </a:extLst>
          </p:cNvPr>
          <p:cNvSpPr/>
          <p:nvPr userDrawn="1"/>
        </p:nvSpPr>
        <p:spPr>
          <a:xfrm>
            <a:off x="8542837" y="3412111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3" name="Ellipse 302">
            <a:extLst>
              <a:ext uri="{FF2B5EF4-FFF2-40B4-BE49-F238E27FC236}">
                <a16:creationId xmlns="" xmlns:a16="http://schemas.microsoft.com/office/drawing/2014/main" id="{C7E65191-39CF-0D05-BD1C-2BEA7EC6329F}"/>
              </a:ext>
            </a:extLst>
          </p:cNvPr>
          <p:cNvSpPr/>
          <p:nvPr userDrawn="1"/>
        </p:nvSpPr>
        <p:spPr>
          <a:xfrm>
            <a:off x="9364147" y="3412111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4" name="Ellipse 303">
            <a:extLst>
              <a:ext uri="{FF2B5EF4-FFF2-40B4-BE49-F238E27FC236}">
                <a16:creationId xmlns="" xmlns:a16="http://schemas.microsoft.com/office/drawing/2014/main" id="{346E1F13-665A-0480-5CF5-528F006A7C50}"/>
              </a:ext>
            </a:extLst>
          </p:cNvPr>
          <p:cNvSpPr/>
          <p:nvPr userDrawn="1"/>
        </p:nvSpPr>
        <p:spPr>
          <a:xfrm>
            <a:off x="10185457" y="3412111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5" name="Ellipse 304">
            <a:extLst>
              <a:ext uri="{FF2B5EF4-FFF2-40B4-BE49-F238E27FC236}">
                <a16:creationId xmlns="" xmlns:a16="http://schemas.microsoft.com/office/drawing/2014/main" id="{E97A7E36-F26C-1C56-2510-ECD80FE29C19}"/>
              </a:ext>
            </a:extLst>
          </p:cNvPr>
          <p:cNvSpPr/>
          <p:nvPr userDrawn="1"/>
        </p:nvSpPr>
        <p:spPr>
          <a:xfrm>
            <a:off x="11006767" y="3412111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6" name="Ellipse 305">
            <a:extLst>
              <a:ext uri="{FF2B5EF4-FFF2-40B4-BE49-F238E27FC236}">
                <a16:creationId xmlns="" xmlns:a16="http://schemas.microsoft.com/office/drawing/2014/main" id="{BD35962A-11DC-C36A-7529-101B4082308F}"/>
              </a:ext>
            </a:extLst>
          </p:cNvPr>
          <p:cNvSpPr/>
          <p:nvPr userDrawn="1"/>
        </p:nvSpPr>
        <p:spPr>
          <a:xfrm>
            <a:off x="197235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7" name="Ellipse 306">
            <a:extLst>
              <a:ext uri="{FF2B5EF4-FFF2-40B4-BE49-F238E27FC236}">
                <a16:creationId xmlns="" xmlns:a16="http://schemas.microsoft.com/office/drawing/2014/main" id="{6D4F5AF5-A8E3-83F8-94BF-EC8349E76262}"/>
              </a:ext>
            </a:extLst>
          </p:cNvPr>
          <p:cNvSpPr/>
          <p:nvPr userDrawn="1"/>
        </p:nvSpPr>
        <p:spPr>
          <a:xfrm>
            <a:off x="115104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="" xmlns:a16="http://schemas.microsoft.com/office/drawing/2014/main" id="{942082FD-36A6-8B04-2408-34E0B9812051}"/>
              </a:ext>
            </a:extLst>
          </p:cNvPr>
          <p:cNvSpPr/>
          <p:nvPr userDrawn="1"/>
        </p:nvSpPr>
        <p:spPr>
          <a:xfrm>
            <a:off x="279366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9" name="Ellipse 308">
            <a:extLst>
              <a:ext uri="{FF2B5EF4-FFF2-40B4-BE49-F238E27FC236}">
                <a16:creationId xmlns="" xmlns:a16="http://schemas.microsoft.com/office/drawing/2014/main" id="{57966DE5-2BB2-B1CF-02C8-67C944715AD1}"/>
              </a:ext>
            </a:extLst>
          </p:cNvPr>
          <p:cNvSpPr/>
          <p:nvPr userDrawn="1"/>
        </p:nvSpPr>
        <p:spPr>
          <a:xfrm>
            <a:off x="361497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0" name="Ellipse 309">
            <a:extLst>
              <a:ext uri="{FF2B5EF4-FFF2-40B4-BE49-F238E27FC236}">
                <a16:creationId xmlns="" xmlns:a16="http://schemas.microsoft.com/office/drawing/2014/main" id="{A9C16D03-119E-D7FE-6215-DD5EE9280EDA}"/>
              </a:ext>
            </a:extLst>
          </p:cNvPr>
          <p:cNvSpPr/>
          <p:nvPr userDrawn="1"/>
        </p:nvSpPr>
        <p:spPr>
          <a:xfrm>
            <a:off x="443628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1" name="Ellipse 310">
            <a:extLst>
              <a:ext uri="{FF2B5EF4-FFF2-40B4-BE49-F238E27FC236}">
                <a16:creationId xmlns="" xmlns:a16="http://schemas.microsoft.com/office/drawing/2014/main" id="{EAF40CA5-0C64-B62D-81FF-F783C914BCD5}"/>
              </a:ext>
            </a:extLst>
          </p:cNvPr>
          <p:cNvSpPr/>
          <p:nvPr userDrawn="1"/>
        </p:nvSpPr>
        <p:spPr>
          <a:xfrm>
            <a:off x="525759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2" name="Ellipse 311">
            <a:extLst>
              <a:ext uri="{FF2B5EF4-FFF2-40B4-BE49-F238E27FC236}">
                <a16:creationId xmlns="" xmlns:a16="http://schemas.microsoft.com/office/drawing/2014/main" id="{13894E9D-6C83-156E-D6D8-8187DA2811C9}"/>
              </a:ext>
            </a:extLst>
          </p:cNvPr>
          <p:cNvSpPr/>
          <p:nvPr userDrawn="1"/>
        </p:nvSpPr>
        <p:spPr>
          <a:xfrm>
            <a:off x="607890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3" name="Ellipse 312">
            <a:extLst>
              <a:ext uri="{FF2B5EF4-FFF2-40B4-BE49-F238E27FC236}">
                <a16:creationId xmlns="" xmlns:a16="http://schemas.microsoft.com/office/drawing/2014/main" id="{E61000AC-E3F8-CC96-DA60-E57C1E923A86}"/>
              </a:ext>
            </a:extLst>
          </p:cNvPr>
          <p:cNvSpPr/>
          <p:nvPr userDrawn="1"/>
        </p:nvSpPr>
        <p:spPr>
          <a:xfrm>
            <a:off x="690021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4" name="Ellipse 313">
            <a:extLst>
              <a:ext uri="{FF2B5EF4-FFF2-40B4-BE49-F238E27FC236}">
                <a16:creationId xmlns="" xmlns:a16="http://schemas.microsoft.com/office/drawing/2014/main" id="{25C58A39-4CEA-02FB-D808-ABEFD1BD16A9}"/>
              </a:ext>
            </a:extLst>
          </p:cNvPr>
          <p:cNvSpPr/>
          <p:nvPr userDrawn="1"/>
        </p:nvSpPr>
        <p:spPr>
          <a:xfrm>
            <a:off x="772152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5" name="Ellipse 314">
            <a:extLst>
              <a:ext uri="{FF2B5EF4-FFF2-40B4-BE49-F238E27FC236}">
                <a16:creationId xmlns="" xmlns:a16="http://schemas.microsoft.com/office/drawing/2014/main" id="{893FE6DC-5BF3-06AD-4C7C-05459C126B35}"/>
              </a:ext>
            </a:extLst>
          </p:cNvPr>
          <p:cNvSpPr/>
          <p:nvPr userDrawn="1"/>
        </p:nvSpPr>
        <p:spPr>
          <a:xfrm>
            <a:off x="854283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6" name="Ellipse 315">
            <a:extLst>
              <a:ext uri="{FF2B5EF4-FFF2-40B4-BE49-F238E27FC236}">
                <a16:creationId xmlns="" xmlns:a16="http://schemas.microsoft.com/office/drawing/2014/main" id="{47A65F87-2387-F431-8181-39E443AB6D6B}"/>
              </a:ext>
            </a:extLst>
          </p:cNvPr>
          <p:cNvSpPr/>
          <p:nvPr userDrawn="1"/>
        </p:nvSpPr>
        <p:spPr>
          <a:xfrm>
            <a:off x="936414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7" name="Ellipse 316">
            <a:extLst>
              <a:ext uri="{FF2B5EF4-FFF2-40B4-BE49-F238E27FC236}">
                <a16:creationId xmlns="" xmlns:a16="http://schemas.microsoft.com/office/drawing/2014/main" id="{7293F653-38D9-B1CE-1D65-F4C01F551AD6}"/>
              </a:ext>
            </a:extLst>
          </p:cNvPr>
          <p:cNvSpPr/>
          <p:nvPr userDrawn="1"/>
        </p:nvSpPr>
        <p:spPr>
          <a:xfrm>
            <a:off x="1018545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8" name="Ellipse 317">
            <a:extLst>
              <a:ext uri="{FF2B5EF4-FFF2-40B4-BE49-F238E27FC236}">
                <a16:creationId xmlns="" xmlns:a16="http://schemas.microsoft.com/office/drawing/2014/main" id="{78B1DDCF-967A-131A-4142-959630772865}"/>
              </a:ext>
            </a:extLst>
          </p:cNvPr>
          <p:cNvSpPr/>
          <p:nvPr userDrawn="1"/>
        </p:nvSpPr>
        <p:spPr>
          <a:xfrm>
            <a:off x="1100676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9" name="Ellipse 318">
            <a:extLst>
              <a:ext uri="{FF2B5EF4-FFF2-40B4-BE49-F238E27FC236}">
                <a16:creationId xmlns="" xmlns:a16="http://schemas.microsoft.com/office/drawing/2014/main" id="{07EABA9B-EA88-11DF-8F6B-C9A4BA6CDFC4}"/>
              </a:ext>
            </a:extLst>
          </p:cNvPr>
          <p:cNvSpPr/>
          <p:nvPr userDrawn="1"/>
        </p:nvSpPr>
        <p:spPr>
          <a:xfrm>
            <a:off x="197235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0" name="Ellipse 319">
            <a:extLst>
              <a:ext uri="{FF2B5EF4-FFF2-40B4-BE49-F238E27FC236}">
                <a16:creationId xmlns="" xmlns:a16="http://schemas.microsoft.com/office/drawing/2014/main" id="{131D2048-3A06-F126-86FA-69A9C3D56E4F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1" name="Ellipse 320">
            <a:extLst>
              <a:ext uri="{FF2B5EF4-FFF2-40B4-BE49-F238E27FC236}">
                <a16:creationId xmlns="" xmlns:a16="http://schemas.microsoft.com/office/drawing/2014/main" id="{90E87DA8-A254-DCB2-E9F4-4F1555D84B6F}"/>
              </a:ext>
            </a:extLst>
          </p:cNvPr>
          <p:cNvSpPr/>
          <p:nvPr userDrawn="1"/>
        </p:nvSpPr>
        <p:spPr>
          <a:xfrm>
            <a:off x="279366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2" name="Ellipse 321">
            <a:extLst>
              <a:ext uri="{FF2B5EF4-FFF2-40B4-BE49-F238E27FC236}">
                <a16:creationId xmlns="" xmlns:a16="http://schemas.microsoft.com/office/drawing/2014/main" id="{7D4120CB-BBB1-106B-8F04-09510D1B9022}"/>
              </a:ext>
            </a:extLst>
          </p:cNvPr>
          <p:cNvSpPr/>
          <p:nvPr userDrawn="1"/>
        </p:nvSpPr>
        <p:spPr>
          <a:xfrm>
            <a:off x="361497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3" name="Ellipse 322">
            <a:extLst>
              <a:ext uri="{FF2B5EF4-FFF2-40B4-BE49-F238E27FC236}">
                <a16:creationId xmlns="" xmlns:a16="http://schemas.microsoft.com/office/drawing/2014/main" id="{FCE6EAE1-5655-3B8C-B6BF-8CCC6C5A60BF}"/>
              </a:ext>
            </a:extLst>
          </p:cNvPr>
          <p:cNvSpPr/>
          <p:nvPr userDrawn="1"/>
        </p:nvSpPr>
        <p:spPr>
          <a:xfrm>
            <a:off x="443628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4" name="Ellipse 323">
            <a:extLst>
              <a:ext uri="{FF2B5EF4-FFF2-40B4-BE49-F238E27FC236}">
                <a16:creationId xmlns="" xmlns:a16="http://schemas.microsoft.com/office/drawing/2014/main" id="{0C1A641E-1EF6-BF01-B798-835494C1A766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5" name="Ellipse 324">
            <a:extLst>
              <a:ext uri="{FF2B5EF4-FFF2-40B4-BE49-F238E27FC236}">
                <a16:creationId xmlns="" xmlns:a16="http://schemas.microsoft.com/office/drawing/2014/main" id="{F96CEF38-2FC9-48E5-C654-E1940C6E0286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8" name="Ellipse 327">
            <a:extLst>
              <a:ext uri="{FF2B5EF4-FFF2-40B4-BE49-F238E27FC236}">
                <a16:creationId xmlns="" xmlns:a16="http://schemas.microsoft.com/office/drawing/2014/main" id="{119A3345-C1F5-7B7D-B4DA-98DBEA10ACFF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9" name="Ellipse 328">
            <a:extLst>
              <a:ext uri="{FF2B5EF4-FFF2-40B4-BE49-F238E27FC236}">
                <a16:creationId xmlns="" xmlns:a16="http://schemas.microsoft.com/office/drawing/2014/main" id="{C4EF877D-916F-2D80-14DB-E096BEA39EFD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0" name="Ellipse 329">
            <a:extLst>
              <a:ext uri="{FF2B5EF4-FFF2-40B4-BE49-F238E27FC236}">
                <a16:creationId xmlns="" xmlns:a16="http://schemas.microsoft.com/office/drawing/2014/main" id="{5915A31F-CD65-620B-B3CD-77A31BE58D2B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1" name="Ellipse 330">
            <a:extLst>
              <a:ext uri="{FF2B5EF4-FFF2-40B4-BE49-F238E27FC236}">
                <a16:creationId xmlns="" xmlns:a16="http://schemas.microsoft.com/office/drawing/2014/main" id="{F91DA570-3A2C-A882-0C75-F3372A561F98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2" name="Ellipse 331">
            <a:extLst>
              <a:ext uri="{FF2B5EF4-FFF2-40B4-BE49-F238E27FC236}">
                <a16:creationId xmlns="" xmlns:a16="http://schemas.microsoft.com/office/drawing/2014/main" id="{5696634B-F442-CAC1-09BE-52EB0C3FB7EB}"/>
              </a:ext>
            </a:extLst>
          </p:cNvPr>
          <p:cNvSpPr/>
          <p:nvPr userDrawn="1"/>
        </p:nvSpPr>
        <p:spPr>
          <a:xfrm>
            <a:off x="197235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3" name="Ellipse 332">
            <a:extLst>
              <a:ext uri="{FF2B5EF4-FFF2-40B4-BE49-F238E27FC236}">
                <a16:creationId xmlns="" xmlns:a16="http://schemas.microsoft.com/office/drawing/2014/main" id="{C02B82C8-1F9B-EBAC-17AB-36727EF003FC}"/>
              </a:ext>
            </a:extLst>
          </p:cNvPr>
          <p:cNvSpPr/>
          <p:nvPr userDrawn="1"/>
        </p:nvSpPr>
        <p:spPr>
          <a:xfrm>
            <a:off x="115104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4" name="Ellipse 333">
            <a:extLst>
              <a:ext uri="{FF2B5EF4-FFF2-40B4-BE49-F238E27FC236}">
                <a16:creationId xmlns="" xmlns:a16="http://schemas.microsoft.com/office/drawing/2014/main" id="{6CD7210C-F335-C382-BDD9-B4EEB84AD74C}"/>
              </a:ext>
            </a:extLst>
          </p:cNvPr>
          <p:cNvSpPr/>
          <p:nvPr userDrawn="1"/>
        </p:nvSpPr>
        <p:spPr>
          <a:xfrm>
            <a:off x="279366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5" name="Ellipse 334">
            <a:extLst>
              <a:ext uri="{FF2B5EF4-FFF2-40B4-BE49-F238E27FC236}">
                <a16:creationId xmlns="" xmlns:a16="http://schemas.microsoft.com/office/drawing/2014/main" id="{E07E263B-47E4-92B1-4F8D-218E8543070B}"/>
              </a:ext>
            </a:extLst>
          </p:cNvPr>
          <p:cNvSpPr/>
          <p:nvPr userDrawn="1"/>
        </p:nvSpPr>
        <p:spPr>
          <a:xfrm>
            <a:off x="361497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6" name="Ellipse 335">
            <a:extLst>
              <a:ext uri="{FF2B5EF4-FFF2-40B4-BE49-F238E27FC236}">
                <a16:creationId xmlns="" xmlns:a16="http://schemas.microsoft.com/office/drawing/2014/main" id="{DA5BB3D1-3948-D66E-707A-FF390EB3255A}"/>
              </a:ext>
            </a:extLst>
          </p:cNvPr>
          <p:cNvSpPr/>
          <p:nvPr userDrawn="1"/>
        </p:nvSpPr>
        <p:spPr>
          <a:xfrm>
            <a:off x="443628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7" name="Ellipse 336">
            <a:extLst>
              <a:ext uri="{FF2B5EF4-FFF2-40B4-BE49-F238E27FC236}">
                <a16:creationId xmlns="" xmlns:a16="http://schemas.microsoft.com/office/drawing/2014/main" id="{B730A2D8-BE47-6830-96C8-2B4A42D286FB}"/>
              </a:ext>
            </a:extLst>
          </p:cNvPr>
          <p:cNvSpPr/>
          <p:nvPr userDrawn="1"/>
        </p:nvSpPr>
        <p:spPr>
          <a:xfrm>
            <a:off x="525759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8" name="Ellipse 337">
            <a:extLst>
              <a:ext uri="{FF2B5EF4-FFF2-40B4-BE49-F238E27FC236}">
                <a16:creationId xmlns="" xmlns:a16="http://schemas.microsoft.com/office/drawing/2014/main" id="{55C592BB-D55A-7121-CEE1-CD30C0789FDC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9" name="Ellipse 338">
            <a:extLst>
              <a:ext uri="{FF2B5EF4-FFF2-40B4-BE49-F238E27FC236}">
                <a16:creationId xmlns="" xmlns:a16="http://schemas.microsoft.com/office/drawing/2014/main" id="{8A7D9DFB-6145-8839-A118-5C501DAEC76C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2" name="Ellipse 341">
            <a:extLst>
              <a:ext uri="{FF2B5EF4-FFF2-40B4-BE49-F238E27FC236}">
                <a16:creationId xmlns="" xmlns:a16="http://schemas.microsoft.com/office/drawing/2014/main" id="{B8AC00DC-86FA-94E9-B9E5-BC309D1D5735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3" name="Ellipse 342">
            <a:extLst>
              <a:ext uri="{FF2B5EF4-FFF2-40B4-BE49-F238E27FC236}">
                <a16:creationId xmlns="" xmlns:a16="http://schemas.microsoft.com/office/drawing/2014/main" id="{71CEC8F9-EF00-7F54-3ADF-07EAED05DDD0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4" name="Ellipse 343">
            <a:extLst>
              <a:ext uri="{FF2B5EF4-FFF2-40B4-BE49-F238E27FC236}">
                <a16:creationId xmlns="" xmlns:a16="http://schemas.microsoft.com/office/drawing/2014/main" id="{9FA87184-4EDE-80BA-EAA5-6ACC416E79F1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="" xmlns:a16="http://schemas.microsoft.com/office/drawing/2014/main" id="{1BDDAA95-B899-14C2-D52B-4C189C1DD788}"/>
              </a:ext>
            </a:extLst>
          </p:cNvPr>
          <p:cNvSpPr/>
          <p:nvPr userDrawn="1"/>
        </p:nvSpPr>
        <p:spPr bwMode="black">
          <a:xfrm>
            <a:off x="9369293" y="5059444"/>
            <a:ext cx="17611" cy="179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="" xmlns:a16="http://schemas.microsoft.com/office/drawing/2014/main" id="{B08580A3-B88E-18BF-3D6F-9839A48D9E1D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035438D4-4949-3DD9-0B51-B18B0076567F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="" xmlns:a16="http://schemas.microsoft.com/office/drawing/2014/main" id="{48595C28-32A7-28C3-D4B2-667C15E2812C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="" xmlns:a16="http://schemas.microsoft.com/office/drawing/2014/main" id="{61E58D82-ED7D-574D-D299-91D6711F9EB4}"/>
              </a:ext>
            </a:extLst>
          </p:cNvPr>
          <p:cNvSpPr/>
          <p:nvPr userDrawn="1"/>
        </p:nvSpPr>
        <p:spPr>
          <a:xfrm rot="16200000" flipH="1">
            <a:off x="1169960" y="3425448"/>
            <a:ext cx="942432" cy="3282352"/>
          </a:xfrm>
          <a:custGeom>
            <a:avLst/>
            <a:gdLst>
              <a:gd name="connsiteX0" fmla="*/ 0 w 942432"/>
              <a:gd name="connsiteY0" fmla="*/ 0 h 3282352"/>
              <a:gd name="connsiteX1" fmla="*/ 0 w 942432"/>
              <a:gd name="connsiteY1" fmla="*/ 2811135 h 3282352"/>
              <a:gd name="connsiteX2" fmla="*/ 471216 w 942432"/>
              <a:gd name="connsiteY2" fmla="*/ 3282351 h 3282352"/>
              <a:gd name="connsiteX3" fmla="*/ 471215 w 942432"/>
              <a:gd name="connsiteY3" fmla="*/ 3282352 h 3282352"/>
              <a:gd name="connsiteX4" fmla="*/ 942431 w 942432"/>
              <a:gd name="connsiteY4" fmla="*/ 2811136 h 3282352"/>
              <a:gd name="connsiteX5" fmla="*/ 942432 w 942432"/>
              <a:gd name="connsiteY5" fmla="*/ 0 h 328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2432" h="3282352">
                <a:moveTo>
                  <a:pt x="0" y="0"/>
                </a:moveTo>
                <a:lnTo>
                  <a:pt x="0" y="2811135"/>
                </a:lnTo>
                <a:cubicBezTo>
                  <a:pt x="0" y="3071380"/>
                  <a:pt x="210971" y="3282351"/>
                  <a:pt x="471216" y="3282351"/>
                </a:cubicBezTo>
                <a:lnTo>
                  <a:pt x="471215" y="3282352"/>
                </a:lnTo>
                <a:cubicBezTo>
                  <a:pt x="731460" y="3282352"/>
                  <a:pt x="942431" y="3071381"/>
                  <a:pt x="942431" y="2811136"/>
                </a:cubicBezTo>
                <a:lnTo>
                  <a:pt x="94243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="" xmlns:a16="http://schemas.microsoft.com/office/drawing/2014/main" id="{A2CA291D-C302-1BAA-E020-153E5A168B40}"/>
              </a:ext>
            </a:extLst>
          </p:cNvPr>
          <p:cNvSpPr/>
          <p:nvPr userDrawn="1"/>
        </p:nvSpPr>
        <p:spPr bwMode="black">
          <a:xfrm>
            <a:off x="2730690" y="4992837"/>
            <a:ext cx="147571" cy="1475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="" xmlns:a16="http://schemas.microsoft.com/office/drawing/2014/main" id="{D7BF81C8-C0E5-653B-5920-0FE031FE3DC3}"/>
              </a:ext>
            </a:extLst>
          </p:cNvPr>
          <p:cNvSpPr/>
          <p:nvPr userDrawn="1"/>
        </p:nvSpPr>
        <p:spPr bwMode="black">
          <a:xfrm>
            <a:off x="1043222" y="5769839"/>
            <a:ext cx="237269" cy="237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8" name="Grafik 87">
            <a:extLst>
              <a:ext uri="{FF2B5EF4-FFF2-40B4-BE49-F238E27FC236}">
                <a16:creationId xmlns=""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89" name="Grafik 88">
            <a:extLst>
              <a:ext uri="{FF2B5EF4-FFF2-40B4-BE49-F238E27FC236}">
                <a16:creationId xmlns="" xmlns:a16="http://schemas.microsoft.com/office/drawing/2014/main" id="{0645A847-C472-1976-7B1E-A859BD7726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9" b="30483"/>
          <a:stretch/>
        </p:blipFill>
        <p:spPr>
          <a:xfrm>
            <a:off x="9168714" y="548402"/>
            <a:ext cx="2674708" cy="1140355"/>
          </a:xfrm>
          <a:prstGeom prst="rect">
            <a:avLst/>
          </a:prstGeom>
        </p:spPr>
      </p:pic>
      <p:sp>
        <p:nvSpPr>
          <p:cNvPr id="8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9790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4 mit Portrai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: Form 5">
            <a:extLst>
              <a:ext uri="{FF2B5EF4-FFF2-40B4-BE49-F238E27FC236}">
                <a16:creationId xmlns="" xmlns:a16="http://schemas.microsoft.com/office/drawing/2014/main" id="{71F86887-338C-1AA9-ECAB-2280E49BC467}"/>
              </a:ext>
            </a:extLst>
          </p:cNvPr>
          <p:cNvSpPr/>
          <p:nvPr userDrawn="1"/>
        </p:nvSpPr>
        <p:spPr>
          <a:xfrm>
            <a:off x="0" y="2029437"/>
            <a:ext cx="5003457" cy="4828563"/>
          </a:xfrm>
          <a:custGeom>
            <a:avLst/>
            <a:gdLst>
              <a:gd name="connsiteX0" fmla="*/ 1975565 w 5003457"/>
              <a:gd name="connsiteY0" fmla="*/ 0 h 4828563"/>
              <a:gd name="connsiteX1" fmla="*/ 5003457 w 5003457"/>
              <a:gd name="connsiteY1" fmla="*/ 3027892 h 4828563"/>
              <a:gd name="connsiteX2" fmla="*/ 4486341 w 5003457"/>
              <a:gd name="connsiteY2" fmla="*/ 4720816 h 4828563"/>
              <a:gd name="connsiteX3" fmla="*/ 4405769 w 5003457"/>
              <a:gd name="connsiteY3" fmla="*/ 4828563 h 4828563"/>
              <a:gd name="connsiteX4" fmla="*/ 0 w 5003457"/>
              <a:gd name="connsiteY4" fmla="*/ 4828563 h 4828563"/>
              <a:gd name="connsiteX5" fmla="*/ 0 w 5003457"/>
              <a:gd name="connsiteY5" fmla="*/ 736452 h 4828563"/>
              <a:gd name="connsiteX6" fmla="*/ 49544 w 5003457"/>
              <a:gd name="connsiteY6" fmla="*/ 691423 h 4828563"/>
              <a:gd name="connsiteX7" fmla="*/ 1975565 w 5003457"/>
              <a:gd name="connsiteY7" fmla="*/ 0 h 482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3457" h="4828563">
                <a:moveTo>
                  <a:pt x="1975565" y="0"/>
                </a:moveTo>
                <a:cubicBezTo>
                  <a:pt x="3647824" y="0"/>
                  <a:pt x="5003457" y="1355633"/>
                  <a:pt x="5003457" y="3027892"/>
                </a:cubicBezTo>
                <a:cubicBezTo>
                  <a:pt x="5003457" y="3654989"/>
                  <a:pt x="4812821" y="4237561"/>
                  <a:pt x="4486341" y="4720816"/>
                </a:cubicBezTo>
                <a:lnTo>
                  <a:pt x="4405769" y="4828563"/>
                </a:lnTo>
                <a:lnTo>
                  <a:pt x="0" y="4828563"/>
                </a:lnTo>
                <a:lnTo>
                  <a:pt x="0" y="736452"/>
                </a:lnTo>
                <a:lnTo>
                  <a:pt x="49544" y="691423"/>
                </a:lnTo>
                <a:cubicBezTo>
                  <a:pt x="572943" y="259477"/>
                  <a:pt x="1243952" y="0"/>
                  <a:pt x="1975565" y="0"/>
                </a:cubicBezTo>
                <a:close/>
              </a:path>
            </a:pathLst>
          </a:cu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="" xmlns:a16="http://schemas.microsoft.com/office/drawing/2014/main" id="{607ECC7E-346D-0CCA-FCA2-CECA30A836EA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="" xmlns:a16="http://schemas.microsoft.com/office/drawing/2014/main" id="{34C28B6F-5714-9E3D-A9C0-1269CE81296A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="" xmlns:a16="http://schemas.microsoft.com/office/drawing/2014/main" id="{D7C63C5C-3862-C381-D29F-EFBFB624A2C7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="" xmlns:a16="http://schemas.microsoft.com/office/drawing/2014/main" id="{A11A61D9-A878-AFF2-DCA8-379958DE5F32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="" xmlns:a16="http://schemas.microsoft.com/office/drawing/2014/main" id="{C33DE0AD-357A-2C94-620D-DA415B53DA33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="" xmlns:a16="http://schemas.microsoft.com/office/drawing/2014/main" id="{5A36E033-4052-0F3C-9E01-77F7F2783A88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="" xmlns:a16="http://schemas.microsoft.com/office/drawing/2014/main" id="{22244646-A405-A2EF-2844-5B43706C96B8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="" xmlns:a16="http://schemas.microsoft.com/office/drawing/2014/main" id="{B3D9B23A-43D3-0C20-00E0-F836773E19ED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="" xmlns:a16="http://schemas.microsoft.com/office/drawing/2014/main" id="{61021387-14DF-D294-E246-493B74E29725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="" xmlns:a16="http://schemas.microsoft.com/office/drawing/2014/main" id="{BA304A1E-91DB-7078-88A1-2A6BE10D0CF0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="" xmlns:a16="http://schemas.microsoft.com/office/drawing/2014/main" id="{FAA703F7-6603-BCD1-951E-205FDA33C409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="" xmlns:a16="http://schemas.microsoft.com/office/drawing/2014/main" id="{F46EF80B-9934-1C05-0305-A0B3A07C0250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="" xmlns:a16="http://schemas.microsoft.com/office/drawing/2014/main" id="{9D540616-3FA6-6028-F921-B40D99990D75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="" xmlns:a16="http://schemas.microsoft.com/office/drawing/2014/main" id="{E4E59C30-2335-E833-8F77-F176D8A89E8E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="" xmlns:a16="http://schemas.microsoft.com/office/drawing/2014/main" id="{DAA22B77-D0D0-7FD5-6BC1-19E7D962628F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="" xmlns:a16="http://schemas.microsoft.com/office/drawing/2014/main" id="{25B78B35-E892-7B2D-5A29-F164299F726D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="" xmlns:a16="http://schemas.microsoft.com/office/drawing/2014/main" id="{2E0EA96D-FFE7-B299-D56E-06443CAE1CA7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="" xmlns:a16="http://schemas.microsoft.com/office/drawing/2014/main" id="{D2967DD6-B3FC-AF04-0C27-79B7CD8F821F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="" xmlns:a16="http://schemas.microsoft.com/office/drawing/2014/main" id="{3CFB856C-7FC5-D524-DB8A-5D04342930CC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="" xmlns:a16="http://schemas.microsoft.com/office/drawing/2014/main" id="{EA4F653F-D36B-9E28-58D6-FF525FEFC1E4}"/>
              </a:ext>
            </a:extLst>
          </p:cNvPr>
          <p:cNvSpPr/>
          <p:nvPr userDrawn="1"/>
        </p:nvSpPr>
        <p:spPr>
          <a:xfrm>
            <a:off x="443628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5" name="Ellipse 74">
            <a:extLst>
              <a:ext uri="{FF2B5EF4-FFF2-40B4-BE49-F238E27FC236}">
                <a16:creationId xmlns="" xmlns:a16="http://schemas.microsoft.com/office/drawing/2014/main" id="{783F95A9-9413-306A-85C3-1ED5F8F6356A}"/>
              </a:ext>
            </a:extLst>
          </p:cNvPr>
          <p:cNvSpPr/>
          <p:nvPr userDrawn="1"/>
        </p:nvSpPr>
        <p:spPr>
          <a:xfrm>
            <a:off x="525759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6" name="Ellipse 75">
            <a:extLst>
              <a:ext uri="{FF2B5EF4-FFF2-40B4-BE49-F238E27FC236}">
                <a16:creationId xmlns="" xmlns:a16="http://schemas.microsoft.com/office/drawing/2014/main" id="{C2CDBE4A-5A24-52E2-AA37-67A9E46136A7}"/>
              </a:ext>
            </a:extLst>
          </p:cNvPr>
          <p:cNvSpPr/>
          <p:nvPr userDrawn="1"/>
        </p:nvSpPr>
        <p:spPr>
          <a:xfrm>
            <a:off x="607890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="" xmlns:a16="http://schemas.microsoft.com/office/drawing/2014/main" id="{890D4523-C475-F7C2-B0ED-11CE12003885}"/>
              </a:ext>
            </a:extLst>
          </p:cNvPr>
          <p:cNvSpPr/>
          <p:nvPr userDrawn="1"/>
        </p:nvSpPr>
        <p:spPr>
          <a:xfrm>
            <a:off x="690021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1" name="Ellipse 80">
            <a:extLst>
              <a:ext uri="{FF2B5EF4-FFF2-40B4-BE49-F238E27FC236}">
                <a16:creationId xmlns="" xmlns:a16="http://schemas.microsoft.com/office/drawing/2014/main" id="{EC7C2153-7849-CB3E-290C-1CA224388723}"/>
              </a:ext>
            </a:extLst>
          </p:cNvPr>
          <p:cNvSpPr/>
          <p:nvPr userDrawn="1"/>
        </p:nvSpPr>
        <p:spPr>
          <a:xfrm>
            <a:off x="101854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2" name="Ellipse 81">
            <a:extLst>
              <a:ext uri="{FF2B5EF4-FFF2-40B4-BE49-F238E27FC236}">
                <a16:creationId xmlns="" xmlns:a16="http://schemas.microsoft.com/office/drawing/2014/main" id="{3843E01F-E1C4-62C2-54C3-467D9775E7E7}"/>
              </a:ext>
            </a:extLst>
          </p:cNvPr>
          <p:cNvSpPr/>
          <p:nvPr userDrawn="1"/>
        </p:nvSpPr>
        <p:spPr>
          <a:xfrm>
            <a:off x="110067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="" xmlns:a16="http://schemas.microsoft.com/office/drawing/2014/main" id="{374A689D-FB83-C2DF-6428-50E58856EB66}"/>
              </a:ext>
            </a:extLst>
          </p:cNvPr>
          <p:cNvSpPr/>
          <p:nvPr userDrawn="1"/>
        </p:nvSpPr>
        <p:spPr bwMode="black">
          <a:xfrm>
            <a:off x="9369293" y="4234097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Bildplatzhalter 71">
            <a:extLst>
              <a:ext uri="{FF2B5EF4-FFF2-40B4-BE49-F238E27FC236}">
                <a16:creationId xmlns="" xmlns:a16="http://schemas.microsoft.com/office/drawing/2014/main" id="{BCF9BBA5-4094-5382-4BF0-0FF3DF426911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7332114" y="2159015"/>
            <a:ext cx="2466975" cy="2466975"/>
          </a:xfrm>
          <a:prstGeom prst="ellipse">
            <a:avLst/>
          </a:prstGeom>
          <a:solidFill>
            <a:srgbClr val="D9E5EC"/>
          </a:solidFill>
          <a:ln>
            <a:noFill/>
          </a:ln>
          <a:effectLst/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09" name="Textplatzhalter 16">
            <a:extLst>
              <a:ext uri="{FF2B5EF4-FFF2-40B4-BE49-F238E27FC236}">
                <a16:creationId xmlns="" xmlns:a16="http://schemas.microsoft.com/office/drawing/2014/main" id="{30EE8CAB-7993-AA36-5F21-777734BEEFD9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1176031" y="3801914"/>
            <a:ext cx="5996294" cy="197013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  <a:lvl2pPr marL="180975" indent="-180975"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6" name="Titel 95">
            <a:extLst>
              <a:ext uri="{FF2B5EF4-FFF2-40B4-BE49-F238E27FC236}">
                <a16:creationId xmlns=""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084998"/>
            <a:ext cx="5996294" cy="430887"/>
          </a:xfrm>
        </p:spPr>
        <p:txBody>
          <a:bodyPr anchor="b" anchorCtr="0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="" xmlns:a16="http://schemas.microsoft.com/office/drawing/2014/main" id="{215351FE-3CED-39AC-3E68-C90AD1243516}"/>
              </a:ext>
            </a:extLst>
          </p:cNvPr>
          <p:cNvSpPr/>
          <p:nvPr userDrawn="1"/>
        </p:nvSpPr>
        <p:spPr>
          <a:xfrm>
            <a:off x="4383253" y="895153"/>
            <a:ext cx="124289" cy="1244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="" xmlns:a16="http://schemas.microsoft.com/office/drawing/2014/main" id="{54603BA4-F0D7-5AAD-6753-FB5771D908B9}"/>
              </a:ext>
            </a:extLst>
          </p:cNvPr>
          <p:cNvSpPr/>
          <p:nvPr userDrawn="1"/>
        </p:nvSpPr>
        <p:spPr>
          <a:xfrm flipH="1">
            <a:off x="10015309" y="4063676"/>
            <a:ext cx="361913" cy="362191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9" name="Grafik 38">
            <a:extLst>
              <a:ext uri="{FF2B5EF4-FFF2-40B4-BE49-F238E27FC236}">
                <a16:creationId xmlns=""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=""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75" b="29981"/>
          <a:stretch/>
        </p:blipFill>
        <p:spPr>
          <a:xfrm>
            <a:off x="9135762" y="548402"/>
            <a:ext cx="2707660" cy="1148593"/>
          </a:xfrm>
          <a:prstGeom prst="rect">
            <a:avLst/>
          </a:prstGeom>
        </p:spPr>
      </p:pic>
      <p:sp>
        <p:nvSpPr>
          <p:cNvPr id="3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751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5 mit Portrait (softblue)">
    <p:bg>
      <p:bgPr>
        <a:solidFill>
          <a:srgbClr val="D9E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ihandform: Form 30">
            <a:extLst>
              <a:ext uri="{FF2B5EF4-FFF2-40B4-BE49-F238E27FC236}">
                <a16:creationId xmlns="" xmlns:a16="http://schemas.microsoft.com/office/drawing/2014/main" id="{A20CA994-580D-1BAF-F162-63EB2A8344D7}"/>
              </a:ext>
            </a:extLst>
          </p:cNvPr>
          <p:cNvSpPr/>
          <p:nvPr userDrawn="1"/>
        </p:nvSpPr>
        <p:spPr>
          <a:xfrm flipH="1">
            <a:off x="9554198" y="3516163"/>
            <a:ext cx="2637802" cy="3217438"/>
          </a:xfrm>
          <a:custGeom>
            <a:avLst/>
            <a:gdLst>
              <a:gd name="connsiteX0" fmla="*/ 1030320 w 2637802"/>
              <a:gd name="connsiteY0" fmla="*/ 0 h 3217438"/>
              <a:gd name="connsiteX1" fmla="*/ 7812 w 2637802"/>
              <a:gd name="connsiteY1" fmla="*/ 367353 h 3217438"/>
              <a:gd name="connsiteX2" fmla="*/ 0 w 2637802"/>
              <a:gd name="connsiteY2" fmla="*/ 374459 h 3217438"/>
              <a:gd name="connsiteX3" fmla="*/ 0 w 2637802"/>
              <a:gd name="connsiteY3" fmla="*/ 2842979 h 3217438"/>
              <a:gd name="connsiteX4" fmla="*/ 7812 w 2637802"/>
              <a:gd name="connsiteY4" fmla="*/ 2850085 h 3217438"/>
              <a:gd name="connsiteX5" fmla="*/ 1030320 w 2637802"/>
              <a:gd name="connsiteY5" fmla="*/ 3217438 h 3217438"/>
              <a:gd name="connsiteX6" fmla="*/ 2637802 w 2637802"/>
              <a:gd name="connsiteY6" fmla="*/ 1608719 h 3217438"/>
              <a:gd name="connsiteX7" fmla="*/ 1030320 w 2637802"/>
              <a:gd name="connsiteY7" fmla="*/ 0 h 321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7802" h="3217438">
                <a:moveTo>
                  <a:pt x="1030320" y="0"/>
                </a:moveTo>
                <a:cubicBezTo>
                  <a:pt x="641913" y="0"/>
                  <a:pt x="285680" y="137860"/>
                  <a:pt x="7812" y="367353"/>
                </a:cubicBezTo>
                <a:lnTo>
                  <a:pt x="0" y="374459"/>
                </a:lnTo>
                <a:lnTo>
                  <a:pt x="0" y="2842979"/>
                </a:lnTo>
                <a:lnTo>
                  <a:pt x="7812" y="2850085"/>
                </a:lnTo>
                <a:cubicBezTo>
                  <a:pt x="285680" y="3079578"/>
                  <a:pt x="641913" y="3217438"/>
                  <a:pt x="1030320" y="3217438"/>
                </a:cubicBezTo>
                <a:cubicBezTo>
                  <a:pt x="1918108" y="3217438"/>
                  <a:pt x="2637802" y="2497190"/>
                  <a:pt x="2637802" y="1608719"/>
                </a:cubicBezTo>
                <a:cubicBezTo>
                  <a:pt x="2637802" y="720248"/>
                  <a:pt x="1918108" y="0"/>
                  <a:pt x="10303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="" xmlns:a16="http://schemas.microsoft.com/office/drawing/2014/main" id="{607ECC7E-346D-0CCA-FCA2-CECA30A836EA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="" xmlns:a16="http://schemas.microsoft.com/office/drawing/2014/main" id="{34C28B6F-5714-9E3D-A9C0-1269CE81296A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="" xmlns:a16="http://schemas.microsoft.com/office/drawing/2014/main" id="{D7C63C5C-3862-C381-D29F-EFBFB624A2C7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="" xmlns:a16="http://schemas.microsoft.com/office/drawing/2014/main" id="{A11A61D9-A878-AFF2-DCA8-379958DE5F32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="" xmlns:a16="http://schemas.microsoft.com/office/drawing/2014/main" id="{C33DE0AD-357A-2C94-620D-DA415B53DA33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="" xmlns:a16="http://schemas.microsoft.com/office/drawing/2014/main" id="{5A36E033-4052-0F3C-9E01-77F7F2783A88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="" xmlns:a16="http://schemas.microsoft.com/office/drawing/2014/main" id="{22244646-A405-A2EF-2844-5B43706C96B8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="" xmlns:a16="http://schemas.microsoft.com/office/drawing/2014/main" id="{B3D9B23A-43D3-0C20-00E0-F836773E19ED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="" xmlns:a16="http://schemas.microsoft.com/office/drawing/2014/main" id="{61021387-14DF-D294-E246-493B74E29725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="" xmlns:a16="http://schemas.microsoft.com/office/drawing/2014/main" id="{BA304A1E-91DB-7078-88A1-2A6BE10D0CF0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="" xmlns:a16="http://schemas.microsoft.com/office/drawing/2014/main" id="{FAA703F7-6603-BCD1-951E-205FDA33C409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="" xmlns:a16="http://schemas.microsoft.com/office/drawing/2014/main" id="{F46EF80B-9934-1C05-0305-A0B3A07C0250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="" xmlns:a16="http://schemas.microsoft.com/office/drawing/2014/main" id="{9D540616-3FA6-6028-F921-B40D99990D75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="" xmlns:a16="http://schemas.microsoft.com/office/drawing/2014/main" id="{E4E59C30-2335-E833-8F77-F176D8A89E8E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="" xmlns:a16="http://schemas.microsoft.com/office/drawing/2014/main" id="{DAA22B77-D0D0-7FD5-6BC1-19E7D962628F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="" xmlns:a16="http://schemas.microsoft.com/office/drawing/2014/main" id="{25B78B35-E892-7B2D-5A29-F164299F726D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="" xmlns:a16="http://schemas.microsoft.com/office/drawing/2014/main" id="{2E0EA96D-FFE7-B299-D56E-06443CAE1CA7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="" xmlns:a16="http://schemas.microsoft.com/office/drawing/2014/main" id="{D2967DD6-B3FC-AF04-0C27-79B7CD8F821F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="" xmlns:a16="http://schemas.microsoft.com/office/drawing/2014/main" id="{3CFB856C-7FC5-D524-DB8A-5D04342930CC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="" xmlns:a16="http://schemas.microsoft.com/office/drawing/2014/main" id="{374A689D-FB83-C2DF-6428-50E58856EB66}"/>
              </a:ext>
            </a:extLst>
          </p:cNvPr>
          <p:cNvSpPr/>
          <p:nvPr userDrawn="1"/>
        </p:nvSpPr>
        <p:spPr bwMode="black">
          <a:xfrm>
            <a:off x="9369293" y="4234097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Bildplatzhalter 71">
            <a:extLst>
              <a:ext uri="{FF2B5EF4-FFF2-40B4-BE49-F238E27FC236}">
                <a16:creationId xmlns="" xmlns:a16="http://schemas.microsoft.com/office/drawing/2014/main" id="{BCF9BBA5-4094-5382-4BF0-0FF3DF426911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7332114" y="2159015"/>
            <a:ext cx="2466975" cy="2466975"/>
          </a:xfrm>
          <a:prstGeom prst="ellipse">
            <a:avLst/>
          </a:prstGeom>
          <a:solidFill>
            <a:srgbClr val="D9E5EC"/>
          </a:solidFill>
          <a:ln>
            <a:noFill/>
          </a:ln>
          <a:effectLst/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09" name="Textplatzhalter 16">
            <a:extLst>
              <a:ext uri="{FF2B5EF4-FFF2-40B4-BE49-F238E27FC236}">
                <a16:creationId xmlns="" xmlns:a16="http://schemas.microsoft.com/office/drawing/2014/main" id="{30EE8CAB-7993-AA36-5F21-777734BEEFD9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1176031" y="3801914"/>
            <a:ext cx="5996294" cy="197013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  <a:lvl2pPr marL="180975" indent="-180975"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6" name="Titel 95">
            <a:extLst>
              <a:ext uri="{FF2B5EF4-FFF2-40B4-BE49-F238E27FC236}">
                <a16:creationId xmlns=""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084998"/>
            <a:ext cx="5996294" cy="430887"/>
          </a:xfrm>
        </p:spPr>
        <p:txBody>
          <a:bodyPr anchor="b" anchorCtr="0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21C18D5B-96CE-7FEA-15C7-05AA0EB30C5C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FFB744B6-EBB0-E6E9-F4E2-A64DA1AB3CA6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="" xmlns:a16="http://schemas.microsoft.com/office/drawing/2014/main" id="{97454D36-155C-564E-8CC1-06C9873ADE89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="" xmlns:a16="http://schemas.microsoft.com/office/drawing/2014/main" id="{CD26FEA0-9684-DE0F-AABC-D44A92604F66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="" xmlns:a16="http://schemas.microsoft.com/office/drawing/2014/main" id="{31E0F1EE-B285-D10F-4252-BDCB710A9DBD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="" xmlns:a16="http://schemas.microsoft.com/office/drawing/2014/main" id="{FC36FB9D-90FD-1070-38B0-75ECB7315623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="" xmlns:a16="http://schemas.microsoft.com/office/drawing/2014/main" id="{7A89951A-3E50-6E36-4040-2E4D516B4679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="" xmlns:a16="http://schemas.microsoft.com/office/drawing/2014/main" id="{298AC6F9-E1D2-E28E-AD0E-486C84CB37F8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="" xmlns:a16="http://schemas.microsoft.com/office/drawing/2014/main" id="{FED52F76-CC81-50A1-C23F-CA8F7854D2A1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="" xmlns:a16="http://schemas.microsoft.com/office/drawing/2014/main" id="{75556CA6-F7A8-C107-C60C-FA77D6FD0BB1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="" xmlns:a16="http://schemas.microsoft.com/office/drawing/2014/main" id="{E778ED9B-31D9-204B-EB33-694BD183F310}"/>
              </a:ext>
            </a:extLst>
          </p:cNvPr>
          <p:cNvSpPr/>
          <p:nvPr userDrawn="1"/>
        </p:nvSpPr>
        <p:spPr>
          <a:xfrm flipH="1">
            <a:off x="8337262" y="5661105"/>
            <a:ext cx="454388" cy="4547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" name="Grafik 40">
            <a:extLst>
              <a:ext uri="{FF2B5EF4-FFF2-40B4-BE49-F238E27FC236}">
                <a16:creationId xmlns=""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=""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75" b="29981"/>
          <a:stretch/>
        </p:blipFill>
        <p:spPr>
          <a:xfrm>
            <a:off x="9135762" y="548402"/>
            <a:ext cx="2707660" cy="1148593"/>
          </a:xfrm>
          <a:prstGeom prst="rect">
            <a:avLst/>
          </a:prstGeom>
        </p:spPr>
      </p:pic>
      <p:sp>
        <p:nvSpPr>
          <p:cNvPr id="39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3381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6 mit Portrait (darkblue)">
    <p:bg>
      <p:bgPr>
        <a:solidFill>
          <a:srgbClr val="334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ihandform: Form 31">
            <a:extLst>
              <a:ext uri="{FF2B5EF4-FFF2-40B4-BE49-F238E27FC236}">
                <a16:creationId xmlns="" xmlns:a16="http://schemas.microsoft.com/office/drawing/2014/main" id="{68033518-0B72-8F59-BD4A-8B5664824132}"/>
              </a:ext>
            </a:extLst>
          </p:cNvPr>
          <p:cNvSpPr/>
          <p:nvPr userDrawn="1"/>
        </p:nvSpPr>
        <p:spPr>
          <a:xfrm>
            <a:off x="0" y="2029437"/>
            <a:ext cx="5003457" cy="4828563"/>
          </a:xfrm>
          <a:custGeom>
            <a:avLst/>
            <a:gdLst>
              <a:gd name="connsiteX0" fmla="*/ 1975565 w 5003457"/>
              <a:gd name="connsiteY0" fmla="*/ 0 h 4828563"/>
              <a:gd name="connsiteX1" fmla="*/ 5003457 w 5003457"/>
              <a:gd name="connsiteY1" fmla="*/ 3027892 h 4828563"/>
              <a:gd name="connsiteX2" fmla="*/ 4486341 w 5003457"/>
              <a:gd name="connsiteY2" fmla="*/ 4720816 h 4828563"/>
              <a:gd name="connsiteX3" fmla="*/ 4405769 w 5003457"/>
              <a:gd name="connsiteY3" fmla="*/ 4828563 h 4828563"/>
              <a:gd name="connsiteX4" fmla="*/ 0 w 5003457"/>
              <a:gd name="connsiteY4" fmla="*/ 4828563 h 4828563"/>
              <a:gd name="connsiteX5" fmla="*/ 0 w 5003457"/>
              <a:gd name="connsiteY5" fmla="*/ 736452 h 4828563"/>
              <a:gd name="connsiteX6" fmla="*/ 49544 w 5003457"/>
              <a:gd name="connsiteY6" fmla="*/ 691423 h 4828563"/>
              <a:gd name="connsiteX7" fmla="*/ 1975565 w 5003457"/>
              <a:gd name="connsiteY7" fmla="*/ 0 h 482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3457" h="4828563">
                <a:moveTo>
                  <a:pt x="1975565" y="0"/>
                </a:moveTo>
                <a:cubicBezTo>
                  <a:pt x="3647824" y="0"/>
                  <a:pt x="5003457" y="1355633"/>
                  <a:pt x="5003457" y="3027892"/>
                </a:cubicBezTo>
                <a:cubicBezTo>
                  <a:pt x="5003457" y="3654989"/>
                  <a:pt x="4812821" y="4237561"/>
                  <a:pt x="4486341" y="4720816"/>
                </a:cubicBezTo>
                <a:lnTo>
                  <a:pt x="4405769" y="4828563"/>
                </a:lnTo>
                <a:lnTo>
                  <a:pt x="0" y="4828563"/>
                </a:lnTo>
                <a:lnTo>
                  <a:pt x="0" y="736452"/>
                </a:lnTo>
                <a:lnTo>
                  <a:pt x="49544" y="691423"/>
                </a:lnTo>
                <a:cubicBezTo>
                  <a:pt x="572943" y="259477"/>
                  <a:pt x="1243952" y="0"/>
                  <a:pt x="19755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="" xmlns:a16="http://schemas.microsoft.com/office/drawing/2014/main" id="{607ECC7E-346D-0CCA-FCA2-CECA30A836EA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="" xmlns:a16="http://schemas.microsoft.com/office/drawing/2014/main" id="{34C28B6F-5714-9E3D-A9C0-1269CE81296A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="" xmlns:a16="http://schemas.microsoft.com/office/drawing/2014/main" id="{D7C63C5C-3862-C381-D29F-EFBFB624A2C7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="" xmlns:a16="http://schemas.microsoft.com/office/drawing/2014/main" id="{A11A61D9-A878-AFF2-DCA8-379958DE5F32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="" xmlns:a16="http://schemas.microsoft.com/office/drawing/2014/main" id="{C33DE0AD-357A-2C94-620D-DA415B53DA33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="" xmlns:a16="http://schemas.microsoft.com/office/drawing/2014/main" id="{5A36E033-4052-0F3C-9E01-77F7F2783A88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="" xmlns:a16="http://schemas.microsoft.com/office/drawing/2014/main" id="{22244646-A405-A2EF-2844-5B43706C96B8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="" xmlns:a16="http://schemas.microsoft.com/office/drawing/2014/main" id="{B3D9B23A-43D3-0C20-00E0-F836773E19ED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="" xmlns:a16="http://schemas.microsoft.com/office/drawing/2014/main" id="{61021387-14DF-D294-E246-493B74E29725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="" xmlns:a16="http://schemas.microsoft.com/office/drawing/2014/main" id="{BA304A1E-91DB-7078-88A1-2A6BE10D0CF0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="" xmlns:a16="http://schemas.microsoft.com/office/drawing/2014/main" id="{FAA703F7-6603-BCD1-951E-205FDA33C409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="" xmlns:a16="http://schemas.microsoft.com/office/drawing/2014/main" id="{F46EF80B-9934-1C05-0305-A0B3A07C0250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="" xmlns:a16="http://schemas.microsoft.com/office/drawing/2014/main" id="{9D540616-3FA6-6028-F921-B40D99990D75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="" xmlns:a16="http://schemas.microsoft.com/office/drawing/2014/main" id="{E4E59C30-2335-E833-8F77-F176D8A89E8E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="" xmlns:a16="http://schemas.microsoft.com/office/drawing/2014/main" id="{DAA22B77-D0D0-7FD5-6BC1-19E7D962628F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="" xmlns:a16="http://schemas.microsoft.com/office/drawing/2014/main" id="{25B78B35-E892-7B2D-5A29-F164299F726D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="" xmlns:a16="http://schemas.microsoft.com/office/drawing/2014/main" id="{2E0EA96D-FFE7-B299-D56E-06443CAE1CA7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="" xmlns:a16="http://schemas.microsoft.com/office/drawing/2014/main" id="{D2967DD6-B3FC-AF04-0C27-79B7CD8F821F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="" xmlns:a16="http://schemas.microsoft.com/office/drawing/2014/main" id="{3CFB856C-7FC5-D524-DB8A-5D04342930CC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="" xmlns:a16="http://schemas.microsoft.com/office/drawing/2014/main" id="{374A689D-FB83-C2DF-6428-50E58856EB66}"/>
              </a:ext>
            </a:extLst>
          </p:cNvPr>
          <p:cNvSpPr/>
          <p:nvPr userDrawn="1"/>
        </p:nvSpPr>
        <p:spPr bwMode="black">
          <a:xfrm>
            <a:off x="9369293" y="4234097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Bildplatzhalter 71">
            <a:extLst>
              <a:ext uri="{FF2B5EF4-FFF2-40B4-BE49-F238E27FC236}">
                <a16:creationId xmlns="" xmlns:a16="http://schemas.microsoft.com/office/drawing/2014/main" id="{BCF9BBA5-4094-5382-4BF0-0FF3DF426911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7332114" y="2159015"/>
            <a:ext cx="2466975" cy="2466975"/>
          </a:xfrm>
          <a:prstGeom prst="ellipse">
            <a:avLst/>
          </a:prstGeom>
          <a:solidFill>
            <a:srgbClr val="D9E5EC"/>
          </a:solidFill>
          <a:ln>
            <a:noFill/>
          </a:ln>
          <a:effectLst/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09" name="Textplatzhalter 16">
            <a:extLst>
              <a:ext uri="{FF2B5EF4-FFF2-40B4-BE49-F238E27FC236}">
                <a16:creationId xmlns="" xmlns:a16="http://schemas.microsoft.com/office/drawing/2014/main" id="{30EE8CAB-7993-AA36-5F21-777734BEEFD9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1176031" y="3801914"/>
            <a:ext cx="5996294" cy="1970135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180975" indent="-180975">
              <a:spcBef>
                <a:spcPts val="0"/>
              </a:spcBef>
              <a:defRPr sz="14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6" name="Titel 95">
            <a:extLst>
              <a:ext uri="{FF2B5EF4-FFF2-40B4-BE49-F238E27FC236}">
                <a16:creationId xmlns=""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084998"/>
            <a:ext cx="5996294" cy="430887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21C18D5B-96CE-7FEA-15C7-05AA0EB30C5C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FFB744B6-EBB0-E6E9-F4E2-A64DA1AB3CA6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="" xmlns:a16="http://schemas.microsoft.com/office/drawing/2014/main" id="{97454D36-155C-564E-8CC1-06C9873ADE89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="" xmlns:a16="http://schemas.microsoft.com/office/drawing/2014/main" id="{CD26FEA0-9684-DE0F-AABC-D44A92604F66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="" xmlns:a16="http://schemas.microsoft.com/office/drawing/2014/main" id="{31E0F1EE-B285-D10F-4252-BDCB710A9DBD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="" xmlns:a16="http://schemas.microsoft.com/office/drawing/2014/main" id="{FC36FB9D-90FD-1070-38B0-75ECB7315623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="" xmlns:a16="http://schemas.microsoft.com/office/drawing/2014/main" id="{7A89951A-3E50-6E36-4040-2E4D516B4679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="" xmlns:a16="http://schemas.microsoft.com/office/drawing/2014/main" id="{298AC6F9-E1D2-E28E-AD0E-486C84CB37F8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="" xmlns:a16="http://schemas.microsoft.com/office/drawing/2014/main" id="{FED52F76-CC81-50A1-C23F-CA8F7854D2A1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="" xmlns:a16="http://schemas.microsoft.com/office/drawing/2014/main" id="{75556CA6-F7A8-C107-C60C-FA77D6FD0BB1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A5A71B5B-A343-EAFC-285F-EB31A6F93EE7}"/>
              </a:ext>
            </a:extLst>
          </p:cNvPr>
          <p:cNvSpPr/>
          <p:nvPr userDrawn="1"/>
        </p:nvSpPr>
        <p:spPr bwMode="black">
          <a:xfrm>
            <a:off x="9305165" y="4995632"/>
            <a:ext cx="147571" cy="1475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="" xmlns:a16="http://schemas.microsoft.com/office/drawing/2014/main" id="{C59AEFC5-97A0-F5AA-9908-50B9EAB6CC9D}"/>
              </a:ext>
            </a:extLst>
          </p:cNvPr>
          <p:cNvSpPr/>
          <p:nvPr userDrawn="1"/>
        </p:nvSpPr>
        <p:spPr bwMode="black">
          <a:xfrm>
            <a:off x="8441165" y="5772049"/>
            <a:ext cx="237269" cy="237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="" xmlns:a16="http://schemas.microsoft.com/office/drawing/2014/main" id="{6FDE75CA-B2DE-F276-54A8-D6228A6C861E}"/>
              </a:ext>
            </a:extLst>
          </p:cNvPr>
          <p:cNvSpPr/>
          <p:nvPr userDrawn="1"/>
        </p:nvSpPr>
        <p:spPr>
          <a:xfrm>
            <a:off x="5065651" y="755892"/>
            <a:ext cx="422400" cy="4228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="" xmlns:a16="http://schemas.microsoft.com/office/drawing/2014/main" id="{9604ADF9-789E-4EDA-809C-32DD764FDDCB}"/>
              </a:ext>
            </a:extLst>
          </p:cNvPr>
          <p:cNvSpPr/>
          <p:nvPr userDrawn="1"/>
        </p:nvSpPr>
        <p:spPr>
          <a:xfrm>
            <a:off x="8337550" y="4847105"/>
            <a:ext cx="444500" cy="444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4" name="Grafik 43">
            <a:extLst>
              <a:ext uri="{FF2B5EF4-FFF2-40B4-BE49-F238E27FC236}">
                <a16:creationId xmlns=""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="" xmlns:a16="http://schemas.microsoft.com/office/drawing/2014/main" id="{0645A847-C472-1976-7B1E-A859BD7726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9" b="30483"/>
          <a:stretch/>
        </p:blipFill>
        <p:spPr>
          <a:xfrm>
            <a:off x="9168714" y="548402"/>
            <a:ext cx="2674708" cy="1140355"/>
          </a:xfrm>
          <a:prstGeom prst="rect">
            <a:avLst/>
          </a:prstGeom>
        </p:spPr>
      </p:pic>
      <p:sp>
        <p:nvSpPr>
          <p:cNvPr id="42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11560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AB66-F08C-4E44-92B4-6F655FF50EF1}" type="datetime1">
              <a:rPr lang="de-DE" smtClean="0"/>
              <a:t>18.06.2024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8" name="Textplatzhalter 7">
            <a:extLst>
              <a:ext uri="{FF2B5EF4-FFF2-40B4-BE49-F238E27FC236}">
                <a16:creationId xmlns="" xmlns:a16="http://schemas.microsoft.com/office/drawing/2014/main" id="{A72EE94B-A4DF-CD1C-810A-1EF6C19CB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</p:spTree>
    <p:extLst>
      <p:ext uri="{BB962C8B-B14F-4D97-AF65-F5344CB8AC3E}">
        <p14:creationId xmlns:p14="http://schemas.microsoft.com/office/powerpoint/2010/main" val="308712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4 (darkblue)">
    <p:bg>
      <p:bgPr>
        <a:solidFill>
          <a:srgbClr val="334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Ellipse 70">
            <a:extLst>
              <a:ext uri="{FF2B5EF4-FFF2-40B4-BE49-F238E27FC236}">
                <a16:creationId xmlns="" xmlns:a16="http://schemas.microsoft.com/office/drawing/2014/main" id="{1A87AA66-DCCE-E243-4D98-9E0B98AAC9EC}"/>
              </a:ext>
            </a:extLst>
          </p:cNvPr>
          <p:cNvSpPr/>
          <p:nvPr userDrawn="1"/>
        </p:nvSpPr>
        <p:spPr>
          <a:xfrm>
            <a:off x="5132713" y="825715"/>
            <a:ext cx="263017" cy="263298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: Form 4">
            <a:extLst>
              <a:ext uri="{FF2B5EF4-FFF2-40B4-BE49-F238E27FC236}">
                <a16:creationId xmlns="" xmlns:a16="http://schemas.microsoft.com/office/drawing/2014/main" id="{A0777C5C-44C0-3605-08A7-D330755E2653}"/>
              </a:ext>
            </a:extLst>
          </p:cNvPr>
          <p:cNvSpPr/>
          <p:nvPr userDrawn="1"/>
        </p:nvSpPr>
        <p:spPr>
          <a:xfrm rot="18900000" flipH="1">
            <a:off x="3579680" y="111389"/>
            <a:ext cx="2115812" cy="8780545"/>
          </a:xfrm>
          <a:custGeom>
            <a:avLst/>
            <a:gdLst>
              <a:gd name="connsiteX0" fmla="*/ 309854 w 2115812"/>
              <a:gd name="connsiteY0" fmla="*/ 309854 h 8780545"/>
              <a:gd name="connsiteX1" fmla="*/ 0 w 2115812"/>
              <a:gd name="connsiteY1" fmla="*/ 1057906 h 8780545"/>
              <a:gd name="connsiteX2" fmla="*/ 0 w 2115812"/>
              <a:gd name="connsiteY2" fmla="*/ 8780545 h 8780545"/>
              <a:gd name="connsiteX3" fmla="*/ 2115812 w 2115812"/>
              <a:gd name="connsiteY3" fmla="*/ 6664733 h 8780545"/>
              <a:gd name="connsiteX4" fmla="*/ 2115812 w 2115812"/>
              <a:gd name="connsiteY4" fmla="*/ 1057906 h 8780545"/>
              <a:gd name="connsiteX5" fmla="*/ 1057906 w 2115812"/>
              <a:gd name="connsiteY5" fmla="*/ 0 h 8780545"/>
              <a:gd name="connsiteX6" fmla="*/ 309854 w 2115812"/>
              <a:gd name="connsiteY6" fmla="*/ 309854 h 878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5812" h="8780545">
                <a:moveTo>
                  <a:pt x="309854" y="309854"/>
                </a:moveTo>
                <a:cubicBezTo>
                  <a:pt x="118410" y="501297"/>
                  <a:pt x="0" y="765774"/>
                  <a:pt x="0" y="1057906"/>
                </a:cubicBezTo>
                <a:lnTo>
                  <a:pt x="0" y="8780545"/>
                </a:lnTo>
                <a:lnTo>
                  <a:pt x="2115812" y="6664733"/>
                </a:lnTo>
                <a:lnTo>
                  <a:pt x="2115812" y="1057906"/>
                </a:lnTo>
                <a:cubicBezTo>
                  <a:pt x="2115812" y="473641"/>
                  <a:pt x="1642171" y="0"/>
                  <a:pt x="1057906" y="0"/>
                </a:cubicBezTo>
                <a:cubicBezTo>
                  <a:pt x="765773" y="0"/>
                  <a:pt x="501297" y="118410"/>
                  <a:pt x="309854" y="309854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="" xmlns:a16="http://schemas.microsoft.com/office/drawing/2014/main" id="{59A68ED7-0E35-F386-584B-88C96FF80ECB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="" xmlns:a16="http://schemas.microsoft.com/office/drawing/2014/main" id="{10EBEBE0-6472-5B6A-5F55-3A531DA51925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="" xmlns:a16="http://schemas.microsoft.com/office/drawing/2014/main" id="{CC35754D-2BAA-7AD3-BAF7-61EDEBF27D20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="" xmlns:a16="http://schemas.microsoft.com/office/drawing/2014/main" id="{B0EC0560-AE78-66C8-7D68-7B88FE726A42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="" xmlns:a16="http://schemas.microsoft.com/office/drawing/2014/main" id="{AF087953-F92C-1769-08BE-25CE98B6CBE2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="" xmlns:a16="http://schemas.microsoft.com/office/drawing/2014/main" id="{90301DFB-8C95-10F0-4911-9DCF09E6D373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="" xmlns:a16="http://schemas.microsoft.com/office/drawing/2014/main" id="{E0C8644D-407A-E8B2-69B7-2556BDD1EBB8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="" xmlns:a16="http://schemas.microsoft.com/office/drawing/2014/main" id="{DA0DF4A0-F15D-9B92-F116-7ED8D607C51D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="" xmlns:a16="http://schemas.microsoft.com/office/drawing/2014/main" id="{1A58D2BF-C2AD-1D49-AF17-B14BD28E58F9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1" name="Ellipse 130">
            <a:extLst>
              <a:ext uri="{FF2B5EF4-FFF2-40B4-BE49-F238E27FC236}">
                <a16:creationId xmlns="" xmlns:a16="http://schemas.microsoft.com/office/drawing/2014/main" id="{FC7C9644-ABB2-6271-11E7-849DD93EBFC6}"/>
              </a:ext>
            </a:extLst>
          </p:cNvPr>
          <p:cNvSpPr/>
          <p:nvPr userDrawn="1"/>
        </p:nvSpPr>
        <p:spPr>
          <a:xfrm>
            <a:off x="197235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2" name="Ellipse 131">
            <a:extLst>
              <a:ext uri="{FF2B5EF4-FFF2-40B4-BE49-F238E27FC236}">
                <a16:creationId xmlns="" xmlns:a16="http://schemas.microsoft.com/office/drawing/2014/main" id="{0B23BD9D-81A7-A6D1-4037-7239776B92B0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8" name="Ellipse 137">
            <a:extLst>
              <a:ext uri="{FF2B5EF4-FFF2-40B4-BE49-F238E27FC236}">
                <a16:creationId xmlns="" xmlns:a16="http://schemas.microsoft.com/office/drawing/2014/main" id="{62321009-753B-115B-1420-456B73C31855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9" name="Ellipse 138">
            <a:extLst>
              <a:ext uri="{FF2B5EF4-FFF2-40B4-BE49-F238E27FC236}">
                <a16:creationId xmlns="" xmlns:a16="http://schemas.microsoft.com/office/drawing/2014/main" id="{9318B95A-44BE-3ADD-9437-113439B4272D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0" name="Ellipse 139">
            <a:extLst>
              <a:ext uri="{FF2B5EF4-FFF2-40B4-BE49-F238E27FC236}">
                <a16:creationId xmlns="" xmlns:a16="http://schemas.microsoft.com/office/drawing/2014/main" id="{7224438B-84CD-5282-DFD3-D468076B39E0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1" name="Ellipse 140">
            <a:extLst>
              <a:ext uri="{FF2B5EF4-FFF2-40B4-BE49-F238E27FC236}">
                <a16:creationId xmlns="" xmlns:a16="http://schemas.microsoft.com/office/drawing/2014/main" id="{7EF54818-5DBF-46B6-105B-B3335A7D992A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2" name="Ellipse 141">
            <a:extLst>
              <a:ext uri="{FF2B5EF4-FFF2-40B4-BE49-F238E27FC236}">
                <a16:creationId xmlns="" xmlns:a16="http://schemas.microsoft.com/office/drawing/2014/main" id="{22CEB4DA-90BF-BF80-6AB7-4E67451D5BC5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3" name="Ellipse 142">
            <a:extLst>
              <a:ext uri="{FF2B5EF4-FFF2-40B4-BE49-F238E27FC236}">
                <a16:creationId xmlns="" xmlns:a16="http://schemas.microsoft.com/office/drawing/2014/main" id="{FFFD5343-C530-7378-73A1-D8263D2E051C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2" name="Ellipse 151">
            <a:extLst>
              <a:ext uri="{FF2B5EF4-FFF2-40B4-BE49-F238E27FC236}">
                <a16:creationId xmlns="" xmlns:a16="http://schemas.microsoft.com/office/drawing/2014/main" id="{93DE3820-232A-B586-FEB8-75E9CD7C7EF5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3" name="Ellipse 152">
            <a:extLst>
              <a:ext uri="{FF2B5EF4-FFF2-40B4-BE49-F238E27FC236}">
                <a16:creationId xmlns="" xmlns:a16="http://schemas.microsoft.com/office/drawing/2014/main" id="{3BB442C6-98BB-EBDD-C93C-544B999B9B97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4" name="Ellipse 153">
            <a:extLst>
              <a:ext uri="{FF2B5EF4-FFF2-40B4-BE49-F238E27FC236}">
                <a16:creationId xmlns="" xmlns:a16="http://schemas.microsoft.com/office/drawing/2014/main" id="{45EB269B-174D-A858-38F6-E5DC33599093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5" name="Ellipse 154">
            <a:extLst>
              <a:ext uri="{FF2B5EF4-FFF2-40B4-BE49-F238E27FC236}">
                <a16:creationId xmlns="" xmlns:a16="http://schemas.microsoft.com/office/drawing/2014/main" id="{69DBAD0E-7FD6-2738-D72B-CA78DED1B88E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6" name="Ellipse 155">
            <a:extLst>
              <a:ext uri="{FF2B5EF4-FFF2-40B4-BE49-F238E27FC236}">
                <a16:creationId xmlns="" xmlns:a16="http://schemas.microsoft.com/office/drawing/2014/main" id="{DEC100B5-1CD8-9B15-E072-0049B1F9E2C0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1" name="Freihandform: Form 160">
            <a:extLst>
              <a:ext uri="{FF2B5EF4-FFF2-40B4-BE49-F238E27FC236}">
                <a16:creationId xmlns="" xmlns:a16="http://schemas.microsoft.com/office/drawing/2014/main" id="{30B25F85-D141-E823-AAC6-1561AF0F4FF9}"/>
              </a:ext>
            </a:extLst>
          </p:cNvPr>
          <p:cNvSpPr/>
          <p:nvPr userDrawn="1"/>
        </p:nvSpPr>
        <p:spPr>
          <a:xfrm rot="21180143">
            <a:off x="-201796" y="2074769"/>
            <a:ext cx="12595593" cy="2542686"/>
          </a:xfrm>
          <a:custGeom>
            <a:avLst/>
            <a:gdLst>
              <a:gd name="connsiteX0" fmla="*/ 12595593 w 12595593"/>
              <a:gd name="connsiteY0" fmla="*/ 0 h 2542686"/>
              <a:gd name="connsiteX1" fmla="*/ 12283498 w 12595593"/>
              <a:gd name="connsiteY1" fmla="*/ 2542686 h 2542686"/>
              <a:gd name="connsiteX2" fmla="*/ 0 w 12595593"/>
              <a:gd name="connsiteY2" fmla="*/ 2542686 h 2542686"/>
              <a:gd name="connsiteX3" fmla="*/ 312096 w 12595593"/>
              <a:gd name="connsiteY3" fmla="*/ 0 h 254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5593" h="2542686">
                <a:moveTo>
                  <a:pt x="12595593" y="0"/>
                </a:moveTo>
                <a:lnTo>
                  <a:pt x="12283498" y="2542686"/>
                </a:lnTo>
                <a:lnTo>
                  <a:pt x="0" y="2542686"/>
                </a:lnTo>
                <a:lnTo>
                  <a:pt x="312096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>
          <a:xfrm>
            <a:off x="1055440" y="3102759"/>
            <a:ext cx="10081120" cy="461665"/>
          </a:xfrm>
        </p:spPr>
        <p:txBody>
          <a:bodyPr wrap="square" anchor="b" anchorCtr="0">
            <a:spAutoFit/>
          </a:bodyPr>
          <a:lstStyle>
            <a:lvl1pPr algn="l">
              <a:spcBef>
                <a:spcPts val="0"/>
              </a:spcBef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55440" y="3650503"/>
            <a:ext cx="8607544" cy="307777"/>
          </a:xfrm>
        </p:spPr>
        <p:txBody>
          <a:bodyPr wrap="square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0" name="Ellipse 69">
            <a:extLst>
              <a:ext uri="{FF2B5EF4-FFF2-40B4-BE49-F238E27FC236}">
                <a16:creationId xmlns="" xmlns:a16="http://schemas.microsoft.com/office/drawing/2014/main" id="{899FA8A9-1941-4997-F904-C3B460D5B33D}"/>
              </a:ext>
            </a:extLst>
          </p:cNvPr>
          <p:cNvSpPr/>
          <p:nvPr userDrawn="1"/>
        </p:nvSpPr>
        <p:spPr bwMode="black">
          <a:xfrm>
            <a:off x="8441165" y="5772049"/>
            <a:ext cx="237269" cy="2372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="" xmlns:a16="http://schemas.microsoft.com/office/drawing/2014/main" id="{51916427-849A-50C7-6831-CB643279A265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="" xmlns:a16="http://schemas.microsoft.com/office/drawing/2014/main" id="{D37DFA0B-E94A-ABD0-6582-A0BC16A74641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="" xmlns:a16="http://schemas.microsoft.com/office/drawing/2014/main" id="{3BC7F845-5ABB-E35A-5B13-6AD1B589566E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="" xmlns:a16="http://schemas.microsoft.com/office/drawing/2014/main" id="{EBFBE3B0-2270-47C5-A687-1F6D52877F13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47" name="Grafik 46">
            <a:extLst>
              <a:ext uri="{FF2B5EF4-FFF2-40B4-BE49-F238E27FC236}">
                <a16:creationId xmlns=""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="" xmlns:a16="http://schemas.microsoft.com/office/drawing/2014/main" id="{0645A847-C472-1976-7B1E-A859BD7726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9" b="30483"/>
          <a:stretch/>
        </p:blipFill>
        <p:spPr>
          <a:xfrm>
            <a:off x="9168714" y="548402"/>
            <a:ext cx="2674708" cy="114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6" name="Textplatzhalter 7">
            <a:extLst>
              <a:ext uri="{FF2B5EF4-FFF2-40B4-BE49-F238E27FC236}">
                <a16:creationId xmlns="" xmlns:a16="http://schemas.microsoft.com/office/drawing/2014/main" id="{8DF58C7B-36EA-1283-3120-832D17CD6997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3" name="Datumsplatzhalt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2A4BB784-1B72-4D54-89B7-7DC6665F77BE}" type="datetime1">
              <a:rPr lang="de-DE" smtClean="0"/>
              <a:t>18.06.2024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 userDrawn="1"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="" xmlns:a16="http://schemas.microsoft.com/office/drawing/2014/main" id="{89D18E2E-CE2F-846C-1C11-F53FFBF6A148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555812" y="1556792"/>
            <a:ext cx="6934879" cy="325535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631825" indent="-263525">
              <a:spcBef>
                <a:spcPts val="0"/>
              </a:spcBef>
              <a:defRPr/>
            </a:lvl2pPr>
            <a:lvl3pPr marL="715963" indent="-179388">
              <a:defRPr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" name="Rechteck: abgerundete Ecken 7">
            <a:extLst>
              <a:ext uri="{FF2B5EF4-FFF2-40B4-BE49-F238E27FC236}">
                <a16:creationId xmlns="" xmlns:a16="http://schemas.microsoft.com/office/drawing/2014/main" id="{D01D535C-5EB4-20D3-57C3-188C6D62F426}"/>
              </a:ext>
            </a:extLst>
          </p:cNvPr>
          <p:cNvSpPr/>
          <p:nvPr userDrawn="1"/>
        </p:nvSpPr>
        <p:spPr>
          <a:xfrm rot="2700000">
            <a:off x="10410308" y="1429381"/>
            <a:ext cx="381888" cy="1544746"/>
          </a:xfrm>
          <a:prstGeom prst="roundRect">
            <a:avLst>
              <a:gd name="adj" fmla="val 46631"/>
            </a:avLst>
          </a:pr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68CE967F-866F-FA85-D5C2-42DDC0AC23B6}"/>
              </a:ext>
            </a:extLst>
          </p:cNvPr>
          <p:cNvSpPr>
            <a:spLocks noChangeAspect="1"/>
          </p:cNvSpPr>
          <p:nvPr userDrawn="1"/>
        </p:nvSpPr>
        <p:spPr>
          <a:xfrm>
            <a:off x="9338956" y="1743141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90D44854-DBAB-32E1-76DE-B75F3EA0F7DF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="" xmlns:a16="http://schemas.microsoft.com/office/drawing/2014/main" id="{F349A697-01F5-3B6D-BE0C-EBF7C379F242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="" xmlns:a16="http://schemas.microsoft.com/office/drawing/2014/main" id="{848D3533-588C-C258-4C37-DA3AF0437890}"/>
              </a:ext>
            </a:extLst>
          </p:cNvPr>
          <p:cNvSpPr/>
          <p:nvPr userDrawn="1"/>
        </p:nvSpPr>
        <p:spPr>
          <a:xfrm>
            <a:off x="93641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="" xmlns:a16="http://schemas.microsoft.com/office/drawing/2014/main" id="{E40519F4-72A5-32E5-B6D5-CC3ECA758AC7}"/>
              </a:ext>
            </a:extLst>
          </p:cNvPr>
          <p:cNvSpPr/>
          <p:nvPr userDrawn="1"/>
        </p:nvSpPr>
        <p:spPr>
          <a:xfrm>
            <a:off x="101854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="" xmlns:a16="http://schemas.microsoft.com/office/drawing/2014/main" id="{5623672B-391F-748D-BBF4-EE407B57016B}"/>
              </a:ext>
            </a:extLst>
          </p:cNvPr>
          <p:cNvSpPr/>
          <p:nvPr userDrawn="1"/>
        </p:nvSpPr>
        <p:spPr>
          <a:xfrm>
            <a:off x="110067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1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6" name="Textplatzhalter 7">
            <a:extLst>
              <a:ext uri="{FF2B5EF4-FFF2-40B4-BE49-F238E27FC236}">
                <a16:creationId xmlns="" xmlns:a16="http://schemas.microsoft.com/office/drawing/2014/main" id="{8DF58C7B-36EA-1283-3120-832D17CD6997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3" name="Datumsplatzhalt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0F505AA4-8FE5-4111-8F7E-82FD37944AE1}" type="datetime1">
              <a:rPr lang="de-DE" smtClean="0"/>
              <a:t>18.06.2024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 userDrawn="1"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="" xmlns:a16="http://schemas.microsoft.com/office/drawing/2014/main" id="{89D18E2E-CE2F-846C-1C11-F53FFBF6A148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555812" y="1556792"/>
            <a:ext cx="6934879" cy="325535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631825" indent="-263525">
              <a:spcBef>
                <a:spcPts val="0"/>
              </a:spcBef>
              <a:defRPr/>
            </a:lvl2pPr>
            <a:lvl3pPr marL="715963" indent="-179388">
              <a:defRPr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2" name="Freihandform: Form 31">
            <a:extLst>
              <a:ext uri="{FF2B5EF4-FFF2-40B4-BE49-F238E27FC236}">
                <a16:creationId xmlns="" xmlns:a16="http://schemas.microsoft.com/office/drawing/2014/main" id="{A33165BE-10C1-ED26-E23C-54B76D89C1C1}"/>
              </a:ext>
            </a:extLst>
          </p:cNvPr>
          <p:cNvSpPr/>
          <p:nvPr userDrawn="1"/>
        </p:nvSpPr>
        <p:spPr>
          <a:xfrm>
            <a:off x="9211745" y="3282411"/>
            <a:ext cx="2980255" cy="3590044"/>
          </a:xfrm>
          <a:custGeom>
            <a:avLst/>
            <a:gdLst>
              <a:gd name="connsiteX0" fmla="*/ 1795022 w 2980255"/>
              <a:gd name="connsiteY0" fmla="*/ 0 h 3590044"/>
              <a:gd name="connsiteX1" fmla="*/ 2936823 w 2980255"/>
              <a:gd name="connsiteY1" fmla="*/ 409896 h 3590044"/>
              <a:gd name="connsiteX2" fmla="*/ 2980255 w 2980255"/>
              <a:gd name="connsiteY2" fmla="*/ 449370 h 3590044"/>
              <a:gd name="connsiteX3" fmla="*/ 2980255 w 2980255"/>
              <a:gd name="connsiteY3" fmla="*/ 3140674 h 3590044"/>
              <a:gd name="connsiteX4" fmla="*/ 2936823 w 2980255"/>
              <a:gd name="connsiteY4" fmla="*/ 3180148 h 3590044"/>
              <a:gd name="connsiteX5" fmla="*/ 1795022 w 2980255"/>
              <a:gd name="connsiteY5" fmla="*/ 3590044 h 3590044"/>
              <a:gd name="connsiteX6" fmla="*/ 0 w 2980255"/>
              <a:gd name="connsiteY6" fmla="*/ 1795022 h 3590044"/>
              <a:gd name="connsiteX7" fmla="*/ 1795022 w 2980255"/>
              <a:gd name="connsiteY7" fmla="*/ 0 h 359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0255" h="3590044">
                <a:moveTo>
                  <a:pt x="1795022" y="0"/>
                </a:moveTo>
                <a:cubicBezTo>
                  <a:pt x="2228743" y="0"/>
                  <a:pt x="2626537" y="153826"/>
                  <a:pt x="2936823" y="409896"/>
                </a:cubicBezTo>
                <a:lnTo>
                  <a:pt x="2980255" y="449370"/>
                </a:lnTo>
                <a:lnTo>
                  <a:pt x="2980255" y="3140674"/>
                </a:lnTo>
                <a:lnTo>
                  <a:pt x="2936823" y="3180148"/>
                </a:lnTo>
                <a:cubicBezTo>
                  <a:pt x="2626537" y="3436219"/>
                  <a:pt x="2228743" y="3590044"/>
                  <a:pt x="1795022" y="3590044"/>
                </a:cubicBezTo>
                <a:cubicBezTo>
                  <a:pt x="803659" y="3590044"/>
                  <a:pt x="0" y="2786385"/>
                  <a:pt x="0" y="1795022"/>
                </a:cubicBezTo>
                <a:cubicBezTo>
                  <a:pt x="0" y="803659"/>
                  <a:pt x="803659" y="0"/>
                  <a:pt x="1795022" y="0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="" xmlns:a16="http://schemas.microsoft.com/office/drawing/2014/main" id="{732F84A7-E008-0F41-549D-7CCD88D2D121}"/>
              </a:ext>
            </a:extLst>
          </p:cNvPr>
          <p:cNvSpPr/>
          <p:nvPr userDrawn="1"/>
        </p:nvSpPr>
        <p:spPr>
          <a:xfrm rot="2700000">
            <a:off x="10005322" y="3684510"/>
            <a:ext cx="381888" cy="2764226"/>
          </a:xfrm>
          <a:prstGeom prst="roundRect">
            <a:avLst>
              <a:gd name="adj" fmla="val 50000"/>
            </a:avLst>
          </a:prstGeom>
          <a:solidFill>
            <a:srgbClr val="009B9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="" xmlns:a16="http://schemas.microsoft.com/office/drawing/2014/main" id="{3F5C4F4F-F531-3A2E-08F9-9643AB1EB6FD}"/>
              </a:ext>
            </a:extLst>
          </p:cNvPr>
          <p:cNvSpPr/>
          <p:nvPr userDrawn="1"/>
        </p:nvSpPr>
        <p:spPr>
          <a:xfrm>
            <a:off x="854283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="" xmlns:a16="http://schemas.microsoft.com/office/drawing/2014/main" id="{6AAC04AE-8274-7133-5120-42BFBA6D5CD7}"/>
              </a:ext>
            </a:extLst>
          </p:cNvPr>
          <p:cNvSpPr/>
          <p:nvPr userDrawn="1"/>
        </p:nvSpPr>
        <p:spPr>
          <a:xfrm>
            <a:off x="9364147" y="4229200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="" xmlns:a16="http://schemas.microsoft.com/office/drawing/2014/main" id="{03DB9CC5-327C-DCAA-E723-0DBC78AF1149}"/>
              </a:ext>
            </a:extLst>
          </p:cNvPr>
          <p:cNvSpPr/>
          <p:nvPr userDrawn="1"/>
        </p:nvSpPr>
        <p:spPr>
          <a:xfrm>
            <a:off x="1018545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="" xmlns:a16="http://schemas.microsoft.com/office/drawing/2014/main" id="{290C89D7-A3C1-405C-257D-923C86AE64EE}"/>
              </a:ext>
            </a:extLst>
          </p:cNvPr>
          <p:cNvSpPr>
            <a:spLocks noChangeAspect="1"/>
          </p:cNvSpPr>
          <p:nvPr userDrawn="1"/>
        </p:nvSpPr>
        <p:spPr>
          <a:xfrm>
            <a:off x="10970766" y="4209470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="" xmlns:a16="http://schemas.microsoft.com/office/drawing/2014/main" id="{45750D55-E619-11C7-DF16-47EB13D8A5F3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="" xmlns:a16="http://schemas.microsoft.com/office/drawing/2014/main" id="{872A47D7-81CE-7928-8101-91B6F99E5F76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="" xmlns:a16="http://schemas.microsoft.com/office/drawing/2014/main" id="{487FE499-FC80-0626-9507-67D6E9B67BDE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="" xmlns:a16="http://schemas.microsoft.com/office/drawing/2014/main" id="{6639B39B-7DCF-2159-E977-6E6117E7737B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="" xmlns:a16="http://schemas.microsoft.com/office/drawing/2014/main" id="{15A2F2A6-D12F-B298-B8DC-2E74EB49E310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="" xmlns:a16="http://schemas.microsoft.com/office/drawing/2014/main" id="{2C569B2B-03BE-396D-DC46-5AA09DAB9CE3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" name="Freihandform: Form 29">
            <a:extLst>
              <a:ext uri="{FF2B5EF4-FFF2-40B4-BE49-F238E27FC236}">
                <a16:creationId xmlns="" xmlns:a16="http://schemas.microsoft.com/office/drawing/2014/main" id="{381F0D70-80ED-2E98-F949-890359C4C0E4}"/>
              </a:ext>
            </a:extLst>
          </p:cNvPr>
          <p:cNvSpPr/>
          <p:nvPr userDrawn="1"/>
        </p:nvSpPr>
        <p:spPr>
          <a:xfrm>
            <a:off x="1" y="1405165"/>
            <a:ext cx="374051" cy="748102"/>
          </a:xfrm>
          <a:custGeom>
            <a:avLst/>
            <a:gdLst>
              <a:gd name="connsiteX0" fmla="*/ 0 w 374051"/>
              <a:gd name="connsiteY0" fmla="*/ 0 h 748102"/>
              <a:gd name="connsiteX1" fmla="*/ 374051 w 374051"/>
              <a:gd name="connsiteY1" fmla="*/ 374051 h 748102"/>
              <a:gd name="connsiteX2" fmla="*/ 0 w 374051"/>
              <a:gd name="connsiteY2" fmla="*/ 748102 h 7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051" h="748102">
                <a:moveTo>
                  <a:pt x="0" y="0"/>
                </a:moveTo>
                <a:cubicBezTo>
                  <a:pt x="206583" y="0"/>
                  <a:pt x="374051" y="167468"/>
                  <a:pt x="374051" y="374051"/>
                </a:cubicBezTo>
                <a:cubicBezTo>
                  <a:pt x="374051" y="580634"/>
                  <a:pt x="206583" y="748102"/>
                  <a:pt x="0" y="748102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="" xmlns:a16="http://schemas.microsoft.com/office/drawing/2014/main" id="{1E933AD0-C302-39A6-7608-9F2328FCE139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="" xmlns:a16="http://schemas.microsoft.com/office/drawing/2014/main" id="{959D073A-261C-5198-11CE-620A2C06264F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47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1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="" xmlns:a16="http://schemas.microsoft.com/office/drawing/2014/main" id="{659036B3-9330-C46A-02B1-5FC129B93D31}"/>
              </a:ext>
            </a:extLst>
          </p:cNvPr>
          <p:cNvGrpSpPr/>
          <p:nvPr userDrawn="1"/>
        </p:nvGrpSpPr>
        <p:grpSpPr>
          <a:xfrm>
            <a:off x="1151047" y="946555"/>
            <a:ext cx="9877339" cy="4952729"/>
            <a:chOff x="1151047" y="946555"/>
            <a:chExt cx="9877339" cy="4952729"/>
          </a:xfrm>
        </p:grpSpPr>
        <p:sp>
          <p:nvSpPr>
            <p:cNvPr id="3" name="Ellipse 2">
              <a:extLst>
                <a:ext uri="{FF2B5EF4-FFF2-40B4-BE49-F238E27FC236}">
                  <a16:creationId xmlns="" xmlns:a16="http://schemas.microsoft.com/office/drawing/2014/main" id="{02AC2BA6-5B8E-35CF-7445-FEFB1042ED70}"/>
                </a:ext>
              </a:extLst>
            </p:cNvPr>
            <p:cNvSpPr/>
            <p:nvPr userDrawn="1"/>
          </p:nvSpPr>
          <p:spPr>
            <a:xfrm>
              <a:off x="19723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Ellipse 3">
              <a:extLst>
                <a:ext uri="{FF2B5EF4-FFF2-40B4-BE49-F238E27FC236}">
                  <a16:creationId xmlns="" xmlns:a16="http://schemas.microsoft.com/office/drawing/2014/main" id="{50A9213C-01AD-0CEF-4B0D-1B6567ACF080}"/>
                </a:ext>
              </a:extLst>
            </p:cNvPr>
            <p:cNvSpPr/>
            <p:nvPr userDrawn="1"/>
          </p:nvSpPr>
          <p:spPr>
            <a:xfrm>
              <a:off x="11510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="" xmlns:a16="http://schemas.microsoft.com/office/drawing/2014/main" id="{AFE82676-538F-3E84-AB25-CD0F61E19B3A}"/>
                </a:ext>
              </a:extLst>
            </p:cNvPr>
            <p:cNvSpPr/>
            <p:nvPr userDrawn="1"/>
          </p:nvSpPr>
          <p:spPr>
            <a:xfrm>
              <a:off x="27936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="" xmlns:a16="http://schemas.microsoft.com/office/drawing/2014/main" id="{3060B747-6C72-AF88-B438-FD518343FCD6}"/>
                </a:ext>
              </a:extLst>
            </p:cNvPr>
            <p:cNvSpPr/>
            <p:nvPr userDrawn="1"/>
          </p:nvSpPr>
          <p:spPr>
            <a:xfrm>
              <a:off x="361497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="" xmlns:a16="http://schemas.microsoft.com/office/drawing/2014/main" id="{11226762-08FD-8B62-EA6A-B2BC7248FB4F}"/>
                </a:ext>
              </a:extLst>
            </p:cNvPr>
            <p:cNvSpPr/>
            <p:nvPr userDrawn="1"/>
          </p:nvSpPr>
          <p:spPr>
            <a:xfrm>
              <a:off x="443628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="" xmlns:a16="http://schemas.microsoft.com/office/drawing/2014/main" id="{BB2E2684-8AD7-5C8C-F10F-B5D75A27472E}"/>
                </a:ext>
              </a:extLst>
            </p:cNvPr>
            <p:cNvSpPr/>
            <p:nvPr userDrawn="1"/>
          </p:nvSpPr>
          <p:spPr>
            <a:xfrm>
              <a:off x="525759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="" xmlns:a16="http://schemas.microsoft.com/office/drawing/2014/main" id="{ADC06ED1-496A-E667-892F-9B53051E24FD}"/>
                </a:ext>
              </a:extLst>
            </p:cNvPr>
            <p:cNvSpPr/>
            <p:nvPr userDrawn="1"/>
          </p:nvSpPr>
          <p:spPr>
            <a:xfrm>
              <a:off x="607890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="" xmlns:a16="http://schemas.microsoft.com/office/drawing/2014/main" id="{F3E72AA7-6103-E235-962A-8CB89924DDEC}"/>
                </a:ext>
              </a:extLst>
            </p:cNvPr>
            <p:cNvSpPr/>
            <p:nvPr userDrawn="1"/>
          </p:nvSpPr>
          <p:spPr>
            <a:xfrm>
              <a:off x="690021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Ellipse 38">
              <a:extLst>
                <a:ext uri="{FF2B5EF4-FFF2-40B4-BE49-F238E27FC236}">
                  <a16:creationId xmlns="" xmlns:a16="http://schemas.microsoft.com/office/drawing/2014/main" id="{B8F3EA2D-7E38-73D3-5237-AA7F3D9E9A01}"/>
                </a:ext>
              </a:extLst>
            </p:cNvPr>
            <p:cNvSpPr/>
            <p:nvPr userDrawn="1"/>
          </p:nvSpPr>
          <p:spPr>
            <a:xfrm>
              <a:off x="772152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="" xmlns:a16="http://schemas.microsoft.com/office/drawing/2014/main" id="{C2A7E9B8-2D49-B88F-0EBF-BADD5C827BCC}"/>
                </a:ext>
              </a:extLst>
            </p:cNvPr>
            <p:cNvSpPr/>
            <p:nvPr userDrawn="1"/>
          </p:nvSpPr>
          <p:spPr>
            <a:xfrm>
              <a:off x="854283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="" xmlns:a16="http://schemas.microsoft.com/office/drawing/2014/main" id="{19AE0A0C-4DEA-14FD-4F7C-60EBDBC83343}"/>
                </a:ext>
              </a:extLst>
            </p:cNvPr>
            <p:cNvSpPr/>
            <p:nvPr userDrawn="1"/>
          </p:nvSpPr>
          <p:spPr>
            <a:xfrm>
              <a:off x="93641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="" xmlns:a16="http://schemas.microsoft.com/office/drawing/2014/main" id="{0B527F63-88EA-918D-4172-BB390F17ED20}"/>
                </a:ext>
              </a:extLst>
            </p:cNvPr>
            <p:cNvSpPr/>
            <p:nvPr userDrawn="1"/>
          </p:nvSpPr>
          <p:spPr>
            <a:xfrm>
              <a:off x="101854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="" xmlns:a16="http://schemas.microsoft.com/office/drawing/2014/main" id="{CE451F4A-7E64-B742-E2BE-F41D582F935E}"/>
                </a:ext>
              </a:extLst>
            </p:cNvPr>
            <p:cNvSpPr/>
            <p:nvPr userDrawn="1"/>
          </p:nvSpPr>
          <p:spPr>
            <a:xfrm>
              <a:off x="110067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="" xmlns:a16="http://schemas.microsoft.com/office/drawing/2014/main" id="{E84065D5-75ED-02E3-7FF0-75F4E10DB032}"/>
                </a:ext>
              </a:extLst>
            </p:cNvPr>
            <p:cNvSpPr/>
            <p:nvPr userDrawn="1"/>
          </p:nvSpPr>
          <p:spPr>
            <a:xfrm>
              <a:off x="19723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="" xmlns:a16="http://schemas.microsoft.com/office/drawing/2014/main" id="{BA24D1CD-9E15-0835-015C-7EC7C5AABC93}"/>
                </a:ext>
              </a:extLst>
            </p:cNvPr>
            <p:cNvSpPr/>
            <p:nvPr userDrawn="1"/>
          </p:nvSpPr>
          <p:spPr>
            <a:xfrm>
              <a:off x="11510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="" xmlns:a16="http://schemas.microsoft.com/office/drawing/2014/main" id="{A1225E42-5A2C-8ED2-8842-62D16BE0AB7B}"/>
                </a:ext>
              </a:extLst>
            </p:cNvPr>
            <p:cNvSpPr/>
            <p:nvPr userDrawn="1"/>
          </p:nvSpPr>
          <p:spPr>
            <a:xfrm>
              <a:off x="27936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="" xmlns:a16="http://schemas.microsoft.com/office/drawing/2014/main" id="{5887821D-D642-54ED-90B5-752CBB634A87}"/>
                </a:ext>
              </a:extLst>
            </p:cNvPr>
            <p:cNvSpPr/>
            <p:nvPr userDrawn="1"/>
          </p:nvSpPr>
          <p:spPr>
            <a:xfrm>
              <a:off x="361497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="" xmlns:a16="http://schemas.microsoft.com/office/drawing/2014/main" id="{127EB3C6-C489-918A-F2CC-2AE958AB344D}"/>
                </a:ext>
              </a:extLst>
            </p:cNvPr>
            <p:cNvSpPr/>
            <p:nvPr userDrawn="1"/>
          </p:nvSpPr>
          <p:spPr>
            <a:xfrm>
              <a:off x="443628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="" xmlns:a16="http://schemas.microsoft.com/office/drawing/2014/main" id="{BB07C9AD-7597-0E7A-AA62-50A3D6175C15}"/>
                </a:ext>
              </a:extLst>
            </p:cNvPr>
            <p:cNvSpPr/>
            <p:nvPr userDrawn="1"/>
          </p:nvSpPr>
          <p:spPr>
            <a:xfrm>
              <a:off x="525759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="" xmlns:a16="http://schemas.microsoft.com/office/drawing/2014/main" id="{6E490625-1493-1BF9-F7CB-8CA76E584859}"/>
                </a:ext>
              </a:extLst>
            </p:cNvPr>
            <p:cNvSpPr/>
            <p:nvPr userDrawn="1"/>
          </p:nvSpPr>
          <p:spPr>
            <a:xfrm>
              <a:off x="607890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="" xmlns:a16="http://schemas.microsoft.com/office/drawing/2014/main" id="{8BD349B0-F367-9F90-E4D8-8D7E094E5318}"/>
                </a:ext>
              </a:extLst>
            </p:cNvPr>
            <p:cNvSpPr/>
            <p:nvPr userDrawn="1"/>
          </p:nvSpPr>
          <p:spPr>
            <a:xfrm>
              <a:off x="690021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="" xmlns:a16="http://schemas.microsoft.com/office/drawing/2014/main" id="{CC0981B5-B3E3-6602-6ED5-FCC8C9788112}"/>
                </a:ext>
              </a:extLst>
            </p:cNvPr>
            <p:cNvSpPr/>
            <p:nvPr userDrawn="1"/>
          </p:nvSpPr>
          <p:spPr>
            <a:xfrm>
              <a:off x="772152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Ellipse 52">
              <a:extLst>
                <a:ext uri="{FF2B5EF4-FFF2-40B4-BE49-F238E27FC236}">
                  <a16:creationId xmlns="" xmlns:a16="http://schemas.microsoft.com/office/drawing/2014/main" id="{F810122C-5290-AC8B-A1D4-8CA6016141EB}"/>
                </a:ext>
              </a:extLst>
            </p:cNvPr>
            <p:cNvSpPr/>
            <p:nvPr userDrawn="1"/>
          </p:nvSpPr>
          <p:spPr>
            <a:xfrm>
              <a:off x="854283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Ellipse 53">
              <a:extLst>
                <a:ext uri="{FF2B5EF4-FFF2-40B4-BE49-F238E27FC236}">
                  <a16:creationId xmlns="" xmlns:a16="http://schemas.microsoft.com/office/drawing/2014/main" id="{32B87FC3-B500-0C9C-9965-DBE1F756347E}"/>
                </a:ext>
              </a:extLst>
            </p:cNvPr>
            <p:cNvSpPr/>
            <p:nvPr userDrawn="1"/>
          </p:nvSpPr>
          <p:spPr>
            <a:xfrm>
              <a:off x="93641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Ellipse 54">
              <a:extLst>
                <a:ext uri="{FF2B5EF4-FFF2-40B4-BE49-F238E27FC236}">
                  <a16:creationId xmlns="" xmlns:a16="http://schemas.microsoft.com/office/drawing/2014/main" id="{32995F1A-C8D1-A64B-3A9E-04AB707FFE9F}"/>
                </a:ext>
              </a:extLst>
            </p:cNvPr>
            <p:cNvSpPr/>
            <p:nvPr userDrawn="1"/>
          </p:nvSpPr>
          <p:spPr>
            <a:xfrm>
              <a:off x="101854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="" xmlns:a16="http://schemas.microsoft.com/office/drawing/2014/main" id="{541027EC-04B1-E2FB-5131-2EB2CF023E99}"/>
                </a:ext>
              </a:extLst>
            </p:cNvPr>
            <p:cNvSpPr/>
            <p:nvPr userDrawn="1"/>
          </p:nvSpPr>
          <p:spPr>
            <a:xfrm>
              <a:off x="110067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="" xmlns:a16="http://schemas.microsoft.com/office/drawing/2014/main" id="{76DBBADE-8E2F-6616-3D6C-41DA872A1286}"/>
                </a:ext>
              </a:extLst>
            </p:cNvPr>
            <p:cNvSpPr/>
            <p:nvPr userDrawn="1"/>
          </p:nvSpPr>
          <p:spPr>
            <a:xfrm>
              <a:off x="19723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="" xmlns:a16="http://schemas.microsoft.com/office/drawing/2014/main" id="{D018F0D4-F511-6DDB-2A89-EEB72593C2B6}"/>
                </a:ext>
              </a:extLst>
            </p:cNvPr>
            <p:cNvSpPr/>
            <p:nvPr userDrawn="1"/>
          </p:nvSpPr>
          <p:spPr>
            <a:xfrm>
              <a:off x="11510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Ellipse 58">
              <a:extLst>
                <a:ext uri="{FF2B5EF4-FFF2-40B4-BE49-F238E27FC236}">
                  <a16:creationId xmlns="" xmlns:a16="http://schemas.microsoft.com/office/drawing/2014/main" id="{EF6445E6-5F3D-2391-B248-D7CA935FE214}"/>
                </a:ext>
              </a:extLst>
            </p:cNvPr>
            <p:cNvSpPr/>
            <p:nvPr userDrawn="1"/>
          </p:nvSpPr>
          <p:spPr>
            <a:xfrm>
              <a:off x="27936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Ellipse 59">
              <a:extLst>
                <a:ext uri="{FF2B5EF4-FFF2-40B4-BE49-F238E27FC236}">
                  <a16:creationId xmlns="" xmlns:a16="http://schemas.microsoft.com/office/drawing/2014/main" id="{0A54A62D-4D3B-8921-F7C0-4B474BEEEC37}"/>
                </a:ext>
              </a:extLst>
            </p:cNvPr>
            <p:cNvSpPr/>
            <p:nvPr userDrawn="1"/>
          </p:nvSpPr>
          <p:spPr>
            <a:xfrm>
              <a:off x="361497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="" xmlns:a16="http://schemas.microsoft.com/office/drawing/2014/main" id="{2E82E7EA-EFF2-DB97-5267-C10E7FE33934}"/>
                </a:ext>
              </a:extLst>
            </p:cNvPr>
            <p:cNvSpPr/>
            <p:nvPr userDrawn="1"/>
          </p:nvSpPr>
          <p:spPr>
            <a:xfrm>
              <a:off x="443628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="" xmlns:a16="http://schemas.microsoft.com/office/drawing/2014/main" id="{2E78591A-85DA-788B-24C0-884F75EA6714}"/>
                </a:ext>
              </a:extLst>
            </p:cNvPr>
            <p:cNvSpPr/>
            <p:nvPr userDrawn="1"/>
          </p:nvSpPr>
          <p:spPr>
            <a:xfrm>
              <a:off x="525759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="" xmlns:a16="http://schemas.microsoft.com/office/drawing/2014/main" id="{DEBB0386-848D-4B72-1FB1-8390D24AF4F1}"/>
                </a:ext>
              </a:extLst>
            </p:cNvPr>
            <p:cNvSpPr/>
            <p:nvPr userDrawn="1"/>
          </p:nvSpPr>
          <p:spPr>
            <a:xfrm>
              <a:off x="607890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Ellipse 63">
              <a:extLst>
                <a:ext uri="{FF2B5EF4-FFF2-40B4-BE49-F238E27FC236}">
                  <a16:creationId xmlns="" xmlns:a16="http://schemas.microsoft.com/office/drawing/2014/main" id="{860D72FE-3D92-E9B1-07A7-416246156220}"/>
                </a:ext>
              </a:extLst>
            </p:cNvPr>
            <p:cNvSpPr/>
            <p:nvPr userDrawn="1"/>
          </p:nvSpPr>
          <p:spPr>
            <a:xfrm>
              <a:off x="690021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Ellipse 64">
              <a:extLst>
                <a:ext uri="{FF2B5EF4-FFF2-40B4-BE49-F238E27FC236}">
                  <a16:creationId xmlns="" xmlns:a16="http://schemas.microsoft.com/office/drawing/2014/main" id="{E2E1FDFD-E8EF-992C-CFB2-7CCE73B58708}"/>
                </a:ext>
              </a:extLst>
            </p:cNvPr>
            <p:cNvSpPr/>
            <p:nvPr userDrawn="1"/>
          </p:nvSpPr>
          <p:spPr>
            <a:xfrm>
              <a:off x="772152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Ellipse 65">
              <a:extLst>
                <a:ext uri="{FF2B5EF4-FFF2-40B4-BE49-F238E27FC236}">
                  <a16:creationId xmlns="" xmlns:a16="http://schemas.microsoft.com/office/drawing/2014/main" id="{9BBA591F-94F9-0ACE-F404-161399D36AAA}"/>
                </a:ext>
              </a:extLst>
            </p:cNvPr>
            <p:cNvSpPr/>
            <p:nvPr userDrawn="1"/>
          </p:nvSpPr>
          <p:spPr>
            <a:xfrm>
              <a:off x="854283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Ellipse 66">
              <a:extLst>
                <a:ext uri="{FF2B5EF4-FFF2-40B4-BE49-F238E27FC236}">
                  <a16:creationId xmlns="" xmlns:a16="http://schemas.microsoft.com/office/drawing/2014/main" id="{282B9164-FCC9-6629-B88E-C26E889961D0}"/>
                </a:ext>
              </a:extLst>
            </p:cNvPr>
            <p:cNvSpPr/>
            <p:nvPr userDrawn="1"/>
          </p:nvSpPr>
          <p:spPr>
            <a:xfrm>
              <a:off x="93641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Ellipse 67">
              <a:extLst>
                <a:ext uri="{FF2B5EF4-FFF2-40B4-BE49-F238E27FC236}">
                  <a16:creationId xmlns="" xmlns:a16="http://schemas.microsoft.com/office/drawing/2014/main" id="{E7995F84-F126-8523-5ACB-AA3347086ABC}"/>
                </a:ext>
              </a:extLst>
            </p:cNvPr>
            <p:cNvSpPr/>
            <p:nvPr userDrawn="1"/>
          </p:nvSpPr>
          <p:spPr>
            <a:xfrm>
              <a:off x="101854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Ellipse 68">
              <a:extLst>
                <a:ext uri="{FF2B5EF4-FFF2-40B4-BE49-F238E27FC236}">
                  <a16:creationId xmlns="" xmlns:a16="http://schemas.microsoft.com/office/drawing/2014/main" id="{0EFC5D4F-BCCD-FFBD-3682-0FF834F08DEE}"/>
                </a:ext>
              </a:extLst>
            </p:cNvPr>
            <p:cNvSpPr/>
            <p:nvPr userDrawn="1"/>
          </p:nvSpPr>
          <p:spPr>
            <a:xfrm>
              <a:off x="110067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="" xmlns:a16="http://schemas.microsoft.com/office/drawing/2014/main" id="{22AF44F2-8FEC-3178-4050-E31BDA843DCA}"/>
                </a:ext>
              </a:extLst>
            </p:cNvPr>
            <p:cNvSpPr/>
            <p:nvPr userDrawn="1"/>
          </p:nvSpPr>
          <p:spPr>
            <a:xfrm>
              <a:off x="19723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7" name="Ellipse 96">
              <a:extLst>
                <a:ext uri="{FF2B5EF4-FFF2-40B4-BE49-F238E27FC236}">
                  <a16:creationId xmlns="" xmlns:a16="http://schemas.microsoft.com/office/drawing/2014/main" id="{9597C5A5-F1FF-E815-7142-25DAB5CE8CA9}"/>
                </a:ext>
              </a:extLst>
            </p:cNvPr>
            <p:cNvSpPr/>
            <p:nvPr userDrawn="1"/>
          </p:nvSpPr>
          <p:spPr>
            <a:xfrm>
              <a:off x="11510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0" name="Ellipse 99">
              <a:extLst>
                <a:ext uri="{FF2B5EF4-FFF2-40B4-BE49-F238E27FC236}">
                  <a16:creationId xmlns="" xmlns:a16="http://schemas.microsoft.com/office/drawing/2014/main" id="{A0DFE432-5886-6808-3C2A-5945EF6F922C}"/>
                </a:ext>
              </a:extLst>
            </p:cNvPr>
            <p:cNvSpPr/>
            <p:nvPr userDrawn="1"/>
          </p:nvSpPr>
          <p:spPr>
            <a:xfrm>
              <a:off x="27936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Ellipse 101">
              <a:extLst>
                <a:ext uri="{FF2B5EF4-FFF2-40B4-BE49-F238E27FC236}">
                  <a16:creationId xmlns="" xmlns:a16="http://schemas.microsoft.com/office/drawing/2014/main" id="{92E9B10D-302E-F5BE-3701-B033C6474276}"/>
                </a:ext>
              </a:extLst>
            </p:cNvPr>
            <p:cNvSpPr/>
            <p:nvPr userDrawn="1"/>
          </p:nvSpPr>
          <p:spPr>
            <a:xfrm>
              <a:off x="361497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7" name="Ellipse 106">
              <a:extLst>
                <a:ext uri="{FF2B5EF4-FFF2-40B4-BE49-F238E27FC236}">
                  <a16:creationId xmlns="" xmlns:a16="http://schemas.microsoft.com/office/drawing/2014/main" id="{0BE12E65-2D74-055A-E3DC-F4D1A7A0B0B2}"/>
                </a:ext>
              </a:extLst>
            </p:cNvPr>
            <p:cNvSpPr/>
            <p:nvPr userDrawn="1"/>
          </p:nvSpPr>
          <p:spPr>
            <a:xfrm>
              <a:off x="443628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9" name="Ellipse 108">
              <a:extLst>
                <a:ext uri="{FF2B5EF4-FFF2-40B4-BE49-F238E27FC236}">
                  <a16:creationId xmlns="" xmlns:a16="http://schemas.microsoft.com/office/drawing/2014/main" id="{23937DF6-4550-B29F-FF74-6B1B74BE9EAF}"/>
                </a:ext>
              </a:extLst>
            </p:cNvPr>
            <p:cNvSpPr/>
            <p:nvPr userDrawn="1"/>
          </p:nvSpPr>
          <p:spPr>
            <a:xfrm>
              <a:off x="525759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Ellipse 109">
              <a:extLst>
                <a:ext uri="{FF2B5EF4-FFF2-40B4-BE49-F238E27FC236}">
                  <a16:creationId xmlns="" xmlns:a16="http://schemas.microsoft.com/office/drawing/2014/main" id="{67C7DA16-4FE2-42B1-E43C-2B8D6C452281}"/>
                </a:ext>
              </a:extLst>
            </p:cNvPr>
            <p:cNvSpPr/>
            <p:nvPr userDrawn="1"/>
          </p:nvSpPr>
          <p:spPr>
            <a:xfrm>
              <a:off x="607890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1" name="Ellipse 110">
              <a:extLst>
                <a:ext uri="{FF2B5EF4-FFF2-40B4-BE49-F238E27FC236}">
                  <a16:creationId xmlns="" xmlns:a16="http://schemas.microsoft.com/office/drawing/2014/main" id="{87526520-49DC-CE80-A56D-DC731C288395}"/>
                </a:ext>
              </a:extLst>
            </p:cNvPr>
            <p:cNvSpPr/>
            <p:nvPr userDrawn="1"/>
          </p:nvSpPr>
          <p:spPr>
            <a:xfrm>
              <a:off x="690021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2" name="Ellipse 111">
              <a:extLst>
                <a:ext uri="{FF2B5EF4-FFF2-40B4-BE49-F238E27FC236}">
                  <a16:creationId xmlns="" xmlns:a16="http://schemas.microsoft.com/office/drawing/2014/main" id="{3E40618E-1908-974D-EA54-0C88AE539F82}"/>
                </a:ext>
              </a:extLst>
            </p:cNvPr>
            <p:cNvSpPr/>
            <p:nvPr userDrawn="1"/>
          </p:nvSpPr>
          <p:spPr>
            <a:xfrm>
              <a:off x="772152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3" name="Ellipse 112">
              <a:extLst>
                <a:ext uri="{FF2B5EF4-FFF2-40B4-BE49-F238E27FC236}">
                  <a16:creationId xmlns="" xmlns:a16="http://schemas.microsoft.com/office/drawing/2014/main" id="{6EA89ABC-3249-A1A2-A7C7-3A16E130E684}"/>
                </a:ext>
              </a:extLst>
            </p:cNvPr>
            <p:cNvSpPr/>
            <p:nvPr userDrawn="1"/>
          </p:nvSpPr>
          <p:spPr>
            <a:xfrm>
              <a:off x="854283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4" name="Ellipse 113">
              <a:extLst>
                <a:ext uri="{FF2B5EF4-FFF2-40B4-BE49-F238E27FC236}">
                  <a16:creationId xmlns="" xmlns:a16="http://schemas.microsoft.com/office/drawing/2014/main" id="{3F7596B5-8784-5E8E-A77F-BE016CC0AACC}"/>
                </a:ext>
              </a:extLst>
            </p:cNvPr>
            <p:cNvSpPr/>
            <p:nvPr userDrawn="1"/>
          </p:nvSpPr>
          <p:spPr>
            <a:xfrm>
              <a:off x="93641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5" name="Ellipse 114">
              <a:extLst>
                <a:ext uri="{FF2B5EF4-FFF2-40B4-BE49-F238E27FC236}">
                  <a16:creationId xmlns="" xmlns:a16="http://schemas.microsoft.com/office/drawing/2014/main" id="{42374F39-0F42-F9C3-8D9C-C078E975EDA7}"/>
                </a:ext>
              </a:extLst>
            </p:cNvPr>
            <p:cNvSpPr/>
            <p:nvPr userDrawn="1"/>
          </p:nvSpPr>
          <p:spPr>
            <a:xfrm>
              <a:off x="101854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6" name="Ellipse 115">
              <a:extLst>
                <a:ext uri="{FF2B5EF4-FFF2-40B4-BE49-F238E27FC236}">
                  <a16:creationId xmlns="" xmlns:a16="http://schemas.microsoft.com/office/drawing/2014/main" id="{F67FDE29-12D7-FC39-9B47-7DEBE2DE1A49}"/>
                </a:ext>
              </a:extLst>
            </p:cNvPr>
            <p:cNvSpPr/>
            <p:nvPr userDrawn="1"/>
          </p:nvSpPr>
          <p:spPr>
            <a:xfrm>
              <a:off x="110067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Rechteck: abgerundete Ecken 116">
            <a:extLst>
              <a:ext uri="{FF2B5EF4-FFF2-40B4-BE49-F238E27FC236}">
                <a16:creationId xmlns="" xmlns:a16="http://schemas.microsoft.com/office/drawing/2014/main" id="{4F798974-CF33-D80B-D3FD-917A589C282B}"/>
              </a:ext>
            </a:extLst>
          </p:cNvPr>
          <p:cNvSpPr/>
          <p:nvPr userDrawn="1"/>
        </p:nvSpPr>
        <p:spPr>
          <a:xfrm rot="18900000" flipV="1">
            <a:off x="7953017" y="4886873"/>
            <a:ext cx="381888" cy="1196649"/>
          </a:xfrm>
          <a:prstGeom prst="roundRect">
            <a:avLst>
              <a:gd name="adj" fmla="val 50000"/>
            </a:avLst>
          </a:pr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8" name="Ellipse 117">
            <a:extLst>
              <a:ext uri="{FF2B5EF4-FFF2-40B4-BE49-F238E27FC236}">
                <a16:creationId xmlns="" xmlns:a16="http://schemas.microsoft.com/office/drawing/2014/main" id="{A05F179E-3EFE-9D18-E2C8-FEA1889723D5}"/>
              </a:ext>
            </a:extLst>
          </p:cNvPr>
          <p:cNvSpPr/>
          <p:nvPr userDrawn="1"/>
        </p:nvSpPr>
        <p:spPr>
          <a:xfrm>
            <a:off x="1919088" y="893286"/>
            <a:ext cx="128155" cy="128155"/>
          </a:xfrm>
          <a:prstGeom prst="ellipse">
            <a:avLst/>
          </a:prstGeom>
          <a:solidFill>
            <a:srgbClr val="0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9" name="Ellipse 118">
            <a:extLst>
              <a:ext uri="{FF2B5EF4-FFF2-40B4-BE49-F238E27FC236}">
                <a16:creationId xmlns="" xmlns:a16="http://schemas.microsoft.com/office/drawing/2014/main" id="{B2D5B040-C810-620E-0666-C760E2F64E12}"/>
              </a:ext>
            </a:extLst>
          </p:cNvPr>
          <p:cNvSpPr/>
          <p:nvPr userDrawn="1"/>
        </p:nvSpPr>
        <p:spPr bwMode="black">
          <a:xfrm>
            <a:off x="8422693" y="4950012"/>
            <a:ext cx="237269" cy="237269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platzhalter 7">
            <a:extLst>
              <a:ext uri="{FF2B5EF4-FFF2-40B4-BE49-F238E27FC236}">
                <a16:creationId xmlns="" xmlns:a16="http://schemas.microsoft.com/office/drawing/2014/main" id="{A72EE94B-A4DF-CD1C-810A-1EF6C19CB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98" name="Textplatzhalter 97">
            <a:extLst>
              <a:ext uri="{FF2B5EF4-FFF2-40B4-BE49-F238E27FC236}">
                <a16:creationId xmlns="" xmlns:a16="http://schemas.microsoft.com/office/drawing/2014/main" id="{FA783E96-1F75-7268-ED46-C02992C602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1046" y="3222865"/>
            <a:ext cx="9877339" cy="400110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2600" b="1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E9256623-3967-5A09-ABA0-40B01800B5D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B12D55E-CDDC-4120-AAFF-B6ADB6D7FF36}" type="datetime1">
              <a:rPr lang="de-DE" smtClean="0"/>
              <a:t>18.06.2024</a:t>
            </a:fld>
            <a:endParaRPr lang="de-DE" dirty="0"/>
          </a:p>
        </p:txBody>
      </p:sp>
      <p:sp>
        <p:nvSpPr>
          <p:cNvPr id="33" name="Foliennummernplatzhalter 32">
            <a:extLst>
              <a:ext uri="{FF2B5EF4-FFF2-40B4-BE49-F238E27FC236}">
                <a16:creationId xmlns="" xmlns:a16="http://schemas.microsoft.com/office/drawing/2014/main" id="{C09B6EE7-4F3E-13A9-EDA8-3550BB26C00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1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59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2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="" xmlns:a16="http://schemas.microsoft.com/office/drawing/2014/main" id="{3F693446-20F8-4AC3-4F8D-85318206BBF6}"/>
              </a:ext>
            </a:extLst>
          </p:cNvPr>
          <p:cNvGrpSpPr/>
          <p:nvPr userDrawn="1"/>
        </p:nvGrpSpPr>
        <p:grpSpPr>
          <a:xfrm>
            <a:off x="1151047" y="946555"/>
            <a:ext cx="9877339" cy="4952729"/>
            <a:chOff x="1151047" y="946555"/>
            <a:chExt cx="9877339" cy="4952729"/>
          </a:xfrm>
        </p:grpSpPr>
        <p:sp>
          <p:nvSpPr>
            <p:cNvPr id="5" name="Ellipse 4">
              <a:extLst>
                <a:ext uri="{FF2B5EF4-FFF2-40B4-BE49-F238E27FC236}">
                  <a16:creationId xmlns="" xmlns:a16="http://schemas.microsoft.com/office/drawing/2014/main" id="{A96D1022-D20C-C78C-2590-75F0ABF1C662}"/>
                </a:ext>
              </a:extLst>
            </p:cNvPr>
            <p:cNvSpPr/>
            <p:nvPr userDrawn="1"/>
          </p:nvSpPr>
          <p:spPr>
            <a:xfrm>
              <a:off x="19723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="" xmlns:a16="http://schemas.microsoft.com/office/drawing/2014/main" id="{2E816CCF-FF12-9719-A971-7D30347B3479}"/>
                </a:ext>
              </a:extLst>
            </p:cNvPr>
            <p:cNvSpPr/>
            <p:nvPr userDrawn="1"/>
          </p:nvSpPr>
          <p:spPr>
            <a:xfrm>
              <a:off x="11510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="" xmlns:a16="http://schemas.microsoft.com/office/drawing/2014/main" id="{AFE84CFD-E85F-BEDD-7845-F917DCCFBBBE}"/>
                </a:ext>
              </a:extLst>
            </p:cNvPr>
            <p:cNvSpPr/>
            <p:nvPr userDrawn="1"/>
          </p:nvSpPr>
          <p:spPr>
            <a:xfrm>
              <a:off x="27936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="" xmlns:a16="http://schemas.microsoft.com/office/drawing/2014/main" id="{C4103B2E-8228-F679-4CD5-B11BE1E5AA7F}"/>
                </a:ext>
              </a:extLst>
            </p:cNvPr>
            <p:cNvSpPr/>
            <p:nvPr userDrawn="1"/>
          </p:nvSpPr>
          <p:spPr>
            <a:xfrm>
              <a:off x="361497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="" xmlns:a16="http://schemas.microsoft.com/office/drawing/2014/main" id="{1DB96A31-F914-9EEB-D228-EC05B2663F10}"/>
                </a:ext>
              </a:extLst>
            </p:cNvPr>
            <p:cNvSpPr/>
            <p:nvPr userDrawn="1"/>
          </p:nvSpPr>
          <p:spPr>
            <a:xfrm>
              <a:off x="443628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="" xmlns:a16="http://schemas.microsoft.com/office/drawing/2014/main" id="{7B8404F7-60CF-8CF2-A029-95E755F25A44}"/>
                </a:ext>
              </a:extLst>
            </p:cNvPr>
            <p:cNvSpPr/>
            <p:nvPr userDrawn="1"/>
          </p:nvSpPr>
          <p:spPr>
            <a:xfrm>
              <a:off x="525759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="" xmlns:a16="http://schemas.microsoft.com/office/drawing/2014/main" id="{8BFDB4BC-A20B-6D0B-1A35-6DB752645E73}"/>
                </a:ext>
              </a:extLst>
            </p:cNvPr>
            <p:cNvSpPr/>
            <p:nvPr userDrawn="1"/>
          </p:nvSpPr>
          <p:spPr>
            <a:xfrm>
              <a:off x="607890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Ellipse 38">
              <a:extLst>
                <a:ext uri="{FF2B5EF4-FFF2-40B4-BE49-F238E27FC236}">
                  <a16:creationId xmlns="" xmlns:a16="http://schemas.microsoft.com/office/drawing/2014/main" id="{AD5A7918-163E-8843-4430-ADD2B472DC26}"/>
                </a:ext>
              </a:extLst>
            </p:cNvPr>
            <p:cNvSpPr/>
            <p:nvPr userDrawn="1"/>
          </p:nvSpPr>
          <p:spPr>
            <a:xfrm>
              <a:off x="690021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="" xmlns:a16="http://schemas.microsoft.com/office/drawing/2014/main" id="{D17C8938-433C-DB56-9E4A-4E9CE08F46B1}"/>
                </a:ext>
              </a:extLst>
            </p:cNvPr>
            <p:cNvSpPr/>
            <p:nvPr userDrawn="1"/>
          </p:nvSpPr>
          <p:spPr>
            <a:xfrm>
              <a:off x="772152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="" xmlns:a16="http://schemas.microsoft.com/office/drawing/2014/main" id="{2F4FC20C-DCE2-4D97-961B-FF6B899590AA}"/>
                </a:ext>
              </a:extLst>
            </p:cNvPr>
            <p:cNvSpPr/>
            <p:nvPr userDrawn="1"/>
          </p:nvSpPr>
          <p:spPr>
            <a:xfrm>
              <a:off x="854283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="" xmlns:a16="http://schemas.microsoft.com/office/drawing/2014/main" id="{5B516646-C7CC-C099-FE3F-F9605BAC63CB}"/>
                </a:ext>
              </a:extLst>
            </p:cNvPr>
            <p:cNvSpPr/>
            <p:nvPr userDrawn="1"/>
          </p:nvSpPr>
          <p:spPr>
            <a:xfrm>
              <a:off x="93641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="" xmlns:a16="http://schemas.microsoft.com/office/drawing/2014/main" id="{98315F0D-C3C2-DE5F-96DC-A8E4396F3806}"/>
                </a:ext>
              </a:extLst>
            </p:cNvPr>
            <p:cNvSpPr/>
            <p:nvPr userDrawn="1"/>
          </p:nvSpPr>
          <p:spPr>
            <a:xfrm>
              <a:off x="101854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="" xmlns:a16="http://schemas.microsoft.com/office/drawing/2014/main" id="{98B30FAE-4E57-3910-CF89-6F7B30C5E576}"/>
                </a:ext>
              </a:extLst>
            </p:cNvPr>
            <p:cNvSpPr/>
            <p:nvPr userDrawn="1"/>
          </p:nvSpPr>
          <p:spPr>
            <a:xfrm>
              <a:off x="110067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="" xmlns:a16="http://schemas.microsoft.com/office/drawing/2014/main" id="{1AAA7008-537F-C82F-F2C1-915726FDAB5F}"/>
                </a:ext>
              </a:extLst>
            </p:cNvPr>
            <p:cNvSpPr/>
            <p:nvPr userDrawn="1"/>
          </p:nvSpPr>
          <p:spPr>
            <a:xfrm>
              <a:off x="19723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="" xmlns:a16="http://schemas.microsoft.com/office/drawing/2014/main" id="{EC6A0F4E-F208-117A-F16D-A4780AC28F93}"/>
                </a:ext>
              </a:extLst>
            </p:cNvPr>
            <p:cNvSpPr/>
            <p:nvPr userDrawn="1"/>
          </p:nvSpPr>
          <p:spPr>
            <a:xfrm>
              <a:off x="11510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="" xmlns:a16="http://schemas.microsoft.com/office/drawing/2014/main" id="{2F817458-A7D9-B9B3-74A5-306957D08415}"/>
                </a:ext>
              </a:extLst>
            </p:cNvPr>
            <p:cNvSpPr/>
            <p:nvPr userDrawn="1"/>
          </p:nvSpPr>
          <p:spPr>
            <a:xfrm>
              <a:off x="27936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="" xmlns:a16="http://schemas.microsoft.com/office/drawing/2014/main" id="{B34F411E-DD9C-6B43-CA79-2A1F95D5083C}"/>
                </a:ext>
              </a:extLst>
            </p:cNvPr>
            <p:cNvSpPr/>
            <p:nvPr userDrawn="1"/>
          </p:nvSpPr>
          <p:spPr>
            <a:xfrm>
              <a:off x="361497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="" xmlns:a16="http://schemas.microsoft.com/office/drawing/2014/main" id="{7FAEF0EE-B5D3-2ACC-7095-189868FC129F}"/>
                </a:ext>
              </a:extLst>
            </p:cNvPr>
            <p:cNvSpPr/>
            <p:nvPr userDrawn="1"/>
          </p:nvSpPr>
          <p:spPr>
            <a:xfrm>
              <a:off x="443628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="" xmlns:a16="http://schemas.microsoft.com/office/drawing/2014/main" id="{B7B7843D-69DF-DEA1-CD5B-0D867E2A4076}"/>
                </a:ext>
              </a:extLst>
            </p:cNvPr>
            <p:cNvSpPr/>
            <p:nvPr userDrawn="1"/>
          </p:nvSpPr>
          <p:spPr>
            <a:xfrm>
              <a:off x="525759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="" xmlns:a16="http://schemas.microsoft.com/office/drawing/2014/main" id="{EBE55102-A0A1-3573-9A70-1AB649CC5F4C}"/>
                </a:ext>
              </a:extLst>
            </p:cNvPr>
            <p:cNvSpPr/>
            <p:nvPr userDrawn="1"/>
          </p:nvSpPr>
          <p:spPr>
            <a:xfrm>
              <a:off x="607890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="" xmlns:a16="http://schemas.microsoft.com/office/drawing/2014/main" id="{E5E5F837-181E-956A-EAB2-3F968E7BD969}"/>
                </a:ext>
              </a:extLst>
            </p:cNvPr>
            <p:cNvSpPr/>
            <p:nvPr userDrawn="1"/>
          </p:nvSpPr>
          <p:spPr>
            <a:xfrm>
              <a:off x="690021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Ellipse 52">
              <a:extLst>
                <a:ext uri="{FF2B5EF4-FFF2-40B4-BE49-F238E27FC236}">
                  <a16:creationId xmlns="" xmlns:a16="http://schemas.microsoft.com/office/drawing/2014/main" id="{46D63245-66CD-7D5A-2736-B7C60FAF9249}"/>
                </a:ext>
              </a:extLst>
            </p:cNvPr>
            <p:cNvSpPr/>
            <p:nvPr userDrawn="1"/>
          </p:nvSpPr>
          <p:spPr>
            <a:xfrm>
              <a:off x="772152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Ellipse 53">
              <a:extLst>
                <a:ext uri="{FF2B5EF4-FFF2-40B4-BE49-F238E27FC236}">
                  <a16:creationId xmlns="" xmlns:a16="http://schemas.microsoft.com/office/drawing/2014/main" id="{B4E40F3E-AB81-FE5C-1BFE-267682997B91}"/>
                </a:ext>
              </a:extLst>
            </p:cNvPr>
            <p:cNvSpPr/>
            <p:nvPr userDrawn="1"/>
          </p:nvSpPr>
          <p:spPr>
            <a:xfrm>
              <a:off x="854283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Ellipse 54">
              <a:extLst>
                <a:ext uri="{FF2B5EF4-FFF2-40B4-BE49-F238E27FC236}">
                  <a16:creationId xmlns="" xmlns:a16="http://schemas.microsoft.com/office/drawing/2014/main" id="{34A6BD27-6105-D16B-1E69-750100B4A2A8}"/>
                </a:ext>
              </a:extLst>
            </p:cNvPr>
            <p:cNvSpPr/>
            <p:nvPr userDrawn="1"/>
          </p:nvSpPr>
          <p:spPr>
            <a:xfrm>
              <a:off x="93641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="" xmlns:a16="http://schemas.microsoft.com/office/drawing/2014/main" id="{7DC618D1-377E-2454-951B-B02F0B339618}"/>
                </a:ext>
              </a:extLst>
            </p:cNvPr>
            <p:cNvSpPr/>
            <p:nvPr userDrawn="1"/>
          </p:nvSpPr>
          <p:spPr>
            <a:xfrm>
              <a:off x="101854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="" xmlns:a16="http://schemas.microsoft.com/office/drawing/2014/main" id="{444314D4-FD60-583E-6A90-06A529F44ACD}"/>
                </a:ext>
              </a:extLst>
            </p:cNvPr>
            <p:cNvSpPr/>
            <p:nvPr userDrawn="1"/>
          </p:nvSpPr>
          <p:spPr>
            <a:xfrm>
              <a:off x="110067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="" xmlns:a16="http://schemas.microsoft.com/office/drawing/2014/main" id="{E0BE8A47-73D7-82B3-0044-11DECC9F67C8}"/>
                </a:ext>
              </a:extLst>
            </p:cNvPr>
            <p:cNvSpPr/>
            <p:nvPr userDrawn="1"/>
          </p:nvSpPr>
          <p:spPr>
            <a:xfrm>
              <a:off x="19723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Ellipse 58">
              <a:extLst>
                <a:ext uri="{FF2B5EF4-FFF2-40B4-BE49-F238E27FC236}">
                  <a16:creationId xmlns="" xmlns:a16="http://schemas.microsoft.com/office/drawing/2014/main" id="{05897059-032C-ED49-CE9A-4F8CCD11EC1A}"/>
                </a:ext>
              </a:extLst>
            </p:cNvPr>
            <p:cNvSpPr/>
            <p:nvPr userDrawn="1"/>
          </p:nvSpPr>
          <p:spPr>
            <a:xfrm>
              <a:off x="11510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Ellipse 59">
              <a:extLst>
                <a:ext uri="{FF2B5EF4-FFF2-40B4-BE49-F238E27FC236}">
                  <a16:creationId xmlns="" xmlns:a16="http://schemas.microsoft.com/office/drawing/2014/main" id="{8C57DD48-161A-3BB3-87EA-49F70DE74D1C}"/>
                </a:ext>
              </a:extLst>
            </p:cNvPr>
            <p:cNvSpPr/>
            <p:nvPr userDrawn="1"/>
          </p:nvSpPr>
          <p:spPr>
            <a:xfrm>
              <a:off x="27936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="" xmlns:a16="http://schemas.microsoft.com/office/drawing/2014/main" id="{2831FB0A-16AE-7E06-627A-1B09A727B567}"/>
                </a:ext>
              </a:extLst>
            </p:cNvPr>
            <p:cNvSpPr/>
            <p:nvPr userDrawn="1"/>
          </p:nvSpPr>
          <p:spPr>
            <a:xfrm>
              <a:off x="361497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="" xmlns:a16="http://schemas.microsoft.com/office/drawing/2014/main" id="{15159309-5AB0-EBB5-68AB-58829B8AA374}"/>
                </a:ext>
              </a:extLst>
            </p:cNvPr>
            <p:cNvSpPr/>
            <p:nvPr userDrawn="1"/>
          </p:nvSpPr>
          <p:spPr>
            <a:xfrm>
              <a:off x="443628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="" xmlns:a16="http://schemas.microsoft.com/office/drawing/2014/main" id="{7FF81A18-A9EA-BE7E-BB12-2B48E6CF6254}"/>
                </a:ext>
              </a:extLst>
            </p:cNvPr>
            <p:cNvSpPr/>
            <p:nvPr userDrawn="1"/>
          </p:nvSpPr>
          <p:spPr>
            <a:xfrm>
              <a:off x="525759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Ellipse 63">
              <a:extLst>
                <a:ext uri="{FF2B5EF4-FFF2-40B4-BE49-F238E27FC236}">
                  <a16:creationId xmlns="" xmlns:a16="http://schemas.microsoft.com/office/drawing/2014/main" id="{09008479-B069-009C-B7A4-5E79E7B32F57}"/>
                </a:ext>
              </a:extLst>
            </p:cNvPr>
            <p:cNvSpPr/>
            <p:nvPr userDrawn="1"/>
          </p:nvSpPr>
          <p:spPr>
            <a:xfrm>
              <a:off x="607890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Ellipse 64">
              <a:extLst>
                <a:ext uri="{FF2B5EF4-FFF2-40B4-BE49-F238E27FC236}">
                  <a16:creationId xmlns="" xmlns:a16="http://schemas.microsoft.com/office/drawing/2014/main" id="{6321F5DD-090A-6A28-02F0-FE0B993AD350}"/>
                </a:ext>
              </a:extLst>
            </p:cNvPr>
            <p:cNvSpPr/>
            <p:nvPr userDrawn="1"/>
          </p:nvSpPr>
          <p:spPr>
            <a:xfrm>
              <a:off x="690021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Ellipse 65">
              <a:extLst>
                <a:ext uri="{FF2B5EF4-FFF2-40B4-BE49-F238E27FC236}">
                  <a16:creationId xmlns="" xmlns:a16="http://schemas.microsoft.com/office/drawing/2014/main" id="{E3B81B73-2FDE-1A89-AF68-A06811B7F8D0}"/>
                </a:ext>
              </a:extLst>
            </p:cNvPr>
            <p:cNvSpPr/>
            <p:nvPr userDrawn="1"/>
          </p:nvSpPr>
          <p:spPr>
            <a:xfrm>
              <a:off x="772152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Ellipse 66">
              <a:extLst>
                <a:ext uri="{FF2B5EF4-FFF2-40B4-BE49-F238E27FC236}">
                  <a16:creationId xmlns="" xmlns:a16="http://schemas.microsoft.com/office/drawing/2014/main" id="{AC79A4BF-FA32-D6AA-0851-3ACE58692AC2}"/>
                </a:ext>
              </a:extLst>
            </p:cNvPr>
            <p:cNvSpPr/>
            <p:nvPr userDrawn="1"/>
          </p:nvSpPr>
          <p:spPr>
            <a:xfrm>
              <a:off x="854283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Ellipse 67">
              <a:extLst>
                <a:ext uri="{FF2B5EF4-FFF2-40B4-BE49-F238E27FC236}">
                  <a16:creationId xmlns="" xmlns:a16="http://schemas.microsoft.com/office/drawing/2014/main" id="{F0B771DF-28BC-29DB-B8A7-C40AA3BA9591}"/>
                </a:ext>
              </a:extLst>
            </p:cNvPr>
            <p:cNvSpPr/>
            <p:nvPr userDrawn="1"/>
          </p:nvSpPr>
          <p:spPr>
            <a:xfrm>
              <a:off x="93641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Ellipse 68">
              <a:extLst>
                <a:ext uri="{FF2B5EF4-FFF2-40B4-BE49-F238E27FC236}">
                  <a16:creationId xmlns="" xmlns:a16="http://schemas.microsoft.com/office/drawing/2014/main" id="{A01A6B36-7390-BA8E-1DE1-30F290A5D5AE}"/>
                </a:ext>
              </a:extLst>
            </p:cNvPr>
            <p:cNvSpPr/>
            <p:nvPr userDrawn="1"/>
          </p:nvSpPr>
          <p:spPr>
            <a:xfrm>
              <a:off x="101854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="" xmlns:a16="http://schemas.microsoft.com/office/drawing/2014/main" id="{55A527BA-44EB-FDF1-BBE1-7DC5451209C5}"/>
                </a:ext>
              </a:extLst>
            </p:cNvPr>
            <p:cNvSpPr/>
            <p:nvPr userDrawn="1"/>
          </p:nvSpPr>
          <p:spPr>
            <a:xfrm>
              <a:off x="110067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7" name="Ellipse 96">
              <a:extLst>
                <a:ext uri="{FF2B5EF4-FFF2-40B4-BE49-F238E27FC236}">
                  <a16:creationId xmlns="" xmlns:a16="http://schemas.microsoft.com/office/drawing/2014/main" id="{E1D7292D-7E73-765A-A407-0481D455744F}"/>
                </a:ext>
              </a:extLst>
            </p:cNvPr>
            <p:cNvSpPr/>
            <p:nvPr userDrawn="1"/>
          </p:nvSpPr>
          <p:spPr>
            <a:xfrm>
              <a:off x="19723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Ellipse 101">
              <a:extLst>
                <a:ext uri="{FF2B5EF4-FFF2-40B4-BE49-F238E27FC236}">
                  <a16:creationId xmlns="" xmlns:a16="http://schemas.microsoft.com/office/drawing/2014/main" id="{046DA204-881A-5C17-7318-5CC21507A599}"/>
                </a:ext>
              </a:extLst>
            </p:cNvPr>
            <p:cNvSpPr/>
            <p:nvPr userDrawn="1"/>
          </p:nvSpPr>
          <p:spPr>
            <a:xfrm>
              <a:off x="11510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Ellipse 102">
              <a:extLst>
                <a:ext uri="{FF2B5EF4-FFF2-40B4-BE49-F238E27FC236}">
                  <a16:creationId xmlns="" xmlns:a16="http://schemas.microsoft.com/office/drawing/2014/main" id="{20B0EFD4-2D48-C8FA-723D-E9667BD86BE6}"/>
                </a:ext>
              </a:extLst>
            </p:cNvPr>
            <p:cNvSpPr/>
            <p:nvPr userDrawn="1"/>
          </p:nvSpPr>
          <p:spPr>
            <a:xfrm>
              <a:off x="27936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4" name="Ellipse 103">
              <a:extLst>
                <a:ext uri="{FF2B5EF4-FFF2-40B4-BE49-F238E27FC236}">
                  <a16:creationId xmlns="" xmlns:a16="http://schemas.microsoft.com/office/drawing/2014/main" id="{D232236D-75B6-D2BE-DF04-A2D756DC51DD}"/>
                </a:ext>
              </a:extLst>
            </p:cNvPr>
            <p:cNvSpPr/>
            <p:nvPr userDrawn="1"/>
          </p:nvSpPr>
          <p:spPr>
            <a:xfrm>
              <a:off x="361497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5" name="Ellipse 104">
              <a:extLst>
                <a:ext uri="{FF2B5EF4-FFF2-40B4-BE49-F238E27FC236}">
                  <a16:creationId xmlns="" xmlns:a16="http://schemas.microsoft.com/office/drawing/2014/main" id="{847386F3-9896-3A25-066B-FC23AB82103D}"/>
                </a:ext>
              </a:extLst>
            </p:cNvPr>
            <p:cNvSpPr/>
            <p:nvPr userDrawn="1"/>
          </p:nvSpPr>
          <p:spPr>
            <a:xfrm>
              <a:off x="443628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Ellipse 105">
              <a:extLst>
                <a:ext uri="{FF2B5EF4-FFF2-40B4-BE49-F238E27FC236}">
                  <a16:creationId xmlns="" xmlns:a16="http://schemas.microsoft.com/office/drawing/2014/main" id="{47B23F7C-5762-795E-EC5F-BE3DBFF24437}"/>
                </a:ext>
              </a:extLst>
            </p:cNvPr>
            <p:cNvSpPr/>
            <p:nvPr userDrawn="1"/>
          </p:nvSpPr>
          <p:spPr>
            <a:xfrm>
              <a:off x="525759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7" name="Ellipse 106">
              <a:extLst>
                <a:ext uri="{FF2B5EF4-FFF2-40B4-BE49-F238E27FC236}">
                  <a16:creationId xmlns="" xmlns:a16="http://schemas.microsoft.com/office/drawing/2014/main" id="{96096BB8-CF2E-889A-7632-990D4CFFC4A0}"/>
                </a:ext>
              </a:extLst>
            </p:cNvPr>
            <p:cNvSpPr/>
            <p:nvPr userDrawn="1"/>
          </p:nvSpPr>
          <p:spPr>
            <a:xfrm>
              <a:off x="607890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9" name="Ellipse 108">
              <a:extLst>
                <a:ext uri="{FF2B5EF4-FFF2-40B4-BE49-F238E27FC236}">
                  <a16:creationId xmlns="" xmlns:a16="http://schemas.microsoft.com/office/drawing/2014/main" id="{7E36DB81-11F3-5E7C-3E67-84E8F3AE5E20}"/>
                </a:ext>
              </a:extLst>
            </p:cNvPr>
            <p:cNvSpPr/>
            <p:nvPr userDrawn="1"/>
          </p:nvSpPr>
          <p:spPr>
            <a:xfrm>
              <a:off x="690021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Ellipse 109">
              <a:extLst>
                <a:ext uri="{FF2B5EF4-FFF2-40B4-BE49-F238E27FC236}">
                  <a16:creationId xmlns="" xmlns:a16="http://schemas.microsoft.com/office/drawing/2014/main" id="{3FE8B1E9-0D29-903C-7BE8-CC41EA374D9A}"/>
                </a:ext>
              </a:extLst>
            </p:cNvPr>
            <p:cNvSpPr/>
            <p:nvPr userDrawn="1"/>
          </p:nvSpPr>
          <p:spPr>
            <a:xfrm>
              <a:off x="772152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1" name="Ellipse 110">
              <a:extLst>
                <a:ext uri="{FF2B5EF4-FFF2-40B4-BE49-F238E27FC236}">
                  <a16:creationId xmlns="" xmlns:a16="http://schemas.microsoft.com/office/drawing/2014/main" id="{ADE08357-8B4E-C127-0667-2D3F83AA510F}"/>
                </a:ext>
              </a:extLst>
            </p:cNvPr>
            <p:cNvSpPr/>
            <p:nvPr userDrawn="1"/>
          </p:nvSpPr>
          <p:spPr>
            <a:xfrm>
              <a:off x="854283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2" name="Ellipse 111">
              <a:extLst>
                <a:ext uri="{FF2B5EF4-FFF2-40B4-BE49-F238E27FC236}">
                  <a16:creationId xmlns="" xmlns:a16="http://schemas.microsoft.com/office/drawing/2014/main" id="{5F71BCFC-3C8A-9468-6AE1-BB5E763BA6FD}"/>
                </a:ext>
              </a:extLst>
            </p:cNvPr>
            <p:cNvSpPr/>
            <p:nvPr userDrawn="1"/>
          </p:nvSpPr>
          <p:spPr>
            <a:xfrm>
              <a:off x="93641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3" name="Ellipse 112">
              <a:extLst>
                <a:ext uri="{FF2B5EF4-FFF2-40B4-BE49-F238E27FC236}">
                  <a16:creationId xmlns="" xmlns:a16="http://schemas.microsoft.com/office/drawing/2014/main" id="{2DF548D3-6EA8-0729-90E5-7062CF2E70D5}"/>
                </a:ext>
              </a:extLst>
            </p:cNvPr>
            <p:cNvSpPr/>
            <p:nvPr userDrawn="1"/>
          </p:nvSpPr>
          <p:spPr>
            <a:xfrm>
              <a:off x="101854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4" name="Ellipse 113">
              <a:extLst>
                <a:ext uri="{FF2B5EF4-FFF2-40B4-BE49-F238E27FC236}">
                  <a16:creationId xmlns="" xmlns:a16="http://schemas.microsoft.com/office/drawing/2014/main" id="{9CA02380-C38F-CFC1-08A2-0B6CDAB79506}"/>
                </a:ext>
              </a:extLst>
            </p:cNvPr>
            <p:cNvSpPr/>
            <p:nvPr userDrawn="1"/>
          </p:nvSpPr>
          <p:spPr>
            <a:xfrm>
              <a:off x="110067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5" name="Ellipse 114">
            <a:extLst>
              <a:ext uri="{FF2B5EF4-FFF2-40B4-BE49-F238E27FC236}">
                <a16:creationId xmlns="" xmlns:a16="http://schemas.microsoft.com/office/drawing/2014/main" id="{D97F6D86-5B88-5C25-F025-EB5524154073}"/>
              </a:ext>
            </a:extLst>
          </p:cNvPr>
          <p:cNvSpPr/>
          <p:nvPr userDrawn="1"/>
        </p:nvSpPr>
        <p:spPr>
          <a:xfrm>
            <a:off x="6734093" y="781303"/>
            <a:ext cx="352122" cy="352122"/>
          </a:xfrm>
          <a:prstGeom prst="ellipse">
            <a:avLst/>
          </a:prstGeom>
          <a:solidFill>
            <a:srgbClr val="33415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6" name="Ellipse 115">
            <a:extLst>
              <a:ext uri="{FF2B5EF4-FFF2-40B4-BE49-F238E27FC236}">
                <a16:creationId xmlns="" xmlns:a16="http://schemas.microsoft.com/office/drawing/2014/main" id="{B6260103-CD4C-1B07-BBCB-EC77CAD3319A}"/>
              </a:ext>
            </a:extLst>
          </p:cNvPr>
          <p:cNvSpPr/>
          <p:nvPr userDrawn="1"/>
        </p:nvSpPr>
        <p:spPr>
          <a:xfrm>
            <a:off x="8180833" y="4683001"/>
            <a:ext cx="745625" cy="745625"/>
          </a:xfrm>
          <a:prstGeom prst="ellipse">
            <a:avLst/>
          </a:prstGeom>
          <a:solidFill>
            <a:srgbClr val="009B9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7" name="Freihandform: Form 116">
            <a:extLst>
              <a:ext uri="{FF2B5EF4-FFF2-40B4-BE49-F238E27FC236}">
                <a16:creationId xmlns="" xmlns:a16="http://schemas.microsoft.com/office/drawing/2014/main" id="{0A374BC1-8BE4-AD01-3F5C-264098D31C4F}"/>
              </a:ext>
            </a:extLst>
          </p:cNvPr>
          <p:cNvSpPr/>
          <p:nvPr userDrawn="1"/>
        </p:nvSpPr>
        <p:spPr>
          <a:xfrm rot="10800000">
            <a:off x="7486060" y="-24769"/>
            <a:ext cx="3799412" cy="2858422"/>
          </a:xfrm>
          <a:custGeom>
            <a:avLst/>
            <a:gdLst>
              <a:gd name="connsiteX0" fmla="*/ 1899706 w 3799412"/>
              <a:gd name="connsiteY0" fmla="*/ 0 h 2858422"/>
              <a:gd name="connsiteX1" fmla="*/ 3799412 w 3799412"/>
              <a:gd name="connsiteY1" fmla="*/ 1899706 h 2858422"/>
              <a:gd name="connsiteX2" fmla="*/ 3570128 w 3799412"/>
              <a:gd name="connsiteY2" fmla="*/ 2805219 h 2858422"/>
              <a:gd name="connsiteX3" fmla="*/ 3537806 w 3799412"/>
              <a:gd name="connsiteY3" fmla="*/ 2858422 h 2858422"/>
              <a:gd name="connsiteX4" fmla="*/ 261606 w 3799412"/>
              <a:gd name="connsiteY4" fmla="*/ 2858422 h 2858422"/>
              <a:gd name="connsiteX5" fmla="*/ 229284 w 3799412"/>
              <a:gd name="connsiteY5" fmla="*/ 2805219 h 2858422"/>
              <a:gd name="connsiteX6" fmla="*/ 0 w 3799412"/>
              <a:gd name="connsiteY6" fmla="*/ 1899706 h 2858422"/>
              <a:gd name="connsiteX7" fmla="*/ 1899706 w 3799412"/>
              <a:gd name="connsiteY7" fmla="*/ 0 h 28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99412" h="2858422">
                <a:moveTo>
                  <a:pt x="1899706" y="0"/>
                </a:moveTo>
                <a:cubicBezTo>
                  <a:pt x="2948885" y="0"/>
                  <a:pt x="3799412" y="850527"/>
                  <a:pt x="3799412" y="1899706"/>
                </a:cubicBezTo>
                <a:cubicBezTo>
                  <a:pt x="3799412" y="2227575"/>
                  <a:pt x="3716353" y="2536044"/>
                  <a:pt x="3570128" y="2805219"/>
                </a:cubicBezTo>
                <a:lnTo>
                  <a:pt x="3537806" y="2858422"/>
                </a:lnTo>
                <a:lnTo>
                  <a:pt x="261606" y="2858422"/>
                </a:lnTo>
                <a:lnTo>
                  <a:pt x="229284" y="2805219"/>
                </a:lnTo>
                <a:cubicBezTo>
                  <a:pt x="83060" y="2536044"/>
                  <a:pt x="0" y="2227575"/>
                  <a:pt x="0" y="1899706"/>
                </a:cubicBezTo>
                <a:cubicBezTo>
                  <a:pt x="0" y="850527"/>
                  <a:pt x="850527" y="0"/>
                  <a:pt x="1899706" y="0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8" name="Textplatzhalter 7">
            <a:extLst>
              <a:ext uri="{FF2B5EF4-FFF2-40B4-BE49-F238E27FC236}">
                <a16:creationId xmlns="" xmlns:a16="http://schemas.microsoft.com/office/drawing/2014/main" id="{A72EE94B-A4DF-CD1C-810A-1EF6C19CB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98" name="Textplatzhalter 97">
            <a:extLst>
              <a:ext uri="{FF2B5EF4-FFF2-40B4-BE49-F238E27FC236}">
                <a16:creationId xmlns="" xmlns:a16="http://schemas.microsoft.com/office/drawing/2014/main" id="{FA783E96-1F75-7268-ED46-C02992C602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1046" y="3222865"/>
            <a:ext cx="9877339" cy="400110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2600" b="1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C0AF-2E82-4F0C-9442-DC3424BC3614}" type="datetime1">
              <a:rPr lang="de-DE" smtClean="0"/>
              <a:t>18.06.2024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71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37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3 (softblue)">
    <p:bg>
      <p:bgPr>
        <a:solidFill>
          <a:srgbClr val="D9E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="" xmlns:a16="http://schemas.microsoft.com/office/drawing/2014/main" id="{2084B32F-9938-047B-28C6-007DD759F223}"/>
              </a:ext>
            </a:extLst>
          </p:cNvPr>
          <p:cNvGrpSpPr/>
          <p:nvPr userDrawn="1"/>
        </p:nvGrpSpPr>
        <p:grpSpPr>
          <a:xfrm>
            <a:off x="1151047" y="946555"/>
            <a:ext cx="9877339" cy="4952729"/>
            <a:chOff x="1151047" y="946555"/>
            <a:chExt cx="9877339" cy="4952729"/>
          </a:xfrm>
        </p:grpSpPr>
        <p:sp>
          <p:nvSpPr>
            <p:cNvPr id="7" name="Ellipse 6">
              <a:extLst>
                <a:ext uri="{FF2B5EF4-FFF2-40B4-BE49-F238E27FC236}">
                  <a16:creationId xmlns="" xmlns:a16="http://schemas.microsoft.com/office/drawing/2014/main" id="{2A7607F1-7A6D-7321-265D-3C64134ECA87}"/>
                </a:ext>
              </a:extLst>
            </p:cNvPr>
            <p:cNvSpPr/>
            <p:nvPr userDrawn="1"/>
          </p:nvSpPr>
          <p:spPr>
            <a:xfrm>
              <a:off x="19723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="" xmlns:a16="http://schemas.microsoft.com/office/drawing/2014/main" id="{6E111351-936D-9025-75AC-9F295FAAC92E}"/>
                </a:ext>
              </a:extLst>
            </p:cNvPr>
            <p:cNvSpPr/>
            <p:nvPr userDrawn="1"/>
          </p:nvSpPr>
          <p:spPr>
            <a:xfrm>
              <a:off x="11510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="" xmlns:a16="http://schemas.microsoft.com/office/drawing/2014/main" id="{4A8C8EB2-D070-1813-0EE7-D080260C39A4}"/>
                </a:ext>
              </a:extLst>
            </p:cNvPr>
            <p:cNvSpPr/>
            <p:nvPr userDrawn="1"/>
          </p:nvSpPr>
          <p:spPr>
            <a:xfrm>
              <a:off x="27936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="" xmlns:a16="http://schemas.microsoft.com/office/drawing/2014/main" id="{432EEF8D-550C-56C7-A263-193191ACF281}"/>
                </a:ext>
              </a:extLst>
            </p:cNvPr>
            <p:cNvSpPr/>
            <p:nvPr userDrawn="1"/>
          </p:nvSpPr>
          <p:spPr>
            <a:xfrm>
              <a:off x="361497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Ellipse 10">
              <a:extLst>
                <a:ext uri="{FF2B5EF4-FFF2-40B4-BE49-F238E27FC236}">
                  <a16:creationId xmlns="" xmlns:a16="http://schemas.microsoft.com/office/drawing/2014/main" id="{DA42C621-AF83-1C48-6B68-C8E331279812}"/>
                </a:ext>
              </a:extLst>
            </p:cNvPr>
            <p:cNvSpPr/>
            <p:nvPr userDrawn="1"/>
          </p:nvSpPr>
          <p:spPr>
            <a:xfrm>
              <a:off x="443628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="" xmlns:a16="http://schemas.microsoft.com/office/drawing/2014/main" id="{AFF33F3F-B9F3-4026-9AB2-74A9B9F6EA3C}"/>
                </a:ext>
              </a:extLst>
            </p:cNvPr>
            <p:cNvSpPr/>
            <p:nvPr userDrawn="1"/>
          </p:nvSpPr>
          <p:spPr>
            <a:xfrm>
              <a:off x="525759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Ellipse 12">
              <a:extLst>
                <a:ext uri="{FF2B5EF4-FFF2-40B4-BE49-F238E27FC236}">
                  <a16:creationId xmlns="" xmlns:a16="http://schemas.microsoft.com/office/drawing/2014/main" id="{9A9EEF2B-6A25-13DA-97E6-42F2D4204A54}"/>
                </a:ext>
              </a:extLst>
            </p:cNvPr>
            <p:cNvSpPr/>
            <p:nvPr userDrawn="1"/>
          </p:nvSpPr>
          <p:spPr>
            <a:xfrm>
              <a:off x="607890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="" xmlns:a16="http://schemas.microsoft.com/office/drawing/2014/main" id="{ECF48FFD-163C-6C8E-1C7C-8B73F84BD1CA}"/>
                </a:ext>
              </a:extLst>
            </p:cNvPr>
            <p:cNvSpPr/>
            <p:nvPr userDrawn="1"/>
          </p:nvSpPr>
          <p:spPr>
            <a:xfrm>
              <a:off x="690021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Ellipse 14">
              <a:extLst>
                <a:ext uri="{FF2B5EF4-FFF2-40B4-BE49-F238E27FC236}">
                  <a16:creationId xmlns="" xmlns:a16="http://schemas.microsoft.com/office/drawing/2014/main" id="{1DF80478-CBBC-A760-132B-D917CF15A645}"/>
                </a:ext>
              </a:extLst>
            </p:cNvPr>
            <p:cNvSpPr/>
            <p:nvPr userDrawn="1"/>
          </p:nvSpPr>
          <p:spPr>
            <a:xfrm>
              <a:off x="772152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="" xmlns:a16="http://schemas.microsoft.com/office/drawing/2014/main" id="{BB52D94C-2D8A-3A62-762B-241899914513}"/>
                </a:ext>
              </a:extLst>
            </p:cNvPr>
            <p:cNvSpPr/>
            <p:nvPr userDrawn="1"/>
          </p:nvSpPr>
          <p:spPr>
            <a:xfrm>
              <a:off x="854283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="" xmlns:a16="http://schemas.microsoft.com/office/drawing/2014/main" id="{8B60CAD5-2F1B-1868-E106-E8D442E8C4EC}"/>
                </a:ext>
              </a:extLst>
            </p:cNvPr>
            <p:cNvSpPr/>
            <p:nvPr userDrawn="1"/>
          </p:nvSpPr>
          <p:spPr>
            <a:xfrm>
              <a:off x="93641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Ellipse 17">
              <a:extLst>
                <a:ext uri="{FF2B5EF4-FFF2-40B4-BE49-F238E27FC236}">
                  <a16:creationId xmlns="" xmlns:a16="http://schemas.microsoft.com/office/drawing/2014/main" id="{53BE700C-EB84-F775-A3C6-CFDCDE19D7FE}"/>
                </a:ext>
              </a:extLst>
            </p:cNvPr>
            <p:cNvSpPr/>
            <p:nvPr userDrawn="1"/>
          </p:nvSpPr>
          <p:spPr>
            <a:xfrm>
              <a:off x="101854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="" xmlns:a16="http://schemas.microsoft.com/office/drawing/2014/main" id="{3FEF50D7-7546-B550-8A18-B3E1E4EFF540}"/>
                </a:ext>
              </a:extLst>
            </p:cNvPr>
            <p:cNvSpPr/>
            <p:nvPr userDrawn="1"/>
          </p:nvSpPr>
          <p:spPr>
            <a:xfrm>
              <a:off x="110067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="" xmlns:a16="http://schemas.microsoft.com/office/drawing/2014/main" id="{934EADF6-7FE2-05C0-28B1-EBCD370B8CC0}"/>
                </a:ext>
              </a:extLst>
            </p:cNvPr>
            <p:cNvSpPr/>
            <p:nvPr userDrawn="1"/>
          </p:nvSpPr>
          <p:spPr>
            <a:xfrm>
              <a:off x="19723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="" xmlns:a16="http://schemas.microsoft.com/office/drawing/2014/main" id="{1CF49F24-008A-E5AD-681A-0C61314F7C39}"/>
                </a:ext>
              </a:extLst>
            </p:cNvPr>
            <p:cNvSpPr/>
            <p:nvPr userDrawn="1"/>
          </p:nvSpPr>
          <p:spPr>
            <a:xfrm>
              <a:off x="11510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Ellipse 21">
              <a:extLst>
                <a:ext uri="{FF2B5EF4-FFF2-40B4-BE49-F238E27FC236}">
                  <a16:creationId xmlns="" xmlns:a16="http://schemas.microsoft.com/office/drawing/2014/main" id="{C6054EC4-6E68-24A8-B8F6-B9DC0FEC6A4F}"/>
                </a:ext>
              </a:extLst>
            </p:cNvPr>
            <p:cNvSpPr/>
            <p:nvPr userDrawn="1"/>
          </p:nvSpPr>
          <p:spPr>
            <a:xfrm>
              <a:off x="27936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="" xmlns:a16="http://schemas.microsoft.com/office/drawing/2014/main" id="{6BD8C5FC-BABA-FF09-484C-6DDCCB60A70A}"/>
                </a:ext>
              </a:extLst>
            </p:cNvPr>
            <p:cNvSpPr/>
            <p:nvPr userDrawn="1"/>
          </p:nvSpPr>
          <p:spPr>
            <a:xfrm>
              <a:off x="361497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Ellipse 23">
              <a:extLst>
                <a:ext uri="{FF2B5EF4-FFF2-40B4-BE49-F238E27FC236}">
                  <a16:creationId xmlns="" xmlns:a16="http://schemas.microsoft.com/office/drawing/2014/main" id="{6B19E14E-4662-A96B-A213-A1733B4AF708}"/>
                </a:ext>
              </a:extLst>
            </p:cNvPr>
            <p:cNvSpPr/>
            <p:nvPr userDrawn="1"/>
          </p:nvSpPr>
          <p:spPr>
            <a:xfrm>
              <a:off x="443628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="" xmlns:a16="http://schemas.microsoft.com/office/drawing/2014/main" id="{E2839982-0E80-6B7B-3059-BC8808BE2805}"/>
                </a:ext>
              </a:extLst>
            </p:cNvPr>
            <p:cNvSpPr/>
            <p:nvPr userDrawn="1"/>
          </p:nvSpPr>
          <p:spPr>
            <a:xfrm>
              <a:off x="525759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="" xmlns:a16="http://schemas.microsoft.com/office/drawing/2014/main" id="{E352D88D-B409-9DC8-139E-A8C10BC85C10}"/>
                </a:ext>
              </a:extLst>
            </p:cNvPr>
            <p:cNvSpPr/>
            <p:nvPr userDrawn="1"/>
          </p:nvSpPr>
          <p:spPr>
            <a:xfrm>
              <a:off x="607890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="" xmlns:a16="http://schemas.microsoft.com/office/drawing/2014/main" id="{AA70A791-AE11-C61B-54C1-C71FC5CEDBE1}"/>
                </a:ext>
              </a:extLst>
            </p:cNvPr>
            <p:cNvSpPr/>
            <p:nvPr userDrawn="1"/>
          </p:nvSpPr>
          <p:spPr>
            <a:xfrm>
              <a:off x="690021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="" xmlns:a16="http://schemas.microsoft.com/office/drawing/2014/main" id="{4E7EBA72-55FB-61C0-C92A-D84CDE42A35C}"/>
                </a:ext>
              </a:extLst>
            </p:cNvPr>
            <p:cNvSpPr/>
            <p:nvPr userDrawn="1"/>
          </p:nvSpPr>
          <p:spPr>
            <a:xfrm>
              <a:off x="772152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="" xmlns:a16="http://schemas.microsoft.com/office/drawing/2014/main" id="{B00C2145-AF93-6368-5F65-43BFCD9385FD}"/>
                </a:ext>
              </a:extLst>
            </p:cNvPr>
            <p:cNvSpPr/>
            <p:nvPr userDrawn="1"/>
          </p:nvSpPr>
          <p:spPr>
            <a:xfrm>
              <a:off x="854283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="" xmlns:a16="http://schemas.microsoft.com/office/drawing/2014/main" id="{D9B61A61-D44E-1CA5-2F33-A11B53E147B2}"/>
                </a:ext>
              </a:extLst>
            </p:cNvPr>
            <p:cNvSpPr/>
            <p:nvPr userDrawn="1"/>
          </p:nvSpPr>
          <p:spPr>
            <a:xfrm>
              <a:off x="93641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="" xmlns:a16="http://schemas.microsoft.com/office/drawing/2014/main" id="{774B5FA5-457E-7182-9965-0E3F189DA671}"/>
                </a:ext>
              </a:extLst>
            </p:cNvPr>
            <p:cNvSpPr/>
            <p:nvPr userDrawn="1"/>
          </p:nvSpPr>
          <p:spPr>
            <a:xfrm>
              <a:off x="101854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="" xmlns:a16="http://schemas.microsoft.com/office/drawing/2014/main" id="{9CA4E559-E4EC-93CE-25C3-FED6449F5575}"/>
                </a:ext>
              </a:extLst>
            </p:cNvPr>
            <p:cNvSpPr/>
            <p:nvPr userDrawn="1"/>
          </p:nvSpPr>
          <p:spPr>
            <a:xfrm>
              <a:off x="110067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="" xmlns:a16="http://schemas.microsoft.com/office/drawing/2014/main" id="{DA32C8B5-4B60-254F-DA13-F30F181BE3AF}"/>
                </a:ext>
              </a:extLst>
            </p:cNvPr>
            <p:cNvSpPr/>
            <p:nvPr userDrawn="1"/>
          </p:nvSpPr>
          <p:spPr>
            <a:xfrm>
              <a:off x="19723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Ellipse 71">
              <a:extLst>
                <a:ext uri="{FF2B5EF4-FFF2-40B4-BE49-F238E27FC236}">
                  <a16:creationId xmlns="" xmlns:a16="http://schemas.microsoft.com/office/drawing/2014/main" id="{596FB0E9-656C-ECDB-0760-7D1D68B37052}"/>
                </a:ext>
              </a:extLst>
            </p:cNvPr>
            <p:cNvSpPr/>
            <p:nvPr userDrawn="1"/>
          </p:nvSpPr>
          <p:spPr>
            <a:xfrm>
              <a:off x="11510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Ellipse 72">
              <a:extLst>
                <a:ext uri="{FF2B5EF4-FFF2-40B4-BE49-F238E27FC236}">
                  <a16:creationId xmlns="" xmlns:a16="http://schemas.microsoft.com/office/drawing/2014/main" id="{5A248A36-B1D1-1920-4BD0-C4ACCBDEA674}"/>
                </a:ext>
              </a:extLst>
            </p:cNvPr>
            <p:cNvSpPr/>
            <p:nvPr userDrawn="1"/>
          </p:nvSpPr>
          <p:spPr>
            <a:xfrm>
              <a:off x="27936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4" name="Ellipse 73">
              <a:extLst>
                <a:ext uri="{FF2B5EF4-FFF2-40B4-BE49-F238E27FC236}">
                  <a16:creationId xmlns="" xmlns:a16="http://schemas.microsoft.com/office/drawing/2014/main" id="{1326DEB5-311A-584D-371F-69552B439FA7}"/>
                </a:ext>
              </a:extLst>
            </p:cNvPr>
            <p:cNvSpPr/>
            <p:nvPr userDrawn="1"/>
          </p:nvSpPr>
          <p:spPr>
            <a:xfrm>
              <a:off x="361497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Ellipse 74">
              <a:extLst>
                <a:ext uri="{FF2B5EF4-FFF2-40B4-BE49-F238E27FC236}">
                  <a16:creationId xmlns="" xmlns:a16="http://schemas.microsoft.com/office/drawing/2014/main" id="{E25513FE-50C5-2190-5768-53F1185B4A1E}"/>
                </a:ext>
              </a:extLst>
            </p:cNvPr>
            <p:cNvSpPr/>
            <p:nvPr userDrawn="1"/>
          </p:nvSpPr>
          <p:spPr>
            <a:xfrm>
              <a:off x="443628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="" xmlns:a16="http://schemas.microsoft.com/office/drawing/2014/main" id="{65CBFA37-2E27-9489-C572-CE23060A6BAE}"/>
                </a:ext>
              </a:extLst>
            </p:cNvPr>
            <p:cNvSpPr/>
            <p:nvPr userDrawn="1"/>
          </p:nvSpPr>
          <p:spPr>
            <a:xfrm>
              <a:off x="525759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Ellipse 76">
              <a:extLst>
                <a:ext uri="{FF2B5EF4-FFF2-40B4-BE49-F238E27FC236}">
                  <a16:creationId xmlns="" xmlns:a16="http://schemas.microsoft.com/office/drawing/2014/main" id="{8C8712E5-B5F4-976A-6357-4388AD60525D}"/>
                </a:ext>
              </a:extLst>
            </p:cNvPr>
            <p:cNvSpPr/>
            <p:nvPr userDrawn="1"/>
          </p:nvSpPr>
          <p:spPr>
            <a:xfrm>
              <a:off x="607890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8" name="Ellipse 77">
              <a:extLst>
                <a:ext uri="{FF2B5EF4-FFF2-40B4-BE49-F238E27FC236}">
                  <a16:creationId xmlns="" xmlns:a16="http://schemas.microsoft.com/office/drawing/2014/main" id="{4080C44D-9D2E-70D9-3736-C10E90AED41D}"/>
                </a:ext>
              </a:extLst>
            </p:cNvPr>
            <p:cNvSpPr/>
            <p:nvPr userDrawn="1"/>
          </p:nvSpPr>
          <p:spPr>
            <a:xfrm>
              <a:off x="690021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9" name="Ellipse 78">
              <a:extLst>
                <a:ext uri="{FF2B5EF4-FFF2-40B4-BE49-F238E27FC236}">
                  <a16:creationId xmlns="" xmlns:a16="http://schemas.microsoft.com/office/drawing/2014/main" id="{5E481CF9-EDFC-810D-3841-15DD1FDDC355}"/>
                </a:ext>
              </a:extLst>
            </p:cNvPr>
            <p:cNvSpPr/>
            <p:nvPr userDrawn="1"/>
          </p:nvSpPr>
          <p:spPr>
            <a:xfrm>
              <a:off x="772152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Ellipse 79">
              <a:extLst>
                <a:ext uri="{FF2B5EF4-FFF2-40B4-BE49-F238E27FC236}">
                  <a16:creationId xmlns="" xmlns:a16="http://schemas.microsoft.com/office/drawing/2014/main" id="{D367D061-4033-609C-CC74-B1A0E2BD2D07}"/>
                </a:ext>
              </a:extLst>
            </p:cNvPr>
            <p:cNvSpPr/>
            <p:nvPr userDrawn="1"/>
          </p:nvSpPr>
          <p:spPr>
            <a:xfrm>
              <a:off x="854283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Ellipse 80">
              <a:extLst>
                <a:ext uri="{FF2B5EF4-FFF2-40B4-BE49-F238E27FC236}">
                  <a16:creationId xmlns="" xmlns:a16="http://schemas.microsoft.com/office/drawing/2014/main" id="{7CB681A1-3A56-B900-43E9-7BE09B783CF9}"/>
                </a:ext>
              </a:extLst>
            </p:cNvPr>
            <p:cNvSpPr/>
            <p:nvPr userDrawn="1"/>
          </p:nvSpPr>
          <p:spPr>
            <a:xfrm>
              <a:off x="93641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="" xmlns:a16="http://schemas.microsoft.com/office/drawing/2014/main" id="{D8C5422F-63F7-319D-31CF-4D115E8492C5}"/>
                </a:ext>
              </a:extLst>
            </p:cNvPr>
            <p:cNvSpPr/>
            <p:nvPr userDrawn="1"/>
          </p:nvSpPr>
          <p:spPr>
            <a:xfrm>
              <a:off x="101854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3" name="Ellipse 82">
              <a:extLst>
                <a:ext uri="{FF2B5EF4-FFF2-40B4-BE49-F238E27FC236}">
                  <a16:creationId xmlns="" xmlns:a16="http://schemas.microsoft.com/office/drawing/2014/main" id="{B4FA3FE2-6B22-9B6E-607A-4E694CF549D9}"/>
                </a:ext>
              </a:extLst>
            </p:cNvPr>
            <p:cNvSpPr/>
            <p:nvPr userDrawn="1"/>
          </p:nvSpPr>
          <p:spPr>
            <a:xfrm>
              <a:off x="110067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Ellipse 83">
              <a:extLst>
                <a:ext uri="{FF2B5EF4-FFF2-40B4-BE49-F238E27FC236}">
                  <a16:creationId xmlns="" xmlns:a16="http://schemas.microsoft.com/office/drawing/2014/main" id="{4938553D-2A20-FEAF-917A-C91E85E0CA37}"/>
                </a:ext>
              </a:extLst>
            </p:cNvPr>
            <p:cNvSpPr/>
            <p:nvPr userDrawn="1"/>
          </p:nvSpPr>
          <p:spPr>
            <a:xfrm>
              <a:off x="19723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="" xmlns:a16="http://schemas.microsoft.com/office/drawing/2014/main" id="{4644A619-EBA2-E17B-2E19-5EF29E4474B9}"/>
                </a:ext>
              </a:extLst>
            </p:cNvPr>
            <p:cNvSpPr/>
            <p:nvPr userDrawn="1"/>
          </p:nvSpPr>
          <p:spPr>
            <a:xfrm>
              <a:off x="11510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6" name="Ellipse 85">
              <a:extLst>
                <a:ext uri="{FF2B5EF4-FFF2-40B4-BE49-F238E27FC236}">
                  <a16:creationId xmlns="" xmlns:a16="http://schemas.microsoft.com/office/drawing/2014/main" id="{89340C3C-4014-AF80-F64D-873AF1CC5D2B}"/>
                </a:ext>
              </a:extLst>
            </p:cNvPr>
            <p:cNvSpPr/>
            <p:nvPr userDrawn="1"/>
          </p:nvSpPr>
          <p:spPr>
            <a:xfrm>
              <a:off x="27936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7" name="Ellipse 86">
              <a:extLst>
                <a:ext uri="{FF2B5EF4-FFF2-40B4-BE49-F238E27FC236}">
                  <a16:creationId xmlns="" xmlns:a16="http://schemas.microsoft.com/office/drawing/2014/main" id="{DFA62772-868B-B9DD-5534-7C94579D18B0}"/>
                </a:ext>
              </a:extLst>
            </p:cNvPr>
            <p:cNvSpPr/>
            <p:nvPr userDrawn="1"/>
          </p:nvSpPr>
          <p:spPr>
            <a:xfrm>
              <a:off x="361497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Ellipse 87">
              <a:extLst>
                <a:ext uri="{FF2B5EF4-FFF2-40B4-BE49-F238E27FC236}">
                  <a16:creationId xmlns="" xmlns:a16="http://schemas.microsoft.com/office/drawing/2014/main" id="{543A58A5-F112-F822-8833-40DD2349DA53}"/>
                </a:ext>
              </a:extLst>
            </p:cNvPr>
            <p:cNvSpPr/>
            <p:nvPr userDrawn="1"/>
          </p:nvSpPr>
          <p:spPr>
            <a:xfrm>
              <a:off x="443628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9" name="Ellipse 88">
              <a:extLst>
                <a:ext uri="{FF2B5EF4-FFF2-40B4-BE49-F238E27FC236}">
                  <a16:creationId xmlns="" xmlns:a16="http://schemas.microsoft.com/office/drawing/2014/main" id="{47DCEA66-7607-94DE-A908-FAA07A42BFE3}"/>
                </a:ext>
              </a:extLst>
            </p:cNvPr>
            <p:cNvSpPr/>
            <p:nvPr userDrawn="1"/>
          </p:nvSpPr>
          <p:spPr>
            <a:xfrm>
              <a:off x="525759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="" xmlns:a16="http://schemas.microsoft.com/office/drawing/2014/main" id="{638AFFB6-06A5-8A7F-892A-7549BF1E97C3}"/>
                </a:ext>
              </a:extLst>
            </p:cNvPr>
            <p:cNvSpPr/>
            <p:nvPr userDrawn="1"/>
          </p:nvSpPr>
          <p:spPr>
            <a:xfrm>
              <a:off x="607890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Ellipse 90">
              <a:extLst>
                <a:ext uri="{FF2B5EF4-FFF2-40B4-BE49-F238E27FC236}">
                  <a16:creationId xmlns="" xmlns:a16="http://schemas.microsoft.com/office/drawing/2014/main" id="{FC4B25AA-23C2-D962-5FE4-D8C46FD79EFA}"/>
                </a:ext>
              </a:extLst>
            </p:cNvPr>
            <p:cNvSpPr/>
            <p:nvPr userDrawn="1"/>
          </p:nvSpPr>
          <p:spPr>
            <a:xfrm>
              <a:off x="690021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Ellipse 91">
              <a:extLst>
                <a:ext uri="{FF2B5EF4-FFF2-40B4-BE49-F238E27FC236}">
                  <a16:creationId xmlns="" xmlns:a16="http://schemas.microsoft.com/office/drawing/2014/main" id="{8A6AAF49-9FB9-E342-5A9A-91E62EC76773}"/>
                </a:ext>
              </a:extLst>
            </p:cNvPr>
            <p:cNvSpPr/>
            <p:nvPr userDrawn="1"/>
          </p:nvSpPr>
          <p:spPr>
            <a:xfrm>
              <a:off x="772152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Ellipse 92">
              <a:extLst>
                <a:ext uri="{FF2B5EF4-FFF2-40B4-BE49-F238E27FC236}">
                  <a16:creationId xmlns="" xmlns:a16="http://schemas.microsoft.com/office/drawing/2014/main" id="{57BF4203-393A-A53F-4A3A-A36835A190C0}"/>
                </a:ext>
              </a:extLst>
            </p:cNvPr>
            <p:cNvSpPr/>
            <p:nvPr userDrawn="1"/>
          </p:nvSpPr>
          <p:spPr>
            <a:xfrm>
              <a:off x="854283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Ellipse 93">
              <a:extLst>
                <a:ext uri="{FF2B5EF4-FFF2-40B4-BE49-F238E27FC236}">
                  <a16:creationId xmlns="" xmlns:a16="http://schemas.microsoft.com/office/drawing/2014/main" id="{57E0BC5C-5F4D-2E7A-E903-8E834BB77519}"/>
                </a:ext>
              </a:extLst>
            </p:cNvPr>
            <p:cNvSpPr/>
            <p:nvPr userDrawn="1"/>
          </p:nvSpPr>
          <p:spPr>
            <a:xfrm>
              <a:off x="93641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Ellipse 94">
              <a:extLst>
                <a:ext uri="{FF2B5EF4-FFF2-40B4-BE49-F238E27FC236}">
                  <a16:creationId xmlns="" xmlns:a16="http://schemas.microsoft.com/office/drawing/2014/main" id="{95DC45E1-2286-2312-6AAC-7A6A7BCF5E88}"/>
                </a:ext>
              </a:extLst>
            </p:cNvPr>
            <p:cNvSpPr/>
            <p:nvPr userDrawn="1"/>
          </p:nvSpPr>
          <p:spPr>
            <a:xfrm>
              <a:off x="101854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Ellipse 95">
              <a:extLst>
                <a:ext uri="{FF2B5EF4-FFF2-40B4-BE49-F238E27FC236}">
                  <a16:creationId xmlns="" xmlns:a16="http://schemas.microsoft.com/office/drawing/2014/main" id="{9C9E50C3-32E6-CA6F-E4E3-99FE552AA685}"/>
                </a:ext>
              </a:extLst>
            </p:cNvPr>
            <p:cNvSpPr/>
            <p:nvPr userDrawn="1"/>
          </p:nvSpPr>
          <p:spPr>
            <a:xfrm>
              <a:off x="110067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Ellipse 98">
            <a:extLst>
              <a:ext uri="{FF2B5EF4-FFF2-40B4-BE49-F238E27FC236}">
                <a16:creationId xmlns="" xmlns:a16="http://schemas.microsoft.com/office/drawing/2014/main" id="{816B3851-261A-2FEE-A08A-65ED7D2D687A}"/>
              </a:ext>
            </a:extLst>
          </p:cNvPr>
          <p:cNvSpPr/>
          <p:nvPr userDrawn="1"/>
        </p:nvSpPr>
        <p:spPr>
          <a:xfrm flipH="1">
            <a:off x="912398" y="5636525"/>
            <a:ext cx="520476" cy="520876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="" xmlns:a16="http://schemas.microsoft.com/office/drawing/2014/main" id="{289DCE13-F2D3-4F21-1185-5F62EEAD5706}"/>
              </a:ext>
            </a:extLst>
          </p:cNvPr>
          <p:cNvSpPr/>
          <p:nvPr userDrawn="1"/>
        </p:nvSpPr>
        <p:spPr>
          <a:xfrm flipH="1">
            <a:off x="1935139" y="1727555"/>
            <a:ext cx="96054" cy="961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="" xmlns:a16="http://schemas.microsoft.com/office/drawing/2014/main" id="{E50C62BE-1C61-BAD7-8567-D16B6E9D5688}"/>
              </a:ext>
            </a:extLst>
          </p:cNvPr>
          <p:cNvSpPr/>
          <p:nvPr userDrawn="1"/>
        </p:nvSpPr>
        <p:spPr>
          <a:xfrm flipH="1">
            <a:off x="3544127" y="1693898"/>
            <a:ext cx="163317" cy="1634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platzhalter 7">
            <a:extLst>
              <a:ext uri="{FF2B5EF4-FFF2-40B4-BE49-F238E27FC236}">
                <a16:creationId xmlns="" xmlns:a16="http://schemas.microsoft.com/office/drawing/2014/main" id="{A72EE94B-A4DF-CD1C-810A-1EF6C19CB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98" name="Textplatzhalter 97">
            <a:extLst>
              <a:ext uri="{FF2B5EF4-FFF2-40B4-BE49-F238E27FC236}">
                <a16:creationId xmlns="" xmlns:a16="http://schemas.microsoft.com/office/drawing/2014/main" id="{FA783E96-1F75-7268-ED46-C02992C602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1046" y="3222865"/>
            <a:ext cx="9877339" cy="400110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2600" b="1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9" name="Freihandform: Form 118">
            <a:extLst>
              <a:ext uri="{FF2B5EF4-FFF2-40B4-BE49-F238E27FC236}">
                <a16:creationId xmlns="" xmlns:a16="http://schemas.microsoft.com/office/drawing/2014/main" id="{AEC27ECA-1132-90F6-7125-328006EBF3D3}"/>
              </a:ext>
            </a:extLst>
          </p:cNvPr>
          <p:cNvSpPr/>
          <p:nvPr userDrawn="1"/>
        </p:nvSpPr>
        <p:spPr>
          <a:xfrm rot="18900000" flipH="1">
            <a:off x="9137319" y="3843182"/>
            <a:ext cx="2115812" cy="4151741"/>
          </a:xfrm>
          <a:custGeom>
            <a:avLst/>
            <a:gdLst>
              <a:gd name="connsiteX0" fmla="*/ 309854 w 2115812"/>
              <a:gd name="connsiteY0" fmla="*/ 309854 h 4151741"/>
              <a:gd name="connsiteX1" fmla="*/ 0 w 2115812"/>
              <a:gd name="connsiteY1" fmla="*/ 1057906 h 4151741"/>
              <a:gd name="connsiteX2" fmla="*/ 0 w 2115812"/>
              <a:gd name="connsiteY2" fmla="*/ 3841831 h 4151741"/>
              <a:gd name="connsiteX3" fmla="*/ 309909 w 2115812"/>
              <a:gd name="connsiteY3" fmla="*/ 4151741 h 4151741"/>
              <a:gd name="connsiteX4" fmla="*/ 2115811 w 2115812"/>
              <a:gd name="connsiteY4" fmla="*/ 2345839 h 4151741"/>
              <a:gd name="connsiteX5" fmla="*/ 2115812 w 2115812"/>
              <a:gd name="connsiteY5" fmla="*/ 1057906 h 4151741"/>
              <a:gd name="connsiteX6" fmla="*/ 1057906 w 2115812"/>
              <a:gd name="connsiteY6" fmla="*/ 0 h 4151741"/>
              <a:gd name="connsiteX7" fmla="*/ 309854 w 2115812"/>
              <a:gd name="connsiteY7" fmla="*/ 309854 h 415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15812" h="4151741">
                <a:moveTo>
                  <a:pt x="309854" y="309854"/>
                </a:moveTo>
                <a:cubicBezTo>
                  <a:pt x="118410" y="501297"/>
                  <a:pt x="0" y="765774"/>
                  <a:pt x="0" y="1057906"/>
                </a:cubicBezTo>
                <a:lnTo>
                  <a:pt x="0" y="3841831"/>
                </a:lnTo>
                <a:lnTo>
                  <a:pt x="309909" y="4151741"/>
                </a:lnTo>
                <a:lnTo>
                  <a:pt x="2115811" y="2345839"/>
                </a:lnTo>
                <a:lnTo>
                  <a:pt x="2115812" y="1057906"/>
                </a:lnTo>
                <a:cubicBezTo>
                  <a:pt x="2115812" y="473641"/>
                  <a:pt x="1642171" y="0"/>
                  <a:pt x="1057906" y="0"/>
                </a:cubicBezTo>
                <a:cubicBezTo>
                  <a:pt x="765773" y="0"/>
                  <a:pt x="501297" y="118410"/>
                  <a:pt x="309854" y="30985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8" name="Ellipse 117">
            <a:extLst>
              <a:ext uri="{FF2B5EF4-FFF2-40B4-BE49-F238E27FC236}">
                <a16:creationId xmlns="" xmlns:a16="http://schemas.microsoft.com/office/drawing/2014/main" id="{0BFAB1E1-BAD3-94BF-E252-CF4AC981D62D}"/>
              </a:ext>
            </a:extLst>
          </p:cNvPr>
          <p:cNvSpPr/>
          <p:nvPr userDrawn="1"/>
        </p:nvSpPr>
        <p:spPr>
          <a:xfrm flipH="1">
            <a:off x="9174468" y="4868417"/>
            <a:ext cx="374507" cy="3747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B4A5-BF90-4AF9-B84A-9A1C2BA3244F}" type="datetime1">
              <a:rPr lang="de-DE" smtClean="0"/>
              <a:t>18.06.2024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6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00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1">
            <a:extLst>
              <a:ext uri="{FF2B5EF4-FFF2-40B4-BE49-F238E27FC236}">
                <a16:creationId xmlns="" xmlns:a16="http://schemas.microsoft.com/office/drawing/2014/main" id="{EFC60786-DF5B-6C1D-9559-80700230B84F}"/>
              </a:ext>
            </a:extLst>
          </p:cNvPr>
          <p:cNvSpPr/>
          <p:nvPr userDrawn="1"/>
        </p:nvSpPr>
        <p:spPr>
          <a:xfrm rot="18883310" flipH="1">
            <a:off x="-64329" y="170994"/>
            <a:ext cx="584977" cy="1284825"/>
          </a:xfrm>
          <a:custGeom>
            <a:avLst/>
            <a:gdLst>
              <a:gd name="connsiteX0" fmla="*/ 0 w 3013363"/>
              <a:gd name="connsiteY0" fmla="*/ 0 h 6618461"/>
              <a:gd name="connsiteX1" fmla="*/ 3013363 w 3013363"/>
              <a:gd name="connsiteY1" fmla="*/ 2984245 h 6618461"/>
              <a:gd name="connsiteX2" fmla="*/ 3013363 w 3013363"/>
              <a:gd name="connsiteY2" fmla="*/ 5111779 h 6618461"/>
              <a:gd name="connsiteX3" fmla="*/ 1506681 w 3013363"/>
              <a:gd name="connsiteY3" fmla="*/ 6618461 h 6618461"/>
              <a:gd name="connsiteX4" fmla="*/ 1506682 w 3013363"/>
              <a:gd name="connsiteY4" fmla="*/ 6618460 h 6618461"/>
              <a:gd name="connsiteX5" fmla="*/ 0 w 3013363"/>
              <a:gd name="connsiteY5" fmla="*/ 5111778 h 661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3363" h="6618461">
                <a:moveTo>
                  <a:pt x="0" y="0"/>
                </a:moveTo>
                <a:lnTo>
                  <a:pt x="3013363" y="2984245"/>
                </a:lnTo>
                <a:lnTo>
                  <a:pt x="3013363" y="5111779"/>
                </a:lnTo>
                <a:cubicBezTo>
                  <a:pt x="3013363" y="5943896"/>
                  <a:pt x="2338798" y="6618461"/>
                  <a:pt x="1506681" y="6618461"/>
                </a:cubicBezTo>
                <a:lnTo>
                  <a:pt x="1506682" y="6618460"/>
                </a:lnTo>
                <a:cubicBezTo>
                  <a:pt x="674565" y="6618460"/>
                  <a:pt x="0" y="5943895"/>
                  <a:pt x="0" y="5111778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38988902-471C-77F8-8D6C-ECAE21013608}"/>
              </a:ext>
            </a:extLst>
          </p:cNvPr>
          <p:cNvSpPr/>
          <p:nvPr userDrawn="1"/>
        </p:nvSpPr>
        <p:spPr>
          <a:xfrm>
            <a:off x="11006962" y="946404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13E5A1A2-3BED-9DFD-C51E-3AEB7B2A1760}"/>
              </a:ext>
            </a:extLst>
          </p:cNvPr>
          <p:cNvSpPr/>
          <p:nvPr userDrawn="1"/>
        </p:nvSpPr>
        <p:spPr>
          <a:xfrm>
            <a:off x="11828272" y="946404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="" xmlns:a16="http://schemas.microsoft.com/office/drawing/2014/main" id="{F5CDFE92-B914-55C2-98F0-C579D5BC8643}"/>
              </a:ext>
            </a:extLst>
          </p:cNvPr>
          <p:cNvSpPr/>
          <p:nvPr userDrawn="1"/>
        </p:nvSpPr>
        <p:spPr>
          <a:xfrm>
            <a:off x="11796450" y="918995"/>
            <a:ext cx="85261" cy="85261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="" xmlns:a16="http://schemas.microsoft.com/office/drawing/2014/main" id="{7C9A1774-B0C1-1FAC-95BB-9E95FAEE39F4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20" name="Gerader Verbinder 19">
              <a:extLst>
                <a:ext uri="{FF2B5EF4-FFF2-40B4-BE49-F238E27FC236}">
                  <a16:creationId xmlns="" xmlns:a16="http://schemas.microsoft.com/office/drawing/2014/main" id="{AEFC56D0-0EEA-C17F-9EF7-E8BC68BBC9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6237312"/>
              <a:ext cx="12192000" cy="0"/>
            </a:xfrm>
            <a:prstGeom prst="line">
              <a:avLst/>
            </a:prstGeom>
            <a:ln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="" xmlns:a16="http://schemas.microsoft.com/office/drawing/2014/main" id="{44E22C92-EE74-F12D-B6DD-FBA6117D0B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1556792"/>
              <a:ext cx="12192000" cy="0"/>
            </a:xfrm>
            <a:prstGeom prst="line">
              <a:avLst/>
            </a:prstGeom>
            <a:ln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="" xmlns:a16="http://schemas.microsoft.com/office/drawing/2014/main" id="{52BD283C-99D7-98DF-19AD-0ECA544DE6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55812" y="0"/>
              <a:ext cx="0" cy="6858000"/>
            </a:xfrm>
            <a:prstGeom prst="line">
              <a:avLst/>
            </a:prstGeom>
            <a:ln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="" xmlns:a16="http://schemas.microsoft.com/office/drawing/2014/main" id="{078B22E0-7AC2-35DE-3BF6-7A58742DEC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36188" y="0"/>
              <a:ext cx="0" cy="6858000"/>
            </a:xfrm>
            <a:prstGeom prst="line">
              <a:avLst/>
            </a:prstGeom>
            <a:ln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555812" y="404547"/>
            <a:ext cx="11080376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555812" y="1556792"/>
            <a:ext cx="11080376" cy="46805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10311730" y="6539709"/>
            <a:ext cx="605935" cy="14619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9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DE1A74A-2C53-48D4-852E-9CE3D048EBBC}" type="datetime1">
              <a:rPr lang="de-DE" smtClean="0"/>
              <a:t>18.06.2024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555812" y="6539709"/>
            <a:ext cx="9576000" cy="14619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9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11097583" y="6510018"/>
            <a:ext cx="538605" cy="205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vert="horz" wrap="square" lIns="0" tIns="0" rIns="72000" bIns="0" rtlCol="0" anchor="ctr">
            <a:spAutoFit/>
          </a:bodyPr>
          <a:lstStyle>
            <a:lvl1pPr algn="r">
              <a:defRPr sz="950"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88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0" r:id="rId2"/>
    <p:sldLayoutId id="2147483728" r:id="rId3"/>
    <p:sldLayoutId id="2147483729" r:id="rId4"/>
    <p:sldLayoutId id="2147483673" r:id="rId5"/>
    <p:sldLayoutId id="2147483731" r:id="rId6"/>
    <p:sldLayoutId id="2147483718" r:id="rId7"/>
    <p:sldLayoutId id="2147483719" r:id="rId8"/>
    <p:sldLayoutId id="2147483732" r:id="rId9"/>
    <p:sldLayoutId id="2147483733" r:id="rId10"/>
    <p:sldLayoutId id="2147483666" r:id="rId11"/>
    <p:sldLayoutId id="2147483726" r:id="rId12"/>
    <p:sldLayoutId id="2147483662" r:id="rId13"/>
    <p:sldLayoutId id="2147483664" r:id="rId14"/>
    <p:sldLayoutId id="2147483675" r:id="rId15"/>
    <p:sldLayoutId id="2147483725" r:id="rId16"/>
    <p:sldLayoutId id="2147483738" r:id="rId17"/>
    <p:sldLayoutId id="2147483678" r:id="rId18"/>
    <p:sldLayoutId id="2147483679" r:id="rId19"/>
    <p:sldLayoutId id="2147483680" r:id="rId20"/>
    <p:sldLayoutId id="2147483690" r:id="rId21"/>
    <p:sldLayoutId id="2147483693" r:id="rId22"/>
    <p:sldLayoutId id="2147483695" r:id="rId23"/>
    <p:sldLayoutId id="2147483696" r:id="rId24"/>
    <p:sldLayoutId id="2147483697" r:id="rId25"/>
    <p:sldLayoutId id="2147483699" r:id="rId26"/>
    <p:sldLayoutId id="2147483687" r:id="rId27"/>
    <p:sldLayoutId id="2147483688" r:id="rId28"/>
    <p:sldLayoutId id="2147483677" r:id="rId29"/>
    <p:sldLayoutId id="2147483700" r:id="rId30"/>
    <p:sldLayoutId id="2147483702" r:id="rId31"/>
    <p:sldLayoutId id="2147483735" r:id="rId32"/>
    <p:sldLayoutId id="2147483737" r:id="rId33"/>
    <p:sldLayoutId id="2147483701" r:id="rId34"/>
    <p:sldLayoutId id="2147483734" r:id="rId35"/>
    <p:sldLayoutId id="2147483736" r:id="rId36"/>
    <p:sldLayoutId id="2147483667" r:id="rId3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3525" indent="-263525" algn="l" defTabSz="914400" rtl="0" eaLnBrk="1" latinLnBrk="0" hangingPunct="1">
        <a:spcBef>
          <a:spcPts val="600"/>
        </a:spcBef>
        <a:buClr>
          <a:srgbClr val="009B9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73050" algn="l" defTabSz="914400" rtl="0" eaLnBrk="1" latinLnBrk="0" hangingPunct="1">
        <a:spcBef>
          <a:spcPts val="0"/>
        </a:spcBef>
        <a:buClr>
          <a:srgbClr val="009B91"/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3275" indent="-268288" algn="l" defTabSz="914400" rtl="0" eaLnBrk="1" latinLnBrk="0" hangingPunct="1">
        <a:spcBef>
          <a:spcPts val="0"/>
        </a:spcBef>
        <a:buClr>
          <a:srgbClr val="009B9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1088" indent="-277813" algn="l" defTabSz="914400" rtl="0" eaLnBrk="1" latinLnBrk="0" hangingPunct="1">
        <a:spcBef>
          <a:spcPts val="0"/>
        </a:spcBef>
        <a:buClr>
          <a:srgbClr val="009B91"/>
        </a:buClr>
        <a:buFont typeface="Symbol" panose="05050102010706020507" pitchFamily="18" charset="2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81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orient="horz" pos="3929" userDrawn="1">
          <p15:clr>
            <a:srgbClr val="F26B43"/>
          </p15:clr>
        </p15:guide>
        <p15:guide id="4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4D5D0BE-90D7-500F-AAFF-7DD5BE852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REST API POST/PUT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DF5700B9-C7F0-82E9-4FA9-77F8438B5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440" y="3650503"/>
            <a:ext cx="10081120" cy="307777"/>
          </a:xfrm>
        </p:spPr>
        <p:txBody>
          <a:bodyPr/>
          <a:lstStyle/>
          <a:p>
            <a:r>
              <a:rPr lang="de-DE" dirty="0" smtClean="0"/>
              <a:t>David Weber &amp; Johann </a:t>
            </a:r>
            <a:r>
              <a:rPr lang="de-DE" dirty="0" err="1" smtClean="0"/>
              <a:t>Sanowski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05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E10BDB9-88A0-8EEE-C9A5-6E615AC1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TLS/SSL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96B8B9C-18CC-1D63-3750-F2450D34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F348-3A05-44E3-B67F-04A3E746401A}" type="datetime1">
              <a:rPr lang="de-DE" smtClean="0"/>
              <a:t>18.06.2024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="" xmlns:a16="http://schemas.microsoft.com/office/drawing/2014/main" id="{FFBB9549-6335-D33A-0E4E-2CC783D1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FDFB2A1-A5B9-6DD7-C2E1-404F2E96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10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A3184E43-068E-C83C-C584-73FDD096F7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="" xmlns:a16="http://schemas.microsoft.com/office/drawing/2014/main" id="{806C4D47-D3DB-3E29-F22D-61950CF740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Transport Layer Security/Secure Sockets Layer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4893280-ABA3-1CD7-1032-D41FDCA193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604838" lvl="1" indent="-342900"/>
            <a:r>
              <a:rPr lang="de-DE" dirty="0" smtClean="0"/>
              <a:t>HTTP mit TLS heißt HTTPS</a:t>
            </a:r>
          </a:p>
          <a:p>
            <a:pPr marL="604838" lvl="1" indent="-342900"/>
            <a:endParaRPr lang="de-DE" dirty="0"/>
          </a:p>
          <a:p>
            <a:pPr marL="604838" lvl="1" indent="-342900"/>
            <a:r>
              <a:rPr lang="de-DE" dirty="0" smtClean="0"/>
              <a:t>TLS ist Nachfolger von SSL</a:t>
            </a:r>
          </a:p>
          <a:p>
            <a:pPr marL="604838" lvl="1" indent="-342900"/>
            <a:endParaRPr lang="de-DE" dirty="0"/>
          </a:p>
          <a:p>
            <a:pPr marL="604838" lvl="1" indent="-342900"/>
            <a:r>
              <a:rPr lang="de-DE" dirty="0" smtClean="0"/>
              <a:t>Besteht aus TLS Handshake und TLS </a:t>
            </a:r>
            <a:r>
              <a:rPr lang="de-DE" dirty="0" err="1" smtClean="0"/>
              <a:t>Record</a:t>
            </a:r>
            <a:endParaRPr lang="de-DE" dirty="0" smtClean="0"/>
          </a:p>
          <a:p>
            <a:pPr marL="604838" lvl="1" indent="-342900"/>
            <a:endParaRPr lang="de-DE" dirty="0"/>
          </a:p>
          <a:p>
            <a:pPr marL="604838" lvl="1" indent="-342900"/>
            <a:endParaRPr lang="de-DE" dirty="0" smtClean="0"/>
          </a:p>
          <a:p>
            <a:pPr marL="604838" lvl="1" indent="-342900"/>
            <a:endParaRPr lang="de-DE" dirty="0"/>
          </a:p>
          <a:p>
            <a:pPr marL="604838" lvl="1" indent="-342900"/>
            <a:endParaRPr lang="de-DE" dirty="0"/>
          </a:p>
          <a:p>
            <a:pPr marL="604838" lvl="1" indent="-342900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73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E10BDB9-88A0-8EEE-C9A5-6E615AC1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TLS/SSL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96B8B9C-18CC-1D63-3750-F2450D34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BE18-F94C-46D1-9DE8-A4D2AD2A487F}" type="datetime1">
              <a:rPr lang="de-DE" smtClean="0"/>
              <a:t>18.06.2024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="" xmlns:a16="http://schemas.microsoft.com/office/drawing/2014/main" id="{FFBB9549-6335-D33A-0E4E-2CC783D1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FDFB2A1-A5B9-6DD7-C2E1-404F2E96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11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A3184E43-068E-C83C-C584-73FDD096F7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="" xmlns:a16="http://schemas.microsoft.com/office/drawing/2014/main" id="{806C4D47-D3DB-3E29-F22D-61950CF740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Transport Layer Security/Secure Sockets Layer</a:t>
            </a:r>
            <a:endParaRPr lang="de-DE" dirty="0"/>
          </a:p>
        </p:txBody>
      </p:sp>
      <p:pic>
        <p:nvPicPr>
          <p:cNvPr id="1030" name="Picture 6" descr="The OSI Model explained - DEV Commun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37" y="1664170"/>
            <a:ext cx="5489288" cy="446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feil nach rechts 10"/>
          <p:cNvSpPr/>
          <p:nvPr/>
        </p:nvSpPr>
        <p:spPr>
          <a:xfrm rot="10800000">
            <a:off x="6219825" y="3603375"/>
            <a:ext cx="1704975" cy="18097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8011582" y="3539973"/>
            <a:ext cx="290608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b="1" dirty="0" smtClean="0"/>
              <a:t>TLS/SSL</a:t>
            </a:r>
            <a:endParaRPr lang="en-US" sz="20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312735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E10BDB9-88A0-8EEE-C9A5-6E615AC1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TLS/SSL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96B8B9C-18CC-1D63-3750-F2450D34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B954-0850-475B-9595-F95FD516F177}" type="datetime1">
              <a:rPr lang="de-DE" smtClean="0"/>
              <a:t>18.06.2024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="" xmlns:a16="http://schemas.microsoft.com/office/drawing/2014/main" id="{FFBB9549-6335-D33A-0E4E-2CC783D1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FDFB2A1-A5B9-6DD7-C2E1-404F2E96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12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A3184E43-068E-C83C-C584-73FDD096F7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="" xmlns:a16="http://schemas.microsoft.com/office/drawing/2014/main" id="{806C4D47-D3DB-3E29-F22D-61950CF740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TLS Handshake</a:t>
            </a:r>
            <a:endParaRPr lang="de-DE" dirty="0"/>
          </a:p>
        </p:txBody>
      </p:sp>
      <p:pic>
        <p:nvPicPr>
          <p:cNvPr id="2052" name="Picture 4" descr="Was ist ein TLS-Handshake? | Cloudfl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11" y="1347932"/>
            <a:ext cx="7881813" cy="45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8610600" y="1347932"/>
            <a:ext cx="3327400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400" b="1" dirty="0" err="1" smtClean="0"/>
              <a:t>ClientHello</a:t>
            </a:r>
            <a:endParaRPr lang="de-DE" sz="14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dirty="0" smtClean="0"/>
              <a:t>TLS Version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dirty="0" smtClean="0"/>
              <a:t>Zufällige Bytefolge (Client Random)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 err="1" smtClean="0"/>
          </a:p>
        </p:txBody>
      </p:sp>
      <p:sp>
        <p:nvSpPr>
          <p:cNvPr id="13" name="Textfeld 12"/>
          <p:cNvSpPr txBox="1"/>
          <p:nvPr/>
        </p:nvSpPr>
        <p:spPr>
          <a:xfrm>
            <a:off x="8610600" y="2640594"/>
            <a:ext cx="3327400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400" b="1" dirty="0" err="1" smtClean="0"/>
              <a:t>ServerHello</a:t>
            </a:r>
            <a:endParaRPr lang="de-DE" sz="14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dirty="0" smtClean="0"/>
              <a:t>Zertifikat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dirty="0" smtClean="0"/>
              <a:t>Zufällige Bytefolge (Server Random)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400" dirty="0"/>
          </a:p>
          <a:p>
            <a:pPr algn="l"/>
            <a:endParaRPr 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404591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E10BDB9-88A0-8EEE-C9A5-6E615AC1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TLS/SSL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96B8B9C-18CC-1D63-3750-F2450D34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FBB7-5F1E-4275-B940-A0EBD605082B}" type="datetime1">
              <a:rPr lang="de-DE" smtClean="0"/>
              <a:t>18.06.2024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="" xmlns:a16="http://schemas.microsoft.com/office/drawing/2014/main" id="{FFBB9549-6335-D33A-0E4E-2CC783D1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FDFB2A1-A5B9-6DD7-C2E1-404F2E96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13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A3184E43-068E-C83C-C584-73FDD096F7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="" xmlns:a16="http://schemas.microsoft.com/office/drawing/2014/main" id="{806C4D47-D3DB-3E29-F22D-61950CF740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TLS Handshake</a:t>
            </a:r>
            <a:endParaRPr lang="de-DE" dirty="0"/>
          </a:p>
        </p:txBody>
      </p:sp>
      <p:pic>
        <p:nvPicPr>
          <p:cNvPr id="2052" name="Picture 4" descr="Was ist ein TLS-Handshake? | Cloudfl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11" y="1347932"/>
            <a:ext cx="7881813" cy="45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8610600" y="1347932"/>
            <a:ext cx="3327400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400" b="1" dirty="0" smtClean="0"/>
              <a:t>Authentifizierung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dirty="0" smtClean="0"/>
              <a:t>Server Zertifikat wird von Client geprüft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dirty="0" smtClean="0"/>
              <a:t>Client Zertifikat wird von Server geprüft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 err="1" smtClean="0"/>
          </a:p>
        </p:txBody>
      </p:sp>
      <p:sp>
        <p:nvSpPr>
          <p:cNvPr id="13" name="Textfeld 12"/>
          <p:cNvSpPr txBox="1"/>
          <p:nvPr/>
        </p:nvSpPr>
        <p:spPr>
          <a:xfrm>
            <a:off x="8610600" y="3157854"/>
            <a:ext cx="332740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400" b="1" dirty="0" smtClean="0"/>
              <a:t>Key Exchange</a:t>
            </a:r>
            <a:endParaRPr lang="de-DE" sz="14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dirty="0" smtClean="0"/>
              <a:t>Public Keys werden ausgetauscht</a:t>
            </a:r>
          </a:p>
          <a:p>
            <a:pPr algn="l"/>
            <a:endParaRPr lang="de-DE" sz="1400" dirty="0"/>
          </a:p>
          <a:p>
            <a:pPr algn="l"/>
            <a:endParaRPr 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26880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E10BDB9-88A0-8EEE-C9A5-6E615AC1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TLS/SSL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96B8B9C-18CC-1D63-3750-F2450D34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27A0-D26B-4A6D-BC4D-5F7B9CFC4920}" type="datetime1">
              <a:rPr lang="de-DE" smtClean="0"/>
              <a:t>18.06.2024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="" xmlns:a16="http://schemas.microsoft.com/office/drawing/2014/main" id="{FFBB9549-6335-D33A-0E4E-2CC783D1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FDFB2A1-A5B9-6DD7-C2E1-404F2E96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14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A3184E43-068E-C83C-C584-73FDD096F7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="" xmlns:a16="http://schemas.microsoft.com/office/drawing/2014/main" id="{806C4D47-D3DB-3E29-F22D-61950CF740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mBed</a:t>
            </a:r>
            <a:r>
              <a:rPr lang="de-DE" dirty="0" smtClean="0"/>
              <a:t> TLS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4893280-ABA3-1CD7-1032-D41FDCA193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604838" lvl="1" indent="-342900"/>
            <a:r>
              <a:rPr lang="de-DE" dirty="0" smtClean="0"/>
              <a:t>Protokoll für TLS/SSL für Ressourcenbegrenzte Systeme</a:t>
            </a:r>
          </a:p>
          <a:p>
            <a:pPr marL="604838" lvl="1" indent="-342900"/>
            <a:endParaRPr lang="de-DE" dirty="0"/>
          </a:p>
          <a:p>
            <a:pPr marL="604838" lvl="1" indent="-342900"/>
            <a:r>
              <a:rPr lang="de-DE" dirty="0" smtClean="0"/>
              <a:t>Leichtgewichtig</a:t>
            </a:r>
          </a:p>
          <a:p>
            <a:pPr marL="604838" lvl="1" indent="-342900"/>
            <a:endParaRPr lang="de-DE" dirty="0"/>
          </a:p>
          <a:p>
            <a:pPr marL="604838" lvl="1" indent="-342900"/>
            <a:r>
              <a:rPr lang="de-DE" dirty="0" smtClean="0"/>
              <a:t>Kompatibel mit HTTPS, MQTT und weiteren</a:t>
            </a:r>
          </a:p>
          <a:p>
            <a:pPr marL="604838" lvl="1" indent="-342900"/>
            <a:endParaRPr lang="de-DE" dirty="0"/>
          </a:p>
          <a:p>
            <a:pPr marL="604838" lvl="1" indent="-342900"/>
            <a:r>
              <a:rPr lang="de-DE" dirty="0" smtClean="0"/>
              <a:t>Modularer Aufbau</a:t>
            </a:r>
          </a:p>
          <a:p>
            <a:pPr marL="604838" lvl="1" indent="-342900"/>
            <a:endParaRPr lang="de-DE" dirty="0"/>
          </a:p>
          <a:p>
            <a:pPr marL="604838" lvl="1" indent="-342900"/>
            <a:r>
              <a:rPr lang="de-DE" dirty="0" smtClean="0"/>
              <a:t>Open </a:t>
            </a:r>
            <a:r>
              <a:rPr lang="de-DE" dirty="0" smtClean="0"/>
              <a:t>Source &amp; Kommerzielle Version</a:t>
            </a:r>
          </a:p>
          <a:p>
            <a:pPr marL="873125" lvl="2" indent="-342900"/>
            <a:endParaRPr lang="de-DE" dirty="0"/>
          </a:p>
          <a:p>
            <a:pPr marL="604838" lvl="1" indent="-342900"/>
            <a:endParaRPr lang="de-DE" dirty="0" smtClean="0"/>
          </a:p>
          <a:p>
            <a:pPr marL="604838" lvl="1" indent="-342900"/>
            <a:endParaRPr lang="de-DE" dirty="0"/>
          </a:p>
          <a:p>
            <a:pPr marL="604838" lvl="1" indent="-342900"/>
            <a:endParaRPr lang="de-DE" dirty="0" smtClean="0"/>
          </a:p>
          <a:p>
            <a:pPr marL="604838" lvl="1" indent="-342900"/>
            <a:endParaRPr lang="de-DE" dirty="0"/>
          </a:p>
          <a:p>
            <a:pPr marL="604838" lvl="1" indent="-342900"/>
            <a:endParaRPr lang="de-DE" dirty="0"/>
          </a:p>
          <a:p>
            <a:pPr marL="604838" lvl="1" indent="-342900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03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E10BDB9-88A0-8EEE-C9A5-6E615AC1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Mongoose</a:t>
            </a:r>
            <a:r>
              <a:rPr lang="de-DE" dirty="0" smtClean="0"/>
              <a:t> WS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96B8B9C-18CC-1D63-3750-F2450D34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3B11-5557-4663-9055-976B91308330}" type="datetime1">
              <a:rPr lang="de-DE" smtClean="0"/>
              <a:t>18.06.2024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="" xmlns:a16="http://schemas.microsoft.com/office/drawing/2014/main" id="{FFBB9549-6335-D33A-0E4E-2CC783D1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FDFB2A1-A5B9-6DD7-C2E1-404F2E96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15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A3184E43-068E-C83C-C584-73FDD096F7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="" xmlns:a16="http://schemas.microsoft.com/office/drawing/2014/main" id="{806C4D47-D3DB-3E29-F22D-61950CF740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Mongoose</a:t>
            </a:r>
            <a:r>
              <a:rPr lang="de-DE" dirty="0" smtClean="0"/>
              <a:t> Web Server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4893280-ABA3-1CD7-1032-D41FDCA193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604838" lvl="1" indent="-342900"/>
            <a:r>
              <a:rPr lang="de-DE" dirty="0" smtClean="0"/>
              <a:t>Leichtgewichtiger Web Server</a:t>
            </a:r>
          </a:p>
          <a:p>
            <a:pPr marL="604838" lvl="1" indent="-342900"/>
            <a:endParaRPr lang="de-DE" dirty="0"/>
          </a:p>
          <a:p>
            <a:pPr marL="604838" lvl="1" indent="-342900"/>
            <a:r>
              <a:rPr lang="de-DE" dirty="0" smtClean="0"/>
              <a:t>API mit verschiedenen Protokollen:</a:t>
            </a:r>
          </a:p>
          <a:p>
            <a:pPr marL="873125" lvl="2" indent="-342900"/>
            <a:r>
              <a:rPr lang="de-DE" dirty="0" smtClean="0"/>
              <a:t>HTTP &amp; HTTPS</a:t>
            </a:r>
          </a:p>
          <a:p>
            <a:pPr marL="873125" lvl="2" indent="-342900"/>
            <a:r>
              <a:rPr lang="de-DE" dirty="0" smtClean="0"/>
              <a:t>MQTT</a:t>
            </a:r>
          </a:p>
          <a:p>
            <a:pPr marL="873125" lvl="2" indent="-342900"/>
            <a:r>
              <a:rPr lang="de-DE" dirty="0" smtClean="0"/>
              <a:t>Websocket </a:t>
            </a:r>
            <a:endParaRPr lang="de-DE" dirty="0" smtClean="0"/>
          </a:p>
          <a:p>
            <a:pPr marL="604838" lvl="1" indent="-342900"/>
            <a:endParaRPr lang="de-DE" dirty="0"/>
          </a:p>
          <a:p>
            <a:pPr marL="604838" lvl="1" indent="-342900"/>
            <a:r>
              <a:rPr lang="de-DE" dirty="0" smtClean="0"/>
              <a:t>Einfache Integration</a:t>
            </a:r>
          </a:p>
          <a:p>
            <a:pPr marL="604838" lvl="1" indent="-342900"/>
            <a:endParaRPr lang="de-DE" dirty="0"/>
          </a:p>
          <a:p>
            <a:pPr marL="604838" lvl="1" indent="-342900"/>
            <a:r>
              <a:rPr lang="de-DE" dirty="0" smtClean="0"/>
              <a:t>Modularer Aufbau für einfache </a:t>
            </a:r>
            <a:r>
              <a:rPr lang="de-DE" dirty="0" smtClean="0"/>
              <a:t>Erweiterbarkeit</a:t>
            </a:r>
          </a:p>
          <a:p>
            <a:pPr marL="604838" lvl="1" indent="-342900"/>
            <a:endParaRPr lang="de-DE" dirty="0"/>
          </a:p>
          <a:p>
            <a:pPr marL="604838" lvl="1" indent="-342900"/>
            <a:r>
              <a:rPr lang="de-DE" dirty="0" smtClean="0"/>
              <a:t>Unterstützung für EK-TM4C129EXL (Version 6.11)</a:t>
            </a:r>
            <a:endParaRPr lang="de-DE" dirty="0" smtClean="0"/>
          </a:p>
          <a:p>
            <a:pPr marL="604838" lvl="1" indent="-342900"/>
            <a:endParaRPr lang="de-DE" dirty="0"/>
          </a:p>
          <a:p>
            <a:pPr marL="604838" lvl="1" indent="-342900"/>
            <a:r>
              <a:rPr lang="de-DE" dirty="0" smtClean="0"/>
              <a:t>Open Source &amp; Kommerzielle Version </a:t>
            </a:r>
          </a:p>
          <a:p>
            <a:pPr marL="604838" lvl="1" indent="-342900"/>
            <a:endParaRPr lang="de-DE" dirty="0"/>
          </a:p>
          <a:p>
            <a:pPr marL="604838" lvl="1" indent="-342900"/>
            <a:endParaRPr lang="de-DE" dirty="0"/>
          </a:p>
          <a:p>
            <a:pPr marL="604838" lvl="1" indent="-342900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586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E10BDB9-88A0-8EEE-C9A5-6E615AC1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Mongoose</a:t>
            </a:r>
            <a:r>
              <a:rPr lang="de-DE" dirty="0" smtClean="0"/>
              <a:t> WS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96B8B9C-18CC-1D63-3750-F2450D34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772B-F0CC-4D21-A8FF-34267AC70C04}" type="datetime1">
              <a:rPr lang="de-DE" smtClean="0"/>
              <a:t>18.06.2024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="" xmlns:a16="http://schemas.microsoft.com/office/drawing/2014/main" id="{FFBB9549-6335-D33A-0E4E-2CC783D1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FDFB2A1-A5B9-6DD7-C2E1-404F2E96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16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A3184E43-068E-C83C-C584-73FDD096F7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="" xmlns:a16="http://schemas.microsoft.com/office/drawing/2014/main" id="{806C4D47-D3DB-3E29-F22D-61950CF740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Einbinden von </a:t>
            </a:r>
            <a:r>
              <a:rPr lang="de-DE" dirty="0" err="1" smtClean="0"/>
              <a:t>Mongoose</a:t>
            </a:r>
            <a:r>
              <a:rPr lang="de-DE" dirty="0" smtClean="0"/>
              <a:t> 6.11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4893280-ABA3-1CD7-1032-D41FDCA193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5609" y="1557338"/>
            <a:ext cx="11070579" cy="4679950"/>
          </a:xfrm>
        </p:spPr>
        <p:txBody>
          <a:bodyPr/>
          <a:lstStyle/>
          <a:p>
            <a:pPr marL="604838" lvl="1" indent="-342900"/>
            <a:r>
              <a:rPr lang="de-DE" dirty="0" smtClean="0"/>
              <a:t>Header und C-Datei in Projekt einfügen</a:t>
            </a:r>
          </a:p>
          <a:p>
            <a:pPr marL="604838" lvl="1" indent="-342900"/>
            <a:endParaRPr lang="de-DE" dirty="0"/>
          </a:p>
          <a:p>
            <a:pPr marL="604838" lvl="1" indent="-342900"/>
            <a:r>
              <a:rPr lang="de-DE" dirty="0" err="1" smtClean="0"/>
              <a:t>mongoose.h</a:t>
            </a:r>
            <a:r>
              <a:rPr lang="de-DE" dirty="0" smtClean="0"/>
              <a:t> in </a:t>
            </a:r>
            <a:r>
              <a:rPr lang="de-DE" dirty="0" err="1" smtClean="0"/>
              <a:t>main.c</a:t>
            </a:r>
            <a:r>
              <a:rPr lang="de-DE" dirty="0" smtClean="0"/>
              <a:t> inkludieren </a:t>
            </a:r>
          </a:p>
          <a:p>
            <a:pPr marL="604838" lvl="1" indent="-342900"/>
            <a:endParaRPr lang="de-DE" dirty="0"/>
          </a:p>
          <a:p>
            <a:pPr marL="604838" lvl="1" indent="-342900"/>
            <a:r>
              <a:rPr lang="de-DE" dirty="0" err="1" smtClean="0"/>
              <a:t>Mongoose</a:t>
            </a:r>
            <a:r>
              <a:rPr lang="de-DE" dirty="0" smtClean="0"/>
              <a:t> initialisieren </a:t>
            </a:r>
            <a:endParaRPr lang="de-DE" dirty="0"/>
          </a:p>
          <a:p>
            <a:pPr marL="604838" lvl="1" indent="-342900"/>
            <a:endParaRPr lang="de-DE" dirty="0"/>
          </a:p>
          <a:p>
            <a:pPr marL="604838" lvl="1" indent="-342900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37" y="504825"/>
            <a:ext cx="2466975" cy="283845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8458200" y="1587406"/>
            <a:ext cx="1428750" cy="44141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387" y="4075906"/>
            <a:ext cx="4695825" cy="47625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8387" y="3672137"/>
            <a:ext cx="21431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9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09" y="1557338"/>
            <a:ext cx="6829425" cy="34385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EE10BDB9-88A0-8EEE-C9A5-6E615AC1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Mongoose</a:t>
            </a:r>
            <a:r>
              <a:rPr lang="de-DE" dirty="0" smtClean="0"/>
              <a:t> WS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96B8B9C-18CC-1D63-3750-F2450D34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A8922-DC2C-45B9-AFE2-2913A9F11C3A}" type="datetime1">
              <a:rPr lang="de-DE" smtClean="0"/>
              <a:t>18.06.2024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="" xmlns:a16="http://schemas.microsoft.com/office/drawing/2014/main" id="{FFBB9549-6335-D33A-0E4E-2CC783D1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FDFB2A1-A5B9-6DD7-C2E1-404F2E96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17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A3184E43-068E-C83C-C584-73FDD096F7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="" xmlns:a16="http://schemas.microsoft.com/office/drawing/2014/main" id="{806C4D47-D3DB-3E29-F22D-61950CF740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Einbinden von </a:t>
            </a:r>
            <a:r>
              <a:rPr lang="de-DE" dirty="0" err="1" smtClean="0"/>
              <a:t>Mongoose</a:t>
            </a:r>
            <a:r>
              <a:rPr lang="de-DE" dirty="0" smtClean="0"/>
              <a:t> 6.11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4893280-ABA3-1CD7-1032-D41FDCA193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5200" y="1333645"/>
            <a:ext cx="4320988" cy="4679950"/>
          </a:xfrm>
        </p:spPr>
        <p:txBody>
          <a:bodyPr/>
          <a:lstStyle/>
          <a:p>
            <a:pPr marL="604838" lvl="1" indent="-342900"/>
            <a:r>
              <a:rPr lang="de-DE" dirty="0" err="1" smtClean="0"/>
              <a:t>Mongoose</a:t>
            </a:r>
            <a:r>
              <a:rPr lang="de-DE" dirty="0" smtClean="0"/>
              <a:t> Task erstellen</a:t>
            </a:r>
          </a:p>
          <a:p>
            <a:pPr marL="604838" lvl="1" indent="-342900"/>
            <a:endParaRPr lang="de-DE" dirty="0"/>
          </a:p>
          <a:p>
            <a:pPr marL="604838" lvl="1" indent="-342900"/>
            <a:r>
              <a:rPr lang="de-DE" dirty="0" smtClean="0"/>
              <a:t>Verbindung Konfigurieren</a:t>
            </a:r>
          </a:p>
          <a:p>
            <a:pPr marL="261938" lvl="1" indent="0">
              <a:buNone/>
            </a:pPr>
            <a:endParaRPr lang="de-DE" dirty="0"/>
          </a:p>
          <a:p>
            <a:pPr marL="604838" lvl="1" indent="-342900"/>
            <a:r>
              <a:rPr lang="de-DE" dirty="0" smtClean="0"/>
              <a:t>HTTP auswählen</a:t>
            </a:r>
            <a:endParaRPr lang="de-DE" dirty="0"/>
          </a:p>
          <a:p>
            <a:pPr marL="604838" lvl="1" indent="-342900"/>
            <a:endParaRPr lang="de-DE" dirty="0" smtClean="0"/>
          </a:p>
          <a:p>
            <a:pPr marL="604838" lvl="1" indent="-342900"/>
            <a:r>
              <a:rPr lang="de-DE" dirty="0" smtClean="0"/>
              <a:t>Immer wieder auf eingehende Daten Prüfen</a:t>
            </a:r>
          </a:p>
          <a:p>
            <a:pPr marL="604838" lvl="1" indent="-342900"/>
            <a:endParaRPr lang="de-DE" dirty="0"/>
          </a:p>
          <a:p>
            <a:pPr marL="604838" lvl="1" indent="-342900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70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E10BDB9-88A0-8EEE-C9A5-6E615AC1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Mongoose</a:t>
            </a:r>
            <a:r>
              <a:rPr lang="de-DE" dirty="0" smtClean="0"/>
              <a:t> WS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96B8B9C-18CC-1D63-3750-F2450D34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CAC1-0FE0-4405-B55C-A53CD3BC2B76}" type="datetime1">
              <a:rPr lang="de-DE" smtClean="0"/>
              <a:t>18.06.2024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="" xmlns:a16="http://schemas.microsoft.com/office/drawing/2014/main" id="{FFBB9549-6335-D33A-0E4E-2CC783D1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FDFB2A1-A5B9-6DD7-C2E1-404F2E96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18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A3184E43-068E-C83C-C584-73FDD096F7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="" xmlns:a16="http://schemas.microsoft.com/office/drawing/2014/main" id="{806C4D47-D3DB-3E29-F22D-61950CF740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Einbinden von </a:t>
            </a:r>
            <a:r>
              <a:rPr lang="de-DE" dirty="0" err="1" smtClean="0"/>
              <a:t>Mongoose</a:t>
            </a:r>
            <a:r>
              <a:rPr lang="de-DE" dirty="0" smtClean="0"/>
              <a:t> 6.11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4893280-ABA3-1CD7-1032-D41FDCA193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5200" y="1333645"/>
            <a:ext cx="4320988" cy="4679950"/>
          </a:xfrm>
        </p:spPr>
        <p:txBody>
          <a:bodyPr/>
          <a:lstStyle/>
          <a:p>
            <a:pPr marL="604838" lvl="1" indent="-342900"/>
            <a:r>
              <a:rPr lang="de-DE" dirty="0" smtClean="0"/>
              <a:t>Event Handler konfigurieren</a:t>
            </a:r>
          </a:p>
          <a:p>
            <a:pPr marL="604838" lvl="1" indent="-342900"/>
            <a:endParaRPr lang="de-DE" dirty="0"/>
          </a:p>
          <a:p>
            <a:pPr marL="604838" lvl="1" indent="-342900"/>
            <a:r>
              <a:rPr lang="de-DE" dirty="0" smtClean="0"/>
              <a:t>Art der HTTP Anfrage prüfen</a:t>
            </a:r>
          </a:p>
          <a:p>
            <a:pPr marL="604838" lvl="1" indent="-342900"/>
            <a:endParaRPr lang="de-DE" dirty="0"/>
          </a:p>
          <a:p>
            <a:pPr marL="604838" lvl="1" indent="-342900"/>
            <a:r>
              <a:rPr lang="de-DE" dirty="0" smtClean="0"/>
              <a:t>Jeder Anfrage entsprechende Funktion zuweisen</a:t>
            </a:r>
          </a:p>
          <a:p>
            <a:pPr marL="604838" lvl="1" indent="-342900"/>
            <a:endParaRPr lang="de-DE" dirty="0"/>
          </a:p>
          <a:p>
            <a:pPr marL="604838" lvl="1" indent="-342900"/>
            <a:r>
              <a:rPr lang="de-DE" dirty="0" smtClean="0"/>
              <a:t>Antwort an </a:t>
            </a:r>
            <a:r>
              <a:rPr lang="de-DE" dirty="0"/>
              <a:t>C</a:t>
            </a:r>
            <a:r>
              <a:rPr lang="de-DE" dirty="0" smtClean="0"/>
              <a:t>lient senden</a:t>
            </a:r>
          </a:p>
          <a:p>
            <a:pPr marL="604838" lvl="1" indent="-342900"/>
            <a:endParaRPr lang="de-DE" dirty="0"/>
          </a:p>
          <a:p>
            <a:pPr marL="604838" lvl="1" indent="-342900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/>
          <a:srcRect b="1246"/>
          <a:stretch/>
        </p:blipFill>
        <p:spPr>
          <a:xfrm>
            <a:off x="555811" y="2295996"/>
            <a:ext cx="6657975" cy="380953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11" y="1347932"/>
            <a:ext cx="5724525" cy="561975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 flipH="1">
            <a:off x="953057" y="1801906"/>
            <a:ext cx="72000" cy="72000"/>
          </a:xfrm>
          <a:prstGeom prst="ellipse">
            <a:avLst/>
          </a:prstGeom>
          <a:solidFill>
            <a:srgbClr val="33415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 flipH="1">
            <a:off x="953057" y="1991195"/>
            <a:ext cx="72000" cy="72000"/>
          </a:xfrm>
          <a:prstGeom prst="ellipse">
            <a:avLst/>
          </a:prstGeom>
          <a:solidFill>
            <a:srgbClr val="33415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 flipH="1">
            <a:off x="950464" y="2165234"/>
            <a:ext cx="72000" cy="72000"/>
          </a:xfrm>
          <a:prstGeom prst="ellipse">
            <a:avLst/>
          </a:prstGeom>
          <a:solidFill>
            <a:srgbClr val="33415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35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E10BDB9-88A0-8EEE-C9A5-6E615AC1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Mongoose</a:t>
            </a:r>
            <a:r>
              <a:rPr lang="de-DE" dirty="0" smtClean="0"/>
              <a:t> WS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96B8B9C-18CC-1D63-3750-F2450D34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CAC1-0FE0-4405-B55C-A53CD3BC2B76}" type="datetime1">
              <a:rPr lang="de-DE" smtClean="0"/>
              <a:t>18.06.2024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="" xmlns:a16="http://schemas.microsoft.com/office/drawing/2014/main" id="{FFBB9549-6335-D33A-0E4E-2CC783D1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FDFB2A1-A5B9-6DD7-C2E1-404F2E96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19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A3184E43-068E-C83C-C584-73FDD096F7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="" xmlns:a16="http://schemas.microsoft.com/office/drawing/2014/main" id="{806C4D47-D3DB-3E29-F22D-61950CF740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Einbinden von </a:t>
            </a:r>
            <a:r>
              <a:rPr lang="de-DE" dirty="0" err="1" smtClean="0"/>
              <a:t>Mongoose</a:t>
            </a:r>
            <a:r>
              <a:rPr lang="de-DE" dirty="0" smtClean="0"/>
              <a:t> 6.11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4893280-ABA3-1CD7-1032-D41FDCA193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5200" y="1333645"/>
            <a:ext cx="4320988" cy="4679950"/>
          </a:xfrm>
        </p:spPr>
        <p:txBody>
          <a:bodyPr/>
          <a:lstStyle/>
          <a:p>
            <a:pPr marL="604838" lvl="1" indent="-342900"/>
            <a:r>
              <a:rPr lang="de-DE" dirty="0" smtClean="0"/>
              <a:t>Event Handler konfigurieren</a:t>
            </a:r>
          </a:p>
          <a:p>
            <a:pPr marL="604838" lvl="1" indent="-342900"/>
            <a:endParaRPr lang="de-DE" dirty="0"/>
          </a:p>
          <a:p>
            <a:pPr marL="604838" lvl="1" indent="-342900"/>
            <a:r>
              <a:rPr lang="de-DE" dirty="0" smtClean="0"/>
              <a:t>Art der HTTP Anfrage prüfen</a:t>
            </a:r>
          </a:p>
          <a:p>
            <a:pPr marL="604838" lvl="1" indent="-342900"/>
            <a:endParaRPr lang="de-DE" dirty="0"/>
          </a:p>
          <a:p>
            <a:pPr marL="604838" lvl="1" indent="-342900"/>
            <a:r>
              <a:rPr lang="de-DE" dirty="0" smtClean="0"/>
              <a:t>Jeder Anfrage entsprechende Funktion zuweisen</a:t>
            </a:r>
          </a:p>
          <a:p>
            <a:pPr marL="604838" lvl="1" indent="-342900"/>
            <a:endParaRPr lang="de-DE" dirty="0"/>
          </a:p>
          <a:p>
            <a:pPr marL="604838" lvl="1" indent="-342900"/>
            <a:r>
              <a:rPr lang="de-DE" dirty="0" smtClean="0"/>
              <a:t>Antwort an </a:t>
            </a:r>
            <a:r>
              <a:rPr lang="de-DE" dirty="0"/>
              <a:t>C</a:t>
            </a:r>
            <a:r>
              <a:rPr lang="de-DE" dirty="0" smtClean="0"/>
              <a:t>lient senden</a:t>
            </a:r>
          </a:p>
          <a:p>
            <a:pPr marL="604838" lvl="1" indent="-342900"/>
            <a:endParaRPr lang="de-DE" dirty="0"/>
          </a:p>
          <a:p>
            <a:pPr marL="604838" lvl="1" indent="-342900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/>
          <a:srcRect b="1246"/>
          <a:stretch/>
        </p:blipFill>
        <p:spPr>
          <a:xfrm>
            <a:off x="555811" y="2295996"/>
            <a:ext cx="6657975" cy="380953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11" y="1347932"/>
            <a:ext cx="5724525" cy="561975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 flipH="1">
            <a:off x="953057" y="1801906"/>
            <a:ext cx="72000" cy="72000"/>
          </a:xfrm>
          <a:prstGeom prst="ellipse">
            <a:avLst/>
          </a:prstGeom>
          <a:solidFill>
            <a:srgbClr val="33415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 flipH="1">
            <a:off x="953057" y="1991195"/>
            <a:ext cx="72000" cy="72000"/>
          </a:xfrm>
          <a:prstGeom prst="ellipse">
            <a:avLst/>
          </a:prstGeom>
          <a:solidFill>
            <a:srgbClr val="33415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 flipH="1">
            <a:off x="950464" y="2165234"/>
            <a:ext cx="72000" cy="72000"/>
          </a:xfrm>
          <a:prstGeom prst="ellipse">
            <a:avLst/>
          </a:prstGeom>
          <a:solidFill>
            <a:srgbClr val="33415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24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89A135D-374A-9CDF-D05E-ADDEE08F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/ </a:t>
            </a:r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5FD861E4-761F-561B-F0FB-AF87667D28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9419AC3E-4FE2-CB73-BB40-6614806E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A757-733E-40D0-83F9-1E4691EE4BE5}" type="datetime1">
              <a:rPr lang="de-DE" smtClean="0"/>
              <a:t>18.06.2024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056F9F19-01BC-4122-8C55-214ED916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HTWG Hochschule Konstanz  |  </a:t>
            </a:r>
            <a:r>
              <a:rPr lang="de-DE" dirty="0" smtClean="0"/>
              <a:t>David Weber &amp; Johann </a:t>
            </a:r>
            <a:r>
              <a:rPr lang="de-DE" dirty="0" err="1" smtClean="0"/>
              <a:t>Sanowski</a:t>
            </a:r>
            <a:r>
              <a:rPr lang="de-DE" dirty="0" smtClean="0"/>
              <a:t>	</a:t>
            </a:r>
            <a:r>
              <a:rPr lang="de-DE" dirty="0" smtClean="0"/>
              <a:t>|  Verteilte Systeme REST API POST/PUT|  </a:t>
            </a:r>
            <a:r>
              <a:rPr lang="de-DE" dirty="0"/>
              <a:t>© Urheberrechtlich geschütztes Material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E945E432-068B-E090-0CE3-D211496C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="" xmlns:a16="http://schemas.microsoft.com/office/drawing/2014/main" id="{01EAB6A0-F44D-A492-8BD1-CE16ECA360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REST API</a:t>
            </a:r>
            <a:endParaRPr lang="de-DE" dirty="0"/>
          </a:p>
          <a:p>
            <a:pPr lvl="1"/>
            <a:r>
              <a:rPr lang="de-DE" dirty="0"/>
              <a:t>Text</a:t>
            </a:r>
          </a:p>
          <a:p>
            <a:pPr lvl="1"/>
            <a:r>
              <a:rPr lang="de-DE" dirty="0"/>
              <a:t>Text</a:t>
            </a:r>
          </a:p>
          <a:p>
            <a:r>
              <a:rPr lang="de-DE" dirty="0" smtClean="0"/>
              <a:t>HTTP</a:t>
            </a:r>
            <a:endParaRPr lang="de-DE" dirty="0"/>
          </a:p>
          <a:p>
            <a:r>
              <a:rPr lang="de-DE" dirty="0" smtClean="0"/>
              <a:t>Lightweight IP</a:t>
            </a:r>
            <a:endParaRPr lang="de-DE" dirty="0"/>
          </a:p>
          <a:p>
            <a:pPr lvl="1"/>
            <a:r>
              <a:rPr lang="de-DE" dirty="0"/>
              <a:t>Text</a:t>
            </a:r>
          </a:p>
          <a:p>
            <a:r>
              <a:rPr lang="de-DE" dirty="0" smtClean="0"/>
              <a:t>TLS/SSL</a:t>
            </a:r>
            <a:endParaRPr lang="de-DE" dirty="0"/>
          </a:p>
          <a:p>
            <a:pPr lvl="1"/>
            <a:r>
              <a:rPr lang="de-DE" dirty="0"/>
              <a:t>Text</a:t>
            </a:r>
          </a:p>
          <a:p>
            <a:r>
              <a:rPr lang="de-DE" dirty="0"/>
              <a:t>Fünftes Kapitel</a:t>
            </a:r>
          </a:p>
        </p:txBody>
      </p:sp>
    </p:spTree>
    <p:extLst>
      <p:ext uri="{BB962C8B-B14F-4D97-AF65-F5344CB8AC3E}">
        <p14:creationId xmlns:p14="http://schemas.microsoft.com/office/powerpoint/2010/main" val="247812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6031" y="2990461"/>
            <a:ext cx="5996294" cy="861774"/>
          </a:xfrm>
        </p:spPr>
        <p:txBody>
          <a:bodyPr/>
          <a:lstStyle/>
          <a:p>
            <a:r>
              <a:rPr lang="de-DE" dirty="0" smtClean="0"/>
              <a:t>Vielen Dank für Ihre Aufmerksamkeit!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1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: Form 5">
            <a:extLst>
              <a:ext uri="{FF2B5EF4-FFF2-40B4-BE49-F238E27FC236}">
                <a16:creationId xmlns="" xmlns:a16="http://schemas.microsoft.com/office/drawing/2014/main" id="{17CD8ACD-5C88-44BA-F4D8-7737B5CABE15}"/>
              </a:ext>
            </a:extLst>
          </p:cNvPr>
          <p:cNvSpPr/>
          <p:nvPr/>
        </p:nvSpPr>
        <p:spPr>
          <a:xfrm rot="5400000" flipV="1">
            <a:off x="8225571" y="5961803"/>
            <a:ext cx="616017" cy="693018"/>
          </a:xfrm>
          <a:custGeom>
            <a:avLst/>
            <a:gdLst>
              <a:gd name="connsiteX0" fmla="*/ 616017 w 616017"/>
              <a:gd name="connsiteY0" fmla="*/ 0 h 693018"/>
              <a:gd name="connsiteX1" fmla="*/ 616017 w 616017"/>
              <a:gd name="connsiteY1" fmla="*/ 693018 h 693018"/>
              <a:gd name="connsiteX2" fmla="*/ 0 w 616017"/>
              <a:gd name="connsiteY2" fmla="*/ 693018 h 6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017" h="693018">
                <a:moveTo>
                  <a:pt x="616017" y="0"/>
                </a:moveTo>
                <a:lnTo>
                  <a:pt x="616017" y="693018"/>
                </a:lnTo>
                <a:lnTo>
                  <a:pt x="0" y="693018"/>
                </a:lnTo>
              </a:path>
            </a:pathLst>
          </a:cu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="" xmlns:a16="http://schemas.microsoft.com/office/drawing/2014/main" id="{54AB0DD9-0C69-36D7-669A-8945412F0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243"/>
          <a:stretch/>
        </p:blipFill>
        <p:spPr>
          <a:xfrm>
            <a:off x="9850991" y="2513694"/>
            <a:ext cx="1657350" cy="221909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1BEF428F-EDC4-4C83-E607-6BE1803C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Titel</a:t>
            </a:r>
            <a:r>
              <a:rPr lang="en-US" dirty="0"/>
              <a:t>, Arial 28pt </a:t>
            </a:r>
            <a:r>
              <a:rPr lang="en-US" dirty="0" err="1"/>
              <a:t>fett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C0B7BAB-B667-D283-9C2D-874344FD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Untertitel bzw. Text erste Ebene ohne Aufzählung, Arial 20pt Standard</a:t>
            </a:r>
            <a:r>
              <a:rPr lang="de-DE" b="1" dirty="0"/>
              <a:t> oder fett</a:t>
            </a:r>
          </a:p>
          <a:p>
            <a:pPr lvl="1"/>
            <a:r>
              <a:rPr lang="de-DE" dirty="0"/>
              <a:t>Text zweite Ebene mit Aufzählung, Arial 20pt Standard</a:t>
            </a:r>
          </a:p>
          <a:p>
            <a:pPr lvl="2"/>
            <a:r>
              <a:rPr lang="de-DE" dirty="0"/>
              <a:t>Text dritte Ebene mit Aufzählung, Arial 18pt Standard</a:t>
            </a:r>
          </a:p>
          <a:p>
            <a:pPr lvl="3"/>
            <a:r>
              <a:rPr lang="de-DE" dirty="0"/>
              <a:t>Text vierte Ebene mit Aufzählung, Arial 18pt Standard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ECE4A78C-D3D2-96F2-F7AA-5175D062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9FFA-E9CF-41E8-8371-95F9600F930C}" type="datetime1">
              <a:rPr lang="de-DE" smtClean="0"/>
              <a:t>18.06.2024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2E246C29-A8D2-E74E-B203-39F8BD3F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50C5-C5D1-4F14-9EE4-DB6A4E3BC480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B5A0883F-82BF-0505-7981-72F8B3F7C7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5812" y="6307142"/>
            <a:ext cx="2008563" cy="146194"/>
          </a:xfrm>
        </p:spPr>
        <p:txBody>
          <a:bodyPr/>
          <a:lstStyle/>
          <a:p>
            <a:r>
              <a:rPr lang="de-DE" dirty="0"/>
              <a:t>Quelle / Fußnote Arial 9,5pt Standard</a:t>
            </a:r>
          </a:p>
        </p:txBody>
      </p:sp>
      <p:sp>
        <p:nvSpPr>
          <p:cNvPr id="9" name="Text // Listenebene erhöhen">
            <a:extLst>
              <a:ext uri="{FF2B5EF4-FFF2-40B4-BE49-F238E27FC236}">
                <a16:creationId xmlns="" xmlns:a16="http://schemas.microsoft.com/office/drawing/2014/main" id="{E7665110-B87F-2A70-71B2-E6D73CA9A59B}"/>
              </a:ext>
            </a:extLst>
          </p:cNvPr>
          <p:cNvSpPr txBox="1"/>
          <p:nvPr/>
        </p:nvSpPr>
        <p:spPr>
          <a:xfrm>
            <a:off x="5114718" y="3021039"/>
            <a:ext cx="15598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35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1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06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42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78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14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49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85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631">
              <a:defRPr/>
            </a:pPr>
            <a:r>
              <a:rPr lang="de-DE" sz="1000" b="1"/>
              <a:t>Listenebene erhöhen</a:t>
            </a:r>
          </a:p>
        </p:txBody>
      </p:sp>
      <p:sp>
        <p:nvSpPr>
          <p:cNvPr id="10" name="Text // Listenebene verringern">
            <a:extLst>
              <a:ext uri="{FF2B5EF4-FFF2-40B4-BE49-F238E27FC236}">
                <a16:creationId xmlns="" xmlns:a16="http://schemas.microsoft.com/office/drawing/2014/main" id="{8C1A0A27-14B2-B2B9-C14A-37C2BC2B113B}"/>
              </a:ext>
            </a:extLst>
          </p:cNvPr>
          <p:cNvSpPr txBox="1"/>
          <p:nvPr/>
        </p:nvSpPr>
        <p:spPr>
          <a:xfrm>
            <a:off x="5114717" y="3275924"/>
            <a:ext cx="15598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35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1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06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42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78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14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49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85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631">
              <a:defRPr/>
            </a:pPr>
            <a:r>
              <a:rPr lang="de-DE" sz="1000" b="1" dirty="0"/>
              <a:t>Listenebene verringern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F318BC7E-3994-DC44-2929-29AF85F6AA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705" r="-3821" b="-2416"/>
          <a:stretch/>
        </p:blipFill>
        <p:spPr>
          <a:xfrm>
            <a:off x="6533193" y="3002530"/>
            <a:ext cx="253142" cy="19090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="" xmlns:a16="http://schemas.microsoft.com/office/drawing/2014/main" id="{69038608-A948-259F-F585-E10A11055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884"/>
          <a:stretch/>
        </p:blipFill>
        <p:spPr>
          <a:xfrm>
            <a:off x="6538634" y="3259667"/>
            <a:ext cx="253142" cy="186403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="" xmlns:a16="http://schemas.microsoft.com/office/drawing/2014/main" id="{F49DE327-C2E5-0AA9-B393-21AFAB5B448A}"/>
              </a:ext>
            </a:extLst>
          </p:cNvPr>
          <p:cNvCxnSpPr>
            <a:cxnSpLocks/>
          </p:cNvCxnSpPr>
          <p:nvPr/>
        </p:nvCxnSpPr>
        <p:spPr>
          <a:xfrm rot="16200000">
            <a:off x="946683" y="3990627"/>
            <a:ext cx="0" cy="781452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66">
            <a:extLst>
              <a:ext uri="{FF2B5EF4-FFF2-40B4-BE49-F238E27FC236}">
                <a16:creationId xmlns="" xmlns:a16="http://schemas.microsoft.com/office/drawing/2014/main" id="{EB46674E-66B4-5EEE-F3AA-F75DFE802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46" y="4231349"/>
            <a:ext cx="2134996" cy="1068736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txBody>
          <a:bodyPr wrap="square" lIns="72000" tIns="72000" rIns="72000" bIns="72000">
            <a:spAutoFit/>
          </a:bodyPr>
          <a:lstStyle/>
          <a:p>
            <a:pPr>
              <a:buSzPct val="90000"/>
            </a:pPr>
            <a:r>
              <a:rPr lang="de-DE" sz="1000" b="1" dirty="0">
                <a:solidFill>
                  <a:schemeClr val="bg1"/>
                </a:solidFill>
              </a:rPr>
              <a:t>Hilfslinien </a:t>
            </a:r>
            <a:r>
              <a:rPr lang="de-DE" sz="1000" dirty="0">
                <a:solidFill>
                  <a:schemeClr val="bg1"/>
                </a:solidFill>
              </a:rPr>
              <a:t>	</a:t>
            </a:r>
          </a:p>
          <a:p>
            <a:pPr>
              <a:buSzPct val="90000"/>
            </a:pPr>
            <a:r>
              <a:rPr lang="de-DE" sz="1000" dirty="0">
                <a:solidFill>
                  <a:schemeClr val="bg1"/>
                </a:solidFill>
              </a:rPr>
              <a:t>&gt; Rechtsklick auf eine leere Fläche</a:t>
            </a:r>
            <a:br>
              <a:rPr lang="de-DE" sz="1000" dirty="0">
                <a:solidFill>
                  <a:schemeClr val="bg1"/>
                </a:solidFill>
              </a:rPr>
            </a:br>
            <a:r>
              <a:rPr lang="de-DE" sz="1000" dirty="0">
                <a:solidFill>
                  <a:schemeClr val="bg1"/>
                </a:solidFill>
              </a:rPr>
              <a:t>&gt; Raster und Führungslinien</a:t>
            </a:r>
            <a:br>
              <a:rPr lang="de-DE" sz="1000" dirty="0">
                <a:solidFill>
                  <a:schemeClr val="bg1"/>
                </a:solidFill>
              </a:rPr>
            </a:br>
            <a:r>
              <a:rPr lang="de-DE" sz="1000" dirty="0">
                <a:solidFill>
                  <a:schemeClr val="bg1"/>
                </a:solidFill>
              </a:rPr>
              <a:t>&gt; Linieneinstellungen</a:t>
            </a:r>
            <a:br>
              <a:rPr lang="de-DE" sz="1000" dirty="0">
                <a:solidFill>
                  <a:schemeClr val="bg1"/>
                </a:solidFill>
              </a:rPr>
            </a:br>
            <a:r>
              <a:rPr lang="de-DE" sz="1000" dirty="0">
                <a:solidFill>
                  <a:schemeClr val="bg1"/>
                </a:solidFill>
              </a:rPr>
              <a:t>&gt; Zeichnungslinien auf Bildschirm anzeigen</a:t>
            </a:r>
          </a:p>
        </p:txBody>
      </p:sp>
      <p:sp>
        <p:nvSpPr>
          <p:cNvPr id="16" name="Rectangle 66">
            <a:extLst>
              <a:ext uri="{FF2B5EF4-FFF2-40B4-BE49-F238E27FC236}">
                <a16:creationId xmlns="" xmlns:a16="http://schemas.microsoft.com/office/drawing/2014/main" id="{0EEC5171-D587-9950-A421-04278BE9C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095" y="2872917"/>
            <a:ext cx="3841972" cy="760959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txBody>
          <a:bodyPr wrap="square" lIns="72000" tIns="72000" rIns="72000" bIns="72000">
            <a:spAutoFit/>
          </a:bodyPr>
          <a:lstStyle/>
          <a:p>
            <a:pPr>
              <a:buSzPct val="90000"/>
            </a:pPr>
            <a:r>
              <a:rPr lang="de-DE" sz="1000" b="1" dirty="0">
                <a:solidFill>
                  <a:schemeClr val="bg1"/>
                </a:solidFill>
              </a:rPr>
              <a:t>Aufzählung </a:t>
            </a:r>
            <a:r>
              <a:rPr lang="de-DE" sz="1000" dirty="0">
                <a:solidFill>
                  <a:schemeClr val="bg1"/>
                </a:solidFill>
              </a:rPr>
              <a:t>	</a:t>
            </a:r>
          </a:p>
          <a:p>
            <a:pPr>
              <a:buSzPct val="90000"/>
            </a:pPr>
            <a:r>
              <a:rPr lang="de-DE" sz="1000" dirty="0">
                <a:solidFill>
                  <a:schemeClr val="bg1"/>
                </a:solidFill>
              </a:rPr>
              <a:t>Zum Ändern der Textebene und zum Erstellen von Aufzählungen gehen Sie über das Menü auf:  </a:t>
            </a:r>
            <a:r>
              <a:rPr lang="de-DE" sz="1000" b="1" dirty="0">
                <a:solidFill>
                  <a:schemeClr val="bg1"/>
                </a:solidFill>
              </a:rPr>
              <a:t>Start &gt; Absatz &gt; Listenebene erhöhen </a:t>
            </a:r>
            <a:r>
              <a:rPr lang="de-DE" sz="1000" b="1" i="1" dirty="0">
                <a:solidFill>
                  <a:schemeClr val="bg1"/>
                </a:solidFill>
              </a:rPr>
              <a:t>oder</a:t>
            </a:r>
            <a:r>
              <a:rPr lang="de-DE" sz="1000" b="1" dirty="0">
                <a:solidFill>
                  <a:schemeClr val="bg1"/>
                </a:solidFill>
              </a:rPr>
              <a:t> Listenebene verringern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="" xmlns:a16="http://schemas.microsoft.com/office/drawing/2014/main" id="{60D18DE9-4EC6-3DBA-EA72-60E756DC28D6}"/>
              </a:ext>
            </a:extLst>
          </p:cNvPr>
          <p:cNvGrpSpPr/>
          <p:nvPr/>
        </p:nvGrpSpPr>
        <p:grpSpPr>
          <a:xfrm>
            <a:off x="7433426" y="-368370"/>
            <a:ext cx="2188861" cy="1859213"/>
            <a:chOff x="5776998" y="-368370"/>
            <a:chExt cx="2306215" cy="1958893"/>
          </a:xfrm>
          <a:noFill/>
        </p:grpSpPr>
        <p:sp>
          <p:nvSpPr>
            <p:cNvPr id="18" name="Freihandform: Form 17">
              <a:extLst>
                <a:ext uri="{FF2B5EF4-FFF2-40B4-BE49-F238E27FC236}">
                  <a16:creationId xmlns="" xmlns:a16="http://schemas.microsoft.com/office/drawing/2014/main" id="{3109C73D-4E45-39EA-214C-2DC3EC3EBE86}"/>
                </a:ext>
              </a:extLst>
            </p:cNvPr>
            <p:cNvSpPr>
              <a:spLocks noChangeAspect="1"/>
            </p:cNvSpPr>
            <p:nvPr/>
          </p:nvSpPr>
          <p:spPr>
            <a:xfrm rot="991331">
              <a:off x="5776998" y="-368370"/>
              <a:ext cx="2306215" cy="1958893"/>
            </a:xfrm>
            <a:custGeom>
              <a:avLst/>
              <a:gdLst>
                <a:gd name="connsiteX0" fmla="*/ 0 w 2306215"/>
                <a:gd name="connsiteY0" fmla="*/ 684104 h 1958893"/>
                <a:gd name="connsiteX1" fmla="*/ 2306215 w 2306215"/>
                <a:gd name="connsiteY1" fmla="*/ 0 h 1958893"/>
                <a:gd name="connsiteX2" fmla="*/ 2306214 w 2306215"/>
                <a:gd name="connsiteY2" fmla="*/ 1346531 h 1958893"/>
                <a:gd name="connsiteX3" fmla="*/ 1153108 w 2306215"/>
                <a:gd name="connsiteY3" fmla="*/ 1958893 h 1958893"/>
                <a:gd name="connsiteX4" fmla="*/ 0 w 2306215"/>
                <a:gd name="connsiteY4" fmla="*/ 1346531 h 195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6215" h="1958893">
                  <a:moveTo>
                    <a:pt x="0" y="684104"/>
                  </a:moveTo>
                  <a:lnTo>
                    <a:pt x="2306215" y="0"/>
                  </a:lnTo>
                  <a:lnTo>
                    <a:pt x="2306214" y="1346531"/>
                  </a:lnTo>
                  <a:lnTo>
                    <a:pt x="1153108" y="1958893"/>
                  </a:lnTo>
                  <a:lnTo>
                    <a:pt x="0" y="134653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975" tIns="48975" rIns="48975" bIns="48975" numCol="1" spcCol="1270" anchor="ctr" anchorCtr="0">
              <a:noAutofit/>
            </a:bodyPr>
            <a:lstStyle/>
            <a:p>
              <a:pPr algn="ctr" defTabSz="24187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600" dirty="0">
                <a:solidFill>
                  <a:schemeClr val="bg1"/>
                </a:solidFill>
                <a:latin typeface="Arial" panose="020B0604020202020204" pitchFamily="34" charset="0"/>
                <a:ea typeface="Acorde" charset="0"/>
                <a:cs typeface="Acorde" charset="0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="" xmlns:a16="http://schemas.microsoft.com/office/drawing/2014/main" id="{932A5CE0-45C8-59C6-41DD-B54591872D99}"/>
                </a:ext>
              </a:extLst>
            </p:cNvPr>
            <p:cNvSpPr txBox="1"/>
            <p:nvPr/>
          </p:nvSpPr>
          <p:spPr>
            <a:xfrm rot="1003317">
              <a:off x="6095671" y="258065"/>
              <a:ext cx="1612621" cy="984884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bg1"/>
                  </a:solidFill>
                </a:rPr>
                <a:t>Bitte diese Folie</a:t>
              </a:r>
            </a:p>
            <a:p>
              <a:pPr algn="ctr"/>
              <a:r>
                <a:rPr lang="de-DE" sz="1600" b="1" dirty="0">
                  <a:solidFill>
                    <a:schemeClr val="bg1"/>
                  </a:solidFill>
                </a:rPr>
                <a:t>nach Erstellung der </a:t>
              </a:r>
            </a:p>
            <a:p>
              <a:pPr algn="ctr"/>
              <a:r>
                <a:rPr lang="de-DE" sz="1600" b="1" dirty="0">
                  <a:solidFill>
                    <a:schemeClr val="bg1"/>
                  </a:solidFill>
                </a:rPr>
                <a:t>Präsentation</a:t>
              </a:r>
            </a:p>
            <a:p>
              <a:pPr algn="ctr"/>
              <a:r>
                <a:rPr lang="de-DE" sz="1600" b="1" dirty="0">
                  <a:solidFill>
                    <a:schemeClr val="bg1"/>
                  </a:solidFill>
                </a:rPr>
                <a:t> löschen</a:t>
              </a:r>
            </a:p>
          </p:txBody>
        </p:sp>
      </p:grpSp>
      <p:cxnSp>
        <p:nvCxnSpPr>
          <p:cNvPr id="36" name="Gerader Verbinder 35">
            <a:extLst>
              <a:ext uri="{FF2B5EF4-FFF2-40B4-BE49-F238E27FC236}">
                <a16:creationId xmlns="" xmlns:a16="http://schemas.microsoft.com/office/drawing/2014/main" id="{284AAA74-3A01-F920-317D-260C28837DB3}"/>
              </a:ext>
            </a:extLst>
          </p:cNvPr>
          <p:cNvCxnSpPr>
            <a:cxnSpLocks/>
          </p:cNvCxnSpPr>
          <p:nvPr/>
        </p:nvCxnSpPr>
        <p:spPr>
          <a:xfrm flipH="1">
            <a:off x="9368562" y="2872917"/>
            <a:ext cx="361512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="" xmlns:a16="http://schemas.microsoft.com/office/drawing/2014/main" id="{5FB1D2B2-FF60-3D4E-E39A-2289AE94B31C}"/>
              </a:ext>
            </a:extLst>
          </p:cNvPr>
          <p:cNvCxnSpPr>
            <a:cxnSpLocks/>
          </p:cNvCxnSpPr>
          <p:nvPr/>
        </p:nvCxnSpPr>
        <p:spPr>
          <a:xfrm flipH="1">
            <a:off x="9368562" y="3954989"/>
            <a:ext cx="361512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66">
            <a:extLst>
              <a:ext uri="{FF2B5EF4-FFF2-40B4-BE49-F238E27FC236}">
                <a16:creationId xmlns="" xmlns:a16="http://schemas.microsoft.com/office/drawing/2014/main" id="{AEDB4E8E-CA7E-B13B-DC10-94731A9B6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7070" y="2741631"/>
            <a:ext cx="1372493" cy="1376513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txBody>
          <a:bodyPr wrap="square" lIns="72000" tIns="72000" rIns="72000" bIns="72000">
            <a:spAutoFit/>
          </a:bodyPr>
          <a:lstStyle/>
          <a:p>
            <a:pPr>
              <a:buSzPct val="90000"/>
            </a:pPr>
            <a:r>
              <a:rPr lang="de-DE" sz="1000" b="1" dirty="0">
                <a:solidFill>
                  <a:schemeClr val="bg1"/>
                </a:solidFill>
              </a:rPr>
              <a:t>Farbpalette</a:t>
            </a:r>
          </a:p>
          <a:p>
            <a:pPr>
              <a:buSzPct val="90000"/>
            </a:pPr>
            <a:r>
              <a:rPr lang="de-DE" sz="1000" dirty="0">
                <a:solidFill>
                  <a:schemeClr val="bg1"/>
                </a:solidFill>
              </a:rPr>
              <a:t>Bitte nutzen Sie die hinterlegten Designfarben.</a:t>
            </a:r>
          </a:p>
          <a:p>
            <a:pPr>
              <a:buSzPct val="90000"/>
            </a:pPr>
            <a:r>
              <a:rPr lang="de-DE" sz="1000" dirty="0">
                <a:solidFill>
                  <a:schemeClr val="bg1"/>
                </a:solidFill>
              </a:rPr>
              <a:t>Alle weiteren Farben  sind unter den benutzerdefinierten Farben hinterlegt.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="" xmlns:a16="http://schemas.microsoft.com/office/drawing/2014/main" id="{C51851F3-8A27-0DFC-C39E-28D1DE6C939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20" name="Gerader Verbinder 19">
              <a:extLst>
                <a:ext uri="{FF2B5EF4-FFF2-40B4-BE49-F238E27FC236}">
                  <a16:creationId xmlns="" xmlns:a16="http://schemas.microsoft.com/office/drawing/2014/main" id="{89270B98-3712-7BB3-C9B8-5D46A2C67D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6237312"/>
              <a:ext cx="12192000" cy="0"/>
            </a:xfrm>
            <a:prstGeom prst="line">
              <a:avLst/>
            </a:prstGeom>
            <a:ln cap="rnd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="" xmlns:a16="http://schemas.microsoft.com/office/drawing/2014/main" id="{806A265A-2429-C162-AC27-3BBBC265A83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1556792"/>
              <a:ext cx="12192000" cy="0"/>
            </a:xfrm>
            <a:prstGeom prst="line">
              <a:avLst/>
            </a:prstGeom>
            <a:ln cap="rnd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="" xmlns:a16="http://schemas.microsoft.com/office/drawing/2014/main" id="{1C31D276-EB65-EC69-F1E2-5E7DBC2E7F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55812" y="0"/>
              <a:ext cx="0" cy="6858000"/>
            </a:xfrm>
            <a:prstGeom prst="line">
              <a:avLst/>
            </a:prstGeom>
            <a:ln cap="rnd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="" xmlns:a16="http://schemas.microsoft.com/office/drawing/2014/main" id="{7F66078C-8D46-240A-82AC-1EC5ABD20B9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36188" y="0"/>
              <a:ext cx="0" cy="6858000"/>
            </a:xfrm>
            <a:prstGeom prst="line">
              <a:avLst/>
            </a:prstGeom>
            <a:ln cap="rnd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ußzeilenplatzhalter 24">
            <a:extLst>
              <a:ext uri="{FF2B5EF4-FFF2-40B4-BE49-F238E27FC236}">
                <a16:creationId xmlns="" xmlns:a16="http://schemas.microsoft.com/office/drawing/2014/main" id="{63F43FB5-18D8-BFF9-774E-1185FFB1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 dirty="0"/>
          </a:p>
        </p:txBody>
      </p:sp>
      <p:sp>
        <p:nvSpPr>
          <p:cNvPr id="21" name="Rectangle 53">
            <a:extLst>
              <a:ext uri="{FF2B5EF4-FFF2-40B4-BE49-F238E27FC236}">
                <a16:creationId xmlns="" xmlns:a16="http://schemas.microsoft.com/office/drawing/2014/main" id="{15A696B0-E915-F8D9-5A99-EE9040124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544" y="5203814"/>
            <a:ext cx="3983591" cy="914848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txBody>
          <a:bodyPr wrap="square" lIns="72000" tIns="72000" rIns="72000" bIns="72000">
            <a:spAutoFit/>
          </a:bodyPr>
          <a:lstStyle/>
          <a:p>
            <a:pPr>
              <a:buSzPct val="90000"/>
            </a:pPr>
            <a:r>
              <a:rPr lang="de-DE" sz="1000" dirty="0">
                <a:solidFill>
                  <a:schemeClr val="bg1"/>
                </a:solidFill>
              </a:rPr>
              <a:t>Zum Ändern der </a:t>
            </a:r>
            <a:r>
              <a:rPr lang="de-DE" sz="1000" b="1" dirty="0">
                <a:solidFill>
                  <a:schemeClr val="bg1"/>
                </a:solidFill>
              </a:rPr>
              <a:t>Fußzeile</a:t>
            </a:r>
            <a:r>
              <a:rPr lang="de-DE" sz="1000" dirty="0">
                <a:solidFill>
                  <a:schemeClr val="bg1"/>
                </a:solidFill>
              </a:rPr>
              <a:t> wählen Sie den Reiter:</a:t>
            </a:r>
          </a:p>
          <a:p>
            <a:pPr>
              <a:buSzPct val="90000"/>
            </a:pPr>
            <a:r>
              <a:rPr lang="de-DE" sz="1000" dirty="0">
                <a:solidFill>
                  <a:schemeClr val="bg1"/>
                </a:solidFill>
              </a:rPr>
              <a:t>&gt; Einfügen</a:t>
            </a:r>
            <a:br>
              <a:rPr lang="de-DE" sz="1000" dirty="0">
                <a:solidFill>
                  <a:schemeClr val="bg1"/>
                </a:solidFill>
              </a:rPr>
            </a:br>
            <a:r>
              <a:rPr lang="de-DE" sz="1000" dirty="0">
                <a:solidFill>
                  <a:schemeClr val="bg1"/>
                </a:solidFill>
                <a:sym typeface="Wingdings" pitchFamily="2" charset="2"/>
              </a:rPr>
              <a:t>&gt;</a:t>
            </a:r>
            <a:r>
              <a:rPr lang="de-DE" sz="1000" dirty="0">
                <a:solidFill>
                  <a:schemeClr val="bg1"/>
                </a:solidFill>
              </a:rPr>
              <a:t> Kopf- und Fußzeile</a:t>
            </a:r>
          </a:p>
          <a:p>
            <a:pPr>
              <a:buSzPct val="90000"/>
            </a:pPr>
            <a:r>
              <a:rPr lang="de-DE" sz="1000" dirty="0">
                <a:solidFill>
                  <a:schemeClr val="bg1"/>
                </a:solidFill>
              </a:rPr>
              <a:t>Dort erfolgt die Eingabe des </a:t>
            </a:r>
            <a:r>
              <a:rPr lang="de-DE" sz="1000" b="1" dirty="0">
                <a:solidFill>
                  <a:schemeClr val="bg1"/>
                </a:solidFill>
              </a:rPr>
              <a:t>Titel der Präsentation | Name  </a:t>
            </a:r>
            <a:r>
              <a:rPr lang="de-DE" sz="1000" dirty="0">
                <a:solidFill>
                  <a:schemeClr val="bg1"/>
                </a:solidFill>
              </a:rPr>
              <a:t>unter: </a:t>
            </a:r>
            <a:br>
              <a:rPr lang="de-DE" sz="1000" dirty="0">
                <a:solidFill>
                  <a:schemeClr val="bg1"/>
                </a:solidFill>
              </a:rPr>
            </a:br>
            <a:r>
              <a:rPr lang="de-DE" sz="1000" dirty="0">
                <a:solidFill>
                  <a:schemeClr val="bg1"/>
                </a:solidFill>
              </a:rPr>
              <a:t>&gt; Fußzeile</a:t>
            </a:r>
          </a:p>
        </p:txBody>
      </p:sp>
    </p:spTree>
    <p:extLst>
      <p:ext uri="{BB962C8B-B14F-4D97-AF65-F5344CB8AC3E}">
        <p14:creationId xmlns:p14="http://schemas.microsoft.com/office/powerpoint/2010/main" val="388796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REST </a:t>
            </a:r>
            <a:r>
              <a:rPr lang="de-DE" dirty="0" smtClean="0"/>
              <a:t>API POST/PUT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06B878-35F9-481A-BE4E-306338AFF636}" type="datetime1">
              <a:rPr lang="de-DE" smtClean="0"/>
              <a:t>18.06.2024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9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E10BDB9-88A0-8EEE-C9A5-6E615AC1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 API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96B8B9C-18CC-1D63-3750-F2450D34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9579-D9B2-47AF-93FA-244AD400DFB6}" type="datetime1">
              <a:rPr lang="de-DE" smtClean="0"/>
              <a:t>18.06.2024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="" xmlns:a16="http://schemas.microsoft.com/office/drawing/2014/main" id="{FFBB9549-6335-D33A-0E4E-2CC783D1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FDFB2A1-A5B9-6DD7-C2E1-404F2E96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4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A3184E43-068E-C83C-C584-73FDD096F7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="" xmlns:a16="http://schemas.microsoft.com/office/drawing/2014/main" id="{806C4D47-D3DB-3E29-F22D-61950CF740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API –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Interface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4893280-ABA3-1CD7-1032-D41FDCA193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1"/>
            <a:r>
              <a:rPr lang="de-DE" dirty="0" smtClean="0"/>
              <a:t>Programmierschnittstelle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Satz aus Befehlen, Protokollen, Funktionen oder Objekten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Erleichtert Kommunikation zwischen verschiedenen Anwendungen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21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E10BDB9-88A0-8EEE-C9A5-6E615AC1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 API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96B8B9C-18CC-1D63-3750-F2450D34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8826-4D1C-479B-A20A-EE89E99D38E8}" type="datetime1">
              <a:rPr lang="de-DE" smtClean="0"/>
              <a:t>18.06.2024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="" xmlns:a16="http://schemas.microsoft.com/office/drawing/2014/main" id="{FFBB9549-6335-D33A-0E4E-2CC783D1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FDFB2A1-A5B9-6DD7-C2E1-404F2E96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5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A3184E43-068E-C83C-C584-73FDD096F7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="" xmlns:a16="http://schemas.microsoft.com/office/drawing/2014/main" id="{806C4D47-D3DB-3E29-F22D-61950CF740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REST – </a:t>
            </a:r>
            <a:r>
              <a:rPr lang="de-DE" dirty="0" err="1" smtClean="0"/>
              <a:t>Representational</a:t>
            </a:r>
            <a:r>
              <a:rPr lang="de-DE" dirty="0" smtClean="0"/>
              <a:t> State Transfer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4893280-ABA3-1CD7-1032-D41FDCA193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1"/>
            <a:r>
              <a:rPr lang="de-DE" dirty="0" smtClean="0"/>
              <a:t>Architekturstil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Entwickelt von Roy Fielding in 2000</a:t>
            </a:r>
          </a:p>
          <a:p>
            <a:pPr lvl="1"/>
            <a:endParaRPr lang="de-DE" dirty="0"/>
          </a:p>
          <a:p>
            <a:pPr lvl="1"/>
            <a:r>
              <a:rPr lang="de-DE" dirty="0" err="1" smtClean="0"/>
              <a:t>Machine-to-machine</a:t>
            </a:r>
            <a:r>
              <a:rPr lang="de-DE" dirty="0" smtClean="0"/>
              <a:t> </a:t>
            </a:r>
            <a:r>
              <a:rPr lang="de-DE" dirty="0" smtClean="0"/>
              <a:t>Kommunikation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Meist mit HTTP genutzt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REST Anwendungen werden </a:t>
            </a:r>
            <a:r>
              <a:rPr lang="de-DE" dirty="0" err="1" smtClean="0"/>
              <a:t>RESTful</a:t>
            </a:r>
            <a:r>
              <a:rPr lang="de-DE" dirty="0" smtClean="0"/>
              <a:t> genannt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Ressourcenabfrage mit URI (Uniform Ressource Identifier)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dirty="0" smtClean="0"/>
              <a:t>z.B.: http://beispiel_IP/Personen/2/Name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70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E10BDB9-88A0-8EEE-C9A5-6E615AC1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 API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96B8B9C-18CC-1D63-3750-F2450D34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E032-36EE-4E81-BC10-372A021E392A}" type="datetime1">
              <a:rPr lang="de-DE" smtClean="0"/>
              <a:t>18.06.2024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="" xmlns:a16="http://schemas.microsoft.com/office/drawing/2014/main" id="{FFBB9549-6335-D33A-0E4E-2CC783D1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FDFB2A1-A5B9-6DD7-C2E1-404F2E96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6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A3184E43-068E-C83C-C584-73FDD096F7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="" xmlns:a16="http://schemas.microsoft.com/office/drawing/2014/main" id="{806C4D47-D3DB-3E29-F22D-61950CF740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REST – </a:t>
            </a:r>
            <a:r>
              <a:rPr lang="de-DE" dirty="0" err="1" smtClean="0"/>
              <a:t>Representational</a:t>
            </a:r>
            <a:r>
              <a:rPr lang="de-DE" dirty="0" smtClean="0"/>
              <a:t> State Transfer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4893280-ABA3-1CD7-1032-D41FDCA193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1"/>
            <a:r>
              <a:rPr lang="de-DE" dirty="0" smtClean="0"/>
              <a:t>Sechs Richtlinien für ein </a:t>
            </a:r>
            <a:r>
              <a:rPr lang="de-DE" dirty="0" err="1" smtClean="0"/>
              <a:t>RESTful</a:t>
            </a:r>
            <a:r>
              <a:rPr lang="de-DE" dirty="0" smtClean="0"/>
              <a:t> System </a:t>
            </a:r>
          </a:p>
          <a:p>
            <a:pPr lvl="2"/>
            <a:endParaRPr lang="de-DE" dirty="0"/>
          </a:p>
          <a:p>
            <a:pPr lvl="2"/>
            <a:r>
              <a:rPr lang="de-DE" b="1" dirty="0" smtClean="0"/>
              <a:t>Client-Server Architektur</a:t>
            </a:r>
          </a:p>
          <a:p>
            <a:pPr lvl="2"/>
            <a:r>
              <a:rPr lang="de-DE" b="1" dirty="0" smtClean="0"/>
              <a:t>Zustandslos</a:t>
            </a:r>
          </a:p>
          <a:p>
            <a:pPr lvl="2"/>
            <a:r>
              <a:rPr lang="de-DE" b="1" dirty="0" smtClean="0"/>
              <a:t>Cachefähig</a:t>
            </a:r>
          </a:p>
          <a:p>
            <a:pPr lvl="2"/>
            <a:r>
              <a:rPr lang="de-DE" b="1" dirty="0" smtClean="0"/>
              <a:t>Einheitliche Schnittstelle</a:t>
            </a:r>
          </a:p>
          <a:p>
            <a:pPr lvl="2"/>
            <a:r>
              <a:rPr lang="de-DE" b="1" dirty="0" smtClean="0"/>
              <a:t>Mehrstufiges System</a:t>
            </a:r>
            <a:endParaRPr lang="de-DE" b="1" dirty="0"/>
          </a:p>
          <a:p>
            <a:pPr lvl="2"/>
            <a:r>
              <a:rPr lang="de-DE" b="1" dirty="0" smtClean="0"/>
              <a:t>Code-on-</a:t>
            </a:r>
            <a:r>
              <a:rPr lang="de-DE" b="1" dirty="0"/>
              <a:t>D</a:t>
            </a:r>
            <a:r>
              <a:rPr lang="de-DE" b="1" dirty="0" smtClean="0"/>
              <a:t>emand (optional)</a:t>
            </a:r>
          </a:p>
          <a:p>
            <a:pPr lvl="2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194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E10BDB9-88A0-8EEE-C9A5-6E615AC1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 API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96B8B9C-18CC-1D63-3750-F2450D34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4A78-6E85-4C49-A790-8154FC135FBD}" type="datetime1">
              <a:rPr lang="de-DE" smtClean="0"/>
              <a:t>18.06.2024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="" xmlns:a16="http://schemas.microsoft.com/office/drawing/2014/main" id="{FFBB9549-6335-D33A-0E4E-2CC783D1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FDFB2A1-A5B9-6DD7-C2E1-404F2E96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7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A3184E43-068E-C83C-C584-73FDD096F7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="" xmlns:a16="http://schemas.microsoft.com/office/drawing/2014/main" id="{806C4D47-D3DB-3E29-F22D-61950CF740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REST – </a:t>
            </a:r>
            <a:r>
              <a:rPr lang="de-DE" dirty="0" err="1" smtClean="0"/>
              <a:t>Representational</a:t>
            </a:r>
            <a:r>
              <a:rPr lang="de-DE" dirty="0" smtClean="0"/>
              <a:t> State Transfer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4893280-ABA3-1CD7-1032-D41FDCA193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1"/>
            <a:r>
              <a:rPr lang="de-DE" dirty="0" smtClean="0"/>
              <a:t>REST nutzt HTTP Methoden</a:t>
            </a:r>
          </a:p>
          <a:p>
            <a:pPr lvl="1"/>
            <a:endParaRPr lang="de-DE" b="1" dirty="0"/>
          </a:p>
          <a:p>
            <a:pPr lvl="2"/>
            <a:r>
              <a:rPr lang="de-DE" b="1" dirty="0" smtClean="0"/>
              <a:t>GET </a:t>
            </a:r>
            <a:r>
              <a:rPr lang="de-DE" dirty="0" smtClean="0"/>
              <a:t>– Fordert Ressource vom Server an, keine weiteren Effekte</a:t>
            </a:r>
          </a:p>
          <a:p>
            <a:pPr lvl="2"/>
            <a:endParaRPr lang="de-DE" b="1" dirty="0"/>
          </a:p>
          <a:p>
            <a:pPr lvl="2"/>
            <a:r>
              <a:rPr lang="de-DE" b="1" dirty="0" smtClean="0"/>
              <a:t>HEAD </a:t>
            </a:r>
            <a:r>
              <a:rPr lang="de-DE" dirty="0" smtClean="0"/>
              <a:t>– Fordert Header einer Ressource an</a:t>
            </a:r>
          </a:p>
          <a:p>
            <a:pPr lvl="2"/>
            <a:endParaRPr lang="de-DE" b="1" dirty="0"/>
          </a:p>
          <a:p>
            <a:pPr lvl="2"/>
            <a:r>
              <a:rPr lang="de-DE" b="1" dirty="0" smtClean="0"/>
              <a:t>POST </a:t>
            </a:r>
            <a:r>
              <a:rPr lang="de-DE" dirty="0" smtClean="0"/>
              <a:t>– Übergibt Daten an eine Ressource</a:t>
            </a:r>
          </a:p>
          <a:p>
            <a:pPr lvl="2"/>
            <a:endParaRPr lang="de-DE" b="1" dirty="0"/>
          </a:p>
          <a:p>
            <a:pPr lvl="2"/>
            <a:r>
              <a:rPr lang="de-DE" b="1" dirty="0" smtClean="0"/>
              <a:t>PUT </a:t>
            </a:r>
            <a:r>
              <a:rPr lang="de-DE" dirty="0" smtClean="0"/>
              <a:t>– Erstellt/Modifiziert eine Ressource auf dem Server</a:t>
            </a:r>
          </a:p>
          <a:p>
            <a:pPr lvl="2"/>
            <a:endParaRPr lang="de-DE" b="1" dirty="0"/>
          </a:p>
          <a:p>
            <a:pPr lvl="2"/>
            <a:r>
              <a:rPr lang="de-DE" b="1" dirty="0" smtClean="0"/>
              <a:t>DELETE </a:t>
            </a:r>
            <a:r>
              <a:rPr lang="de-DE" dirty="0" smtClean="0"/>
              <a:t>– Löscht eine Ressource auf dem Server</a:t>
            </a:r>
          </a:p>
          <a:p>
            <a:pPr lvl="2"/>
            <a:endParaRPr lang="de-DE" dirty="0" smtClean="0"/>
          </a:p>
          <a:p>
            <a:pPr lvl="2"/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35024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E10BDB9-88A0-8EEE-C9A5-6E615AC1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 API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96B8B9C-18CC-1D63-3750-F2450D34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5582-E21F-4CD3-A957-C4CBBE74EF65}" type="datetime1">
              <a:rPr lang="de-DE" smtClean="0"/>
              <a:t>18.06.2024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="" xmlns:a16="http://schemas.microsoft.com/office/drawing/2014/main" id="{FFBB9549-6335-D33A-0E4E-2CC783D1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FDFB2A1-A5B9-6DD7-C2E1-404F2E96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8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A3184E43-068E-C83C-C584-73FDD096F7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="" xmlns:a16="http://schemas.microsoft.com/office/drawing/2014/main" id="{806C4D47-D3DB-3E29-F22D-61950CF740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HTTP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4893280-ABA3-1CD7-1032-D41FDCA193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2"/>
            <a:endParaRPr lang="de-DE" dirty="0" smtClean="0"/>
          </a:p>
          <a:p>
            <a:pPr lvl="2"/>
            <a:endParaRPr lang="de-DE" b="1" dirty="0" smtClean="0"/>
          </a:p>
        </p:txBody>
      </p:sp>
      <p:pic>
        <p:nvPicPr>
          <p:cNvPr id="10" name="Grafik 9">
            <a:extLst>
              <a:ext uri="{FF2B5EF4-FFF2-40B4-BE49-F238E27FC236}">
                <a16:creationId xmlns:lc="http://schemas.openxmlformats.org/drawingml/2006/lockedCanvas" xmlns:a16="http://schemas.microsoft.com/office/drawing/2014/main" xmlns="" id="{9806D901-E2BB-4A0A-998B-9BEA293DF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11" y="1347932"/>
            <a:ext cx="5692589" cy="3673374"/>
          </a:xfrm>
          <a:prstGeom prst="rect">
            <a:avLst/>
          </a:prstGeom>
        </p:spPr>
      </p:pic>
      <p:pic>
        <p:nvPicPr>
          <p:cNvPr id="1026" name="Picture 2" descr="Http Request and Response. An HTTP (Hypertext Transfer Protocol)… | by Raza 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1306220"/>
            <a:ext cx="5415203" cy="375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4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E10BDB9-88A0-8EEE-C9A5-6E615AC1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Lightweight IP -</a:t>
            </a:r>
            <a:r>
              <a:rPr lang="de-DE" dirty="0" err="1" smtClean="0"/>
              <a:t>lwIP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96B8B9C-18CC-1D63-3750-F2450D34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6418-B70B-4F01-99F9-F48371E932C3}" type="datetime1">
              <a:rPr lang="de-DE" smtClean="0"/>
              <a:t>18.06.2024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="" xmlns:a16="http://schemas.microsoft.com/office/drawing/2014/main" id="{FFBB9549-6335-D33A-0E4E-2CC783D1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HTWG Hochschule Konstanz  |  David Weber &amp; Johann Sanowski |  Verteilte Systeme REST API POST/PUT|  © Urheberrechtlich geschütztes Material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FDFB2A1-A5B9-6DD7-C2E1-404F2E96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9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A3184E43-068E-C83C-C584-73FDD096F7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="" xmlns:a16="http://schemas.microsoft.com/office/drawing/2014/main" id="{806C4D47-D3DB-3E29-F22D-61950CF740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4893280-ABA3-1CD7-1032-D41FDCA193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1"/>
            <a:r>
              <a:rPr lang="de-DE" dirty="0" smtClean="0"/>
              <a:t>Entwickelt von Adam Dunkels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Leichtgewichtiger TCP/IP-</a:t>
            </a:r>
            <a:r>
              <a:rPr lang="de-DE" dirty="0" err="1" smtClean="0"/>
              <a:t>Protokollstack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Geringer Ressourcenverbrauch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Unterstützung für IPv4 &amp; IPv&amp;6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Unterstützung für DHCP, DNS, Auto-IP &amp; PPP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TCP-, UDP-, ICMP-, RAW-Sockets</a:t>
            </a:r>
          </a:p>
          <a:p>
            <a:pPr lvl="1"/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smtClean="0"/>
              <a:t>Gut geeignet für Verteilte Systeme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20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TWG PPT_Master_2023">
  <a:themeElements>
    <a:clrScheme name="Benutzerdefiniert 89">
      <a:dk1>
        <a:srgbClr val="000000"/>
      </a:dk1>
      <a:lt1>
        <a:srgbClr val="FFFFFF"/>
      </a:lt1>
      <a:dk2>
        <a:srgbClr val="334152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546B86"/>
      </a:accent4>
      <a:accent5>
        <a:srgbClr val="7990AB"/>
      </a:accent5>
      <a:accent6>
        <a:srgbClr val="B2BFCE"/>
      </a:accent6>
      <a:hlink>
        <a:srgbClr val="009B91"/>
      </a:hlink>
      <a:folHlink>
        <a:srgbClr val="546B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lIns="72000" tIns="72000" rIns="72000" bIns="72000"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cap="rnd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z="1400" dirty="0" err="1" smtClean="0"/>
        </a:defPPr>
      </a:lstStyle>
    </a:txDef>
  </a:objectDefaults>
  <a:extraClrSchemeLst/>
  <a:custClrLst>
    <a:custClr name="Teal">
      <a:srgbClr val="009B91"/>
    </a:custClr>
    <a:custClr name="Soft Blue">
      <a:srgbClr val="D9E5EC"/>
    </a:custClr>
    <a:custClr name="Dark Blue">
      <a:srgbClr val="33415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Dark Blue">
      <a:srgbClr val="334152"/>
    </a:custClr>
    <a:custClr name="Shaded Blue">
      <a:srgbClr val="546B86"/>
    </a:custClr>
    <a:custClr name="Medium Blue">
      <a:srgbClr val="7990AB"/>
    </a:custClr>
    <a:custClr name="Light Blue">
      <a:srgbClr val="B2BFCE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Black 100%">
      <a:srgbClr val="000000"/>
    </a:custClr>
    <a:custClr name="Black 90%">
      <a:srgbClr val="1A1A1A"/>
    </a:custClr>
    <a:custClr name="Black 80%">
      <a:srgbClr val="333333"/>
    </a:custClr>
    <a:custClr name="Black 70%">
      <a:srgbClr val="4D4D4D"/>
    </a:custClr>
    <a:custClr name="Black 60%">
      <a:srgbClr val="666666"/>
    </a:custClr>
    <a:custClr name="Black 50%">
      <a:srgbClr val="7F7F7F"/>
    </a:custClr>
    <a:custClr name="Black 40%">
      <a:srgbClr val="999999"/>
    </a:custClr>
    <a:custClr name="Black 30%">
      <a:srgbClr val="B2B2B2"/>
    </a:custClr>
    <a:custClr name="Black 20%">
      <a:srgbClr val="CCCCCC"/>
    </a:custClr>
    <a:custClr name="Black 10%">
      <a:srgbClr val="E5E5E5"/>
    </a:custClr>
  </a:custClrLst>
</a:theme>
</file>

<file path=ppt/theme/theme2.xml><?xml version="1.0" encoding="utf-8"?>
<a:theme xmlns:a="http://schemas.openxmlformats.org/drawingml/2006/main" name="Office">
  <a:themeElements>
    <a:clrScheme name="Benutzerdefiniert 89">
      <a:dk1>
        <a:srgbClr val="000000"/>
      </a:dk1>
      <a:lt1>
        <a:srgbClr val="FFFFFF"/>
      </a:lt1>
      <a:dk2>
        <a:srgbClr val="334152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546B86"/>
      </a:accent4>
      <a:accent5>
        <a:srgbClr val="7990AB"/>
      </a:accent5>
      <a:accent6>
        <a:srgbClr val="B2BFCE"/>
      </a:accent6>
      <a:hlink>
        <a:srgbClr val="009B91"/>
      </a:hlink>
      <a:folHlink>
        <a:srgbClr val="546B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89">
      <a:dk1>
        <a:srgbClr val="000000"/>
      </a:dk1>
      <a:lt1>
        <a:srgbClr val="FFFFFF"/>
      </a:lt1>
      <a:dk2>
        <a:srgbClr val="334152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546B86"/>
      </a:accent4>
      <a:accent5>
        <a:srgbClr val="7990AB"/>
      </a:accent5>
      <a:accent6>
        <a:srgbClr val="B2BFCE"/>
      </a:accent6>
      <a:hlink>
        <a:srgbClr val="009B91"/>
      </a:hlink>
      <a:folHlink>
        <a:srgbClr val="546B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Larissa</Template>
  <TotalTime>0</TotalTime>
  <Words>1320</Words>
  <Application>Microsoft Office PowerPoint</Application>
  <PresentationFormat>Breitbild</PresentationFormat>
  <Paragraphs>333</Paragraphs>
  <Slides>21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Acorde</vt:lpstr>
      <vt:lpstr>Arial</vt:lpstr>
      <vt:lpstr>Symbol</vt:lpstr>
      <vt:lpstr>Wingdings</vt:lpstr>
      <vt:lpstr>HTWG PPT_Master_2023</vt:lpstr>
      <vt:lpstr>REST API POST/PUT</vt:lpstr>
      <vt:lpstr>Agenda / Inhaltsverzeichnis</vt:lpstr>
      <vt:lpstr>PowerPoint-Präsentation</vt:lpstr>
      <vt:lpstr>REST API</vt:lpstr>
      <vt:lpstr>REST API</vt:lpstr>
      <vt:lpstr>REST API</vt:lpstr>
      <vt:lpstr>REST API</vt:lpstr>
      <vt:lpstr>REST API</vt:lpstr>
      <vt:lpstr>Lightweight IP -lwIP</vt:lpstr>
      <vt:lpstr>TLS/SSL</vt:lpstr>
      <vt:lpstr>TLS/SSL</vt:lpstr>
      <vt:lpstr>TLS/SSL</vt:lpstr>
      <vt:lpstr>TLS/SSL</vt:lpstr>
      <vt:lpstr>TLS/SSL</vt:lpstr>
      <vt:lpstr>Mongoose WS</vt:lpstr>
      <vt:lpstr>Mongoose WS</vt:lpstr>
      <vt:lpstr>Mongoose WS</vt:lpstr>
      <vt:lpstr>Mongoose WS</vt:lpstr>
      <vt:lpstr>Mongoose WS</vt:lpstr>
      <vt:lpstr>Vielen Dank für Ihre Aufmerksamkeit!</vt:lpstr>
      <vt:lpstr>Titel, Arial 28pt fett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reinhard</dc:creator>
  <cp:lastModifiedBy>Johann</cp:lastModifiedBy>
  <cp:revision>237</cp:revision>
  <dcterms:created xsi:type="dcterms:W3CDTF">2019-10-31T08:06:48Z</dcterms:created>
  <dcterms:modified xsi:type="dcterms:W3CDTF">2024-06-18T11:27:22Z</dcterms:modified>
</cp:coreProperties>
</file>