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4604-F258-FA40-BBB3-4C9DB948147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D601-8ECF-394A-86DC-8C9E3BFE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746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Text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M</a:t>
            </a:r>
            <a:r>
              <a:rPr lang="en-US" altLang="zh-CN" sz="6000" dirty="0" smtClean="0"/>
              <a:t>ining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Crisis</a:t>
            </a:r>
            <a:r>
              <a:rPr lang="zh-CN" altLang="en-US" sz="6000" dirty="0" smtClean="0"/>
              <a:t> </a:t>
            </a:r>
            <a:r>
              <a:rPr lang="en-US" altLang="zh-CN" sz="6000" dirty="0"/>
              <a:t>P</a:t>
            </a:r>
            <a:r>
              <a:rPr lang="en-US" altLang="zh-CN" sz="6000" dirty="0" smtClean="0"/>
              <a:t>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1222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64" y="643467"/>
            <a:ext cx="84128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5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3" y="149055"/>
            <a:ext cx="11568967" cy="6708945"/>
          </a:xfrm>
        </p:spPr>
      </p:pic>
    </p:spTree>
    <p:extLst>
      <p:ext uri="{BB962C8B-B14F-4D97-AF65-F5344CB8AC3E}">
        <p14:creationId xmlns:p14="http://schemas.microsoft.com/office/powerpoint/2010/main" val="180453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75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altLang="zh-CN" sz="3700" dirty="0"/>
              <a:t>Sentiment</a:t>
            </a:r>
            <a:r>
              <a:rPr lang="zh-CN" altLang="en-US" sz="3700" dirty="0"/>
              <a:t> </a:t>
            </a:r>
            <a:r>
              <a:rPr lang="en-US" altLang="zh-CN" sz="3700" dirty="0"/>
              <a:t>prediction</a:t>
            </a:r>
            <a:r>
              <a:rPr lang="zh-CN" altLang="en-US" sz="3700" dirty="0"/>
              <a:t> </a:t>
            </a:r>
            <a:r>
              <a:rPr lang="en-US" altLang="zh-CN" sz="3700" dirty="0"/>
              <a:t>model</a:t>
            </a:r>
            <a:r>
              <a:rPr lang="zh-CN" altLang="en-US" sz="3700" dirty="0"/>
              <a:t> </a:t>
            </a:r>
            <a:r>
              <a:rPr lang="en-US" altLang="zh-CN" sz="3700" dirty="0"/>
              <a:t>accuracy</a:t>
            </a:r>
            <a:endParaRPr lang="en-US" sz="3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Caveat: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Positive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sentiment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under-predicted.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r>
              <a:rPr lang="en-US" altLang="zh-CN" sz="1800" dirty="0" smtClean="0"/>
              <a:t>Need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more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prediction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training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other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models.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0435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9" y="643467"/>
            <a:ext cx="9608681" cy="5571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011" y="6054774"/>
            <a:ext cx="389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Favorite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retweet</a:t>
            </a:r>
            <a:r>
              <a:rPr lang="zh-CN" altLang="en-US" dirty="0"/>
              <a:t> * </a:t>
            </a:r>
            <a:r>
              <a:rPr lang="en-US" altLang="zh-CN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8" y="643467"/>
            <a:ext cx="9608683" cy="5571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011" y="6029867"/>
            <a:ext cx="39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8" y="643466"/>
            <a:ext cx="9608684" cy="55710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364" y="6488668"/>
            <a:ext cx="39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28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8" y="643467"/>
            <a:ext cx="96086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6" y="165521"/>
            <a:ext cx="11533095" cy="6680756"/>
          </a:xfrm>
        </p:spPr>
      </p:pic>
    </p:spTree>
    <p:extLst>
      <p:ext uri="{BB962C8B-B14F-4D97-AF65-F5344CB8AC3E}">
        <p14:creationId xmlns:p14="http://schemas.microsoft.com/office/powerpoint/2010/main" val="87266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8" y="643466"/>
            <a:ext cx="96086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77" y="1279525"/>
            <a:ext cx="5729213" cy="4351338"/>
          </a:xfrm>
        </p:spPr>
      </p:pic>
    </p:spTree>
    <p:extLst>
      <p:ext uri="{BB962C8B-B14F-4D97-AF65-F5344CB8AC3E}">
        <p14:creationId xmlns:p14="http://schemas.microsoft.com/office/powerpoint/2010/main" val="59129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8" y="-1"/>
            <a:ext cx="11590134" cy="6528393"/>
          </a:xfrm>
        </p:spPr>
      </p:pic>
    </p:spTree>
    <p:extLst>
      <p:ext uri="{BB962C8B-B14F-4D97-AF65-F5344CB8AC3E}">
        <p14:creationId xmlns:p14="http://schemas.microsoft.com/office/powerpoint/2010/main" val="181718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04059" cy="4751294"/>
          </a:xfrm>
        </p:spPr>
      </p:pic>
      <p:sp>
        <p:nvSpPr>
          <p:cNvPr id="5" name="TextBox 4"/>
          <p:cNvSpPr txBox="1"/>
          <p:nvPr/>
        </p:nvSpPr>
        <p:spPr>
          <a:xfrm>
            <a:off x="161365" y="5116419"/>
            <a:ext cx="10721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Interpretations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Faith-holders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Joel’s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daily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going.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Hate-holders’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criticism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church.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533"/>
            <a:ext cx="12192000" cy="8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13" y="201707"/>
            <a:ext cx="6547099" cy="6557187"/>
          </a:xfrm>
        </p:spPr>
      </p:pic>
    </p:spTree>
    <p:extLst>
      <p:ext uri="{BB962C8B-B14F-4D97-AF65-F5344CB8AC3E}">
        <p14:creationId xmlns:p14="http://schemas.microsoft.com/office/powerpoint/2010/main" val="3200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" y="190019"/>
            <a:ext cx="4086607" cy="6667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59" y="0"/>
            <a:ext cx="3987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260</a:t>
            </a:r>
            <a:r>
              <a:rPr lang="zh-CN" altLang="en-US" dirty="0" smtClean="0"/>
              <a:t> </a:t>
            </a:r>
            <a:r>
              <a:rPr lang="en-US" altLang="zh-CN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93018"/>
            <a:ext cx="10905066" cy="20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20281"/>
            <a:ext cx="10905066" cy="20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Macintosh PowerPoint</Application>
  <PresentationFormat>Widescreen</PresentationFormat>
  <Paragraphs>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Text Mining Crisis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Sentiment prediction model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Crisis Project</dc:title>
  <dc:creator>Yikai Zhao</dc:creator>
  <cp:lastModifiedBy>Yikai Zhao</cp:lastModifiedBy>
  <cp:revision>1</cp:revision>
  <dcterms:created xsi:type="dcterms:W3CDTF">2018-03-26T19:07:13Z</dcterms:created>
  <dcterms:modified xsi:type="dcterms:W3CDTF">2018-03-26T19:08:38Z</dcterms:modified>
</cp:coreProperties>
</file>