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64" r:id="rId3"/>
    <p:sldId id="261" r:id="rId5"/>
    <p:sldId id="265" r:id="rId6"/>
    <p:sldId id="328" r:id="rId7"/>
    <p:sldId id="415" r:id="rId8"/>
    <p:sldId id="443" r:id="rId9"/>
    <p:sldId id="338" r:id="rId10"/>
  </p:sldIdLst>
  <p:sldSz cx="12192000" cy="6858000"/>
  <p:notesSz cx="6858000" cy="9144000"/>
  <p:embeddedFontLst>
    <p:embeddedFont>
      <p:font typeface="微软雅黑" panose="020B0503020204020204" pitchFamily="34" charset="-122"/>
      <p:regular r:id="rId14"/>
    </p:embeddedFont>
    <p:embeddedFont>
      <p:font typeface="Segoe UI" panose="020B0502040204020203" pitchFamily="34" charset="0"/>
      <p:regular r:id="rId15"/>
      <p:bold r:id="rId16"/>
      <p:italic r:id="rId17"/>
      <p:boldItalic r:id="rId18"/>
    </p:embeddedFont>
    <p:embeddedFont>
      <p:font typeface="等线 Light" panose="02010600030101010101" charset="-122"/>
      <p:regular r:id="rId19"/>
    </p:embeddedFont>
    <p:embeddedFont>
      <p:font typeface="等线" panose="02010600030101010101" charset="-122"/>
      <p:regular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C000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924" y="-258"/>
      </p:cViewPr>
      <p:guideLst>
        <p:guide orient="horz" pos="2000"/>
        <p:guide orient="horz" pos="808"/>
        <p:guide orient="horz" pos="522"/>
        <p:guide orient="horz" pos="256"/>
        <p:guide orient="horz" pos="3946"/>
        <p:guide pos="3967"/>
        <p:guide pos="600"/>
        <p:guide pos="70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0EA0-CE92-4054-94F0-7EB8F2D0A1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0C0CD-974B-4D48-96D6-9F3E453E19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0C0CD-974B-4D48-96D6-9F3E453E19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0C0CD-974B-4D48-96D6-9F3E453E19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0C0CD-974B-4D48-96D6-9F3E453E19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60C0CD-974B-4D48-96D6-9F3E453E19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60C0CD-974B-4D48-96D6-9F3E453E19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60C0CD-974B-4D48-96D6-9F3E453E19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0C0CD-974B-4D48-96D6-9F3E453E19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22F0-E91A-41C3-969B-27635EA47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EC6C-723B-4FE1-AF2D-784C9624F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peelOff"/>
      </p:transition>
    </mc:Choice>
    <mc:Fallback>
      <p:transition spd="slow" advTm="3000">
        <p:fade/>
      </p:transition>
    </mc:Fallback>
  </mc:AlternateContent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22F0-E91A-41C3-969B-27635EA47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EC6C-723B-4FE1-AF2D-784C9624F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peelOff"/>
      </p:transition>
    </mc:Choice>
    <mc:Fallback>
      <p:transition spd="slow" advTm="3000">
        <p:fade/>
      </p:transition>
    </mc:Fallback>
  </mc:AlternateContent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22F0-E91A-41C3-969B-27635EA47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EC6C-723B-4FE1-AF2D-784C9624F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peelOff"/>
      </p:transition>
    </mc:Choice>
    <mc:Fallback>
      <p:transition spd="slow" advTm="3000">
        <p:fade/>
      </p:transition>
    </mc:Fallback>
  </mc:AlternateContent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22F0-E91A-41C3-969B-27635EA47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EC6C-723B-4FE1-AF2D-784C9624F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peelOff"/>
      </p:transition>
    </mc:Choice>
    <mc:Fallback>
      <p:transition spd="slow" advTm="3000">
        <p:fade/>
      </p:transition>
    </mc:Fallback>
  </mc:AlternateContent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22F0-E91A-41C3-969B-27635EA47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EC6C-723B-4FE1-AF2D-784C9624F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peelOff"/>
      </p:transition>
    </mc:Choice>
    <mc:Fallback>
      <p:transition spd="slow" advTm="3000">
        <p:fade/>
      </p:transition>
    </mc:Fallback>
  </mc:AlternateContent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22F0-E91A-41C3-969B-27635EA47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EC6C-723B-4FE1-AF2D-784C9624F49D}" type="slidenum">
              <a:rPr lang="zh-CN" altLang="en-US" smtClean="0"/>
            </a:fld>
            <a:endParaRPr lang="zh-CN" alt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44612" y="1845642"/>
            <a:ext cx="2993988" cy="2993988"/>
          </a:xfrm>
          <a:custGeom>
            <a:avLst/>
            <a:gdLst>
              <a:gd name="connsiteX0" fmla="*/ 1496994 w 2993988"/>
              <a:gd name="connsiteY0" fmla="*/ 0 h 2993988"/>
              <a:gd name="connsiteX1" fmla="*/ 1496994 w 2993988"/>
              <a:gd name="connsiteY1" fmla="*/ 1 h 2993988"/>
              <a:gd name="connsiteX2" fmla="*/ 2993988 w 2993988"/>
              <a:gd name="connsiteY2" fmla="*/ 1496995 h 2993988"/>
              <a:gd name="connsiteX3" fmla="*/ 2993988 w 2993988"/>
              <a:gd name="connsiteY3" fmla="*/ 2993988 h 2993988"/>
              <a:gd name="connsiteX4" fmla="*/ 1496994 w 2993988"/>
              <a:gd name="connsiteY4" fmla="*/ 2993988 h 2993988"/>
              <a:gd name="connsiteX5" fmla="*/ 0 w 2993988"/>
              <a:gd name="connsiteY5" fmla="*/ 1496994 h 2993988"/>
              <a:gd name="connsiteX6" fmla="*/ 1496994 w 2993988"/>
              <a:gd name="connsiteY6" fmla="*/ 0 h 299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3988" h="2993988">
                <a:moveTo>
                  <a:pt x="1496994" y="0"/>
                </a:moveTo>
                <a:lnTo>
                  <a:pt x="1496994" y="1"/>
                </a:lnTo>
                <a:cubicBezTo>
                  <a:pt x="2323761" y="1"/>
                  <a:pt x="2993988" y="670228"/>
                  <a:pt x="2993988" y="1496995"/>
                </a:cubicBezTo>
                <a:lnTo>
                  <a:pt x="2993988" y="2993988"/>
                </a:lnTo>
                <a:lnTo>
                  <a:pt x="1496994" y="2993988"/>
                </a:lnTo>
                <a:cubicBezTo>
                  <a:pt x="670227" y="2993988"/>
                  <a:pt x="0" y="2323761"/>
                  <a:pt x="0" y="1496994"/>
                </a:cubicBezTo>
                <a:cubicBezTo>
                  <a:pt x="0" y="670227"/>
                  <a:pt x="670227" y="0"/>
                  <a:pt x="149699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peelOff"/>
      </p:transition>
    </mc:Choice>
    <mc:Fallback>
      <p:transition spd="slow" advTm="3000">
        <p:fade/>
      </p:transition>
    </mc:Fallback>
  </mc:AlternateContent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7176777" y="1932006"/>
            <a:ext cx="2993988" cy="2993988"/>
          </a:xfrm>
          <a:custGeom>
            <a:avLst/>
            <a:gdLst>
              <a:gd name="connsiteX0" fmla="*/ 1496994 w 2993988"/>
              <a:gd name="connsiteY0" fmla="*/ 0 h 2993988"/>
              <a:gd name="connsiteX1" fmla="*/ 2993988 w 2993988"/>
              <a:gd name="connsiteY1" fmla="*/ 1496994 h 2993988"/>
              <a:gd name="connsiteX2" fmla="*/ 1496994 w 2993988"/>
              <a:gd name="connsiteY2" fmla="*/ 2993988 h 2993988"/>
              <a:gd name="connsiteX3" fmla="*/ 0 w 2993988"/>
              <a:gd name="connsiteY3" fmla="*/ 2993988 h 2993988"/>
              <a:gd name="connsiteX4" fmla="*/ 0 w 2993988"/>
              <a:gd name="connsiteY4" fmla="*/ 1496995 h 2993988"/>
              <a:gd name="connsiteX5" fmla="*/ 1496994 w 2993988"/>
              <a:gd name="connsiteY5" fmla="*/ 1 h 299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3988" h="2993988">
                <a:moveTo>
                  <a:pt x="1496994" y="0"/>
                </a:moveTo>
                <a:cubicBezTo>
                  <a:pt x="2323761" y="0"/>
                  <a:pt x="2993988" y="670227"/>
                  <a:pt x="2993988" y="1496994"/>
                </a:cubicBezTo>
                <a:cubicBezTo>
                  <a:pt x="2993988" y="2323761"/>
                  <a:pt x="2323761" y="2993988"/>
                  <a:pt x="1496994" y="2993988"/>
                </a:cubicBezTo>
                <a:lnTo>
                  <a:pt x="0" y="2993988"/>
                </a:lnTo>
                <a:lnTo>
                  <a:pt x="0" y="1496995"/>
                </a:lnTo>
                <a:cubicBezTo>
                  <a:pt x="0" y="670228"/>
                  <a:pt x="670227" y="1"/>
                  <a:pt x="1496994" y="1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peelOff"/>
      </p:transition>
    </mc:Choice>
    <mc:Fallback>
      <p:transition spd="slow" advTm="3000">
        <p:fade/>
      </p:transition>
    </mc:Fallback>
  </mc:AlternateContent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22F0-E91A-41C3-969B-27635EA47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EC6C-723B-4FE1-AF2D-784C9624F49D}" type="slidenum">
              <a:rPr lang="zh-CN" altLang="en-US" smtClean="0"/>
            </a:fld>
            <a:endParaRPr lang="zh-CN" alt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3718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peelOff"/>
      </p:transition>
    </mc:Choice>
    <mc:Fallback>
      <p:transition spd="slow" advTm="3000">
        <p:fade/>
      </p:transition>
    </mc:Fallback>
  </mc:AlternateContent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22F0-E91A-41C3-969B-27635EA47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EC6C-723B-4FE1-AF2D-784C9624F49D}" type="slidenum">
              <a:rPr lang="zh-CN" altLang="en-US" smtClean="0"/>
            </a:fld>
            <a:endParaRPr lang="zh-CN" altLang="en-US"/>
          </a:p>
        </p:txBody>
      </p:sp>
      <p:sp>
        <p:nvSpPr>
          <p:cNvPr id="5" name="Picture Placeholder 10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4552041"/>
          </a:xfrm>
          <a:custGeom>
            <a:avLst/>
            <a:gdLst>
              <a:gd name="connsiteX0" fmla="*/ 0 w 12192000"/>
              <a:gd name="connsiteY0" fmla="*/ 0 h 4552041"/>
              <a:gd name="connsiteX1" fmla="*/ 12192000 w 12192000"/>
              <a:gd name="connsiteY1" fmla="*/ 0 h 4552041"/>
              <a:gd name="connsiteX2" fmla="*/ 12192000 w 12192000"/>
              <a:gd name="connsiteY2" fmla="*/ 4552041 h 4552041"/>
              <a:gd name="connsiteX3" fmla="*/ 12191999 w 12192000"/>
              <a:gd name="connsiteY3" fmla="*/ 4552041 h 4552041"/>
              <a:gd name="connsiteX4" fmla="*/ 12191999 w 12192000"/>
              <a:gd name="connsiteY4" fmla="*/ 2464853 h 4552041"/>
              <a:gd name="connsiteX5" fmla="*/ 11373210 w 12192000"/>
              <a:gd name="connsiteY5" fmla="*/ 3046349 h 4552041"/>
              <a:gd name="connsiteX6" fmla="*/ 73918 w 12192000"/>
              <a:gd name="connsiteY6" fmla="*/ 3371458 h 4552041"/>
              <a:gd name="connsiteX7" fmla="*/ 0 w 12192000"/>
              <a:gd name="connsiteY7" fmla="*/ 3443911 h 455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552041">
                <a:moveTo>
                  <a:pt x="0" y="0"/>
                </a:moveTo>
                <a:lnTo>
                  <a:pt x="12192000" y="0"/>
                </a:lnTo>
                <a:lnTo>
                  <a:pt x="12192000" y="4552041"/>
                </a:lnTo>
                <a:lnTo>
                  <a:pt x="12191999" y="4552041"/>
                </a:lnTo>
                <a:lnTo>
                  <a:pt x="12191999" y="2464853"/>
                </a:lnTo>
                <a:lnTo>
                  <a:pt x="11373210" y="3046349"/>
                </a:lnTo>
                <a:cubicBezTo>
                  <a:pt x="7383450" y="5613492"/>
                  <a:pt x="3806580" y="-117348"/>
                  <a:pt x="73918" y="3371458"/>
                </a:cubicBezTo>
                <a:lnTo>
                  <a:pt x="0" y="34439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peelOff"/>
      </p:transition>
    </mc:Choice>
    <mc:Fallback>
      <p:transition spd="slow" advTm="3000">
        <p:fade/>
      </p:transition>
    </mc:Fallback>
  </mc:AlternateContent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22F0-E91A-41C3-969B-27635EA47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EC6C-723B-4FE1-AF2D-784C9624F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peelOff"/>
      </p:transition>
    </mc:Choice>
    <mc:Fallback>
      <p:transition spd="slow" advTm="3000">
        <p:fade/>
      </p:transition>
    </mc:Fallback>
  </mc:AlternateContent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22F0-E91A-41C3-969B-27635EA47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EC6C-723B-4FE1-AF2D-784C9624F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peelOff"/>
      </p:transition>
    </mc:Choice>
    <mc:Fallback>
      <p:transition spd="slow" advTm="3000">
        <p:fade/>
      </p:transition>
    </mc:Fallback>
  </mc:AlternateContent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22F0-E91A-41C3-969B-27635EA47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CEC6C-723B-4FE1-AF2D-784C9624F4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advTm="3000">
        <p15:prstTrans prst="peelOff"/>
      </p:transition>
    </mc:Choice>
    <mc:Fallback>
      <p:transition spd="slow" advTm="3000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0" y="-92075"/>
            <a:ext cx="12192000" cy="4274820"/>
          </a:xfrm>
          <a:custGeom>
            <a:avLst/>
            <a:gdLst>
              <a:gd name="connsiteX0" fmla="*/ 0 w 12192000"/>
              <a:gd name="connsiteY0" fmla="*/ 0 h 4552041"/>
              <a:gd name="connsiteX1" fmla="*/ 12192000 w 12192000"/>
              <a:gd name="connsiteY1" fmla="*/ 0 h 4552041"/>
              <a:gd name="connsiteX2" fmla="*/ 12192000 w 12192000"/>
              <a:gd name="connsiteY2" fmla="*/ 4552041 h 4552041"/>
              <a:gd name="connsiteX3" fmla="*/ 12191999 w 12192000"/>
              <a:gd name="connsiteY3" fmla="*/ 4552041 h 4552041"/>
              <a:gd name="connsiteX4" fmla="*/ 12191999 w 12192000"/>
              <a:gd name="connsiteY4" fmla="*/ 2464853 h 4552041"/>
              <a:gd name="connsiteX5" fmla="*/ 11373210 w 12192000"/>
              <a:gd name="connsiteY5" fmla="*/ 3046349 h 4552041"/>
              <a:gd name="connsiteX6" fmla="*/ 73918 w 12192000"/>
              <a:gd name="connsiteY6" fmla="*/ 3371458 h 4552041"/>
              <a:gd name="connsiteX7" fmla="*/ 0 w 12192000"/>
              <a:gd name="connsiteY7" fmla="*/ 3443911 h 455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552041">
                <a:moveTo>
                  <a:pt x="0" y="0"/>
                </a:moveTo>
                <a:lnTo>
                  <a:pt x="12192000" y="0"/>
                </a:lnTo>
                <a:lnTo>
                  <a:pt x="12192000" y="4552041"/>
                </a:lnTo>
                <a:lnTo>
                  <a:pt x="12191999" y="4552041"/>
                </a:lnTo>
                <a:lnTo>
                  <a:pt x="12191999" y="2464853"/>
                </a:lnTo>
                <a:lnTo>
                  <a:pt x="11373210" y="3046349"/>
                </a:lnTo>
                <a:cubicBezTo>
                  <a:pt x="7383450" y="5613492"/>
                  <a:pt x="3806580" y="-117348"/>
                  <a:pt x="73918" y="3371458"/>
                </a:cubicBezTo>
                <a:lnTo>
                  <a:pt x="0" y="3443911"/>
                </a:lnTo>
                <a:close/>
              </a:path>
            </a:pathLst>
          </a:custGeom>
          <a:blipFill rotWithShape="1">
            <a:blip r:embed="rId1">
              <a:alphaModFix amt="84000"/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1705" y="4374515"/>
            <a:ext cx="63036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400" spc="300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2022</a:t>
            </a:r>
            <a:r>
              <a:rPr lang="zh-CN" altLang="en-US" sz="4400" spc="300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4400" spc="300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4400" spc="300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月工作汇报</a:t>
            </a:r>
            <a:endParaRPr lang="zh-CN" altLang="en-US" sz="4400" spc="300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1705" y="2957195"/>
            <a:ext cx="5146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许某某</a:t>
            </a:r>
            <a:r>
              <a:rPr lang="en-US" altLang="zh-CN" sz="4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4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2022.2.28</a:t>
            </a:r>
            <a:endParaRPr lang="en-US" sz="4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7" name="Group 6"/>
          <p:cNvGrpSpPr/>
          <p:nvPr/>
        </p:nvGrpSpPr>
        <p:grpSpPr>
          <a:xfrm flipV="1">
            <a:off x="8897257" y="5488167"/>
            <a:ext cx="3294743" cy="1369833"/>
            <a:chOff x="0" y="0"/>
            <a:chExt cx="9143999" cy="1082440"/>
          </a:xfrm>
          <a:solidFill>
            <a:srgbClr val="5873E7"/>
          </a:solidFill>
        </p:grpSpPr>
        <p:sp>
          <p:nvSpPr>
            <p:cNvPr id="18" name="Freeform 7"/>
            <p:cNvSpPr/>
            <p:nvPr/>
          </p:nvSpPr>
          <p:spPr>
            <a:xfrm flipH="1" flipV="1">
              <a:off x="1042561" y="0"/>
              <a:ext cx="8101437" cy="1082440"/>
            </a:xfrm>
            <a:custGeom>
              <a:avLst/>
              <a:gdLst>
                <a:gd name="connsiteX0" fmla="*/ 9168019 w 9168888"/>
                <a:gd name="connsiteY0" fmla="*/ 1002142 h 1002142"/>
                <a:gd name="connsiteX1" fmla="*/ 0 w 9168888"/>
                <a:gd name="connsiteY1" fmla="*/ 1002142 h 1002142"/>
                <a:gd name="connsiteX2" fmla="*/ 0 w 9168888"/>
                <a:gd name="connsiteY2" fmla="*/ 0 h 1002142"/>
                <a:gd name="connsiteX3" fmla="*/ 9168888 w 9168888"/>
                <a:gd name="connsiteY3" fmla="*/ 840209 h 100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8888" h="1002142">
                  <a:moveTo>
                    <a:pt x="9168019" y="1002142"/>
                  </a:moveTo>
                  <a:lnTo>
                    <a:pt x="0" y="1002142"/>
                  </a:lnTo>
                  <a:lnTo>
                    <a:pt x="0" y="0"/>
                  </a:lnTo>
                  <a:cubicBezTo>
                    <a:pt x="960091" y="652603"/>
                    <a:pt x="6044859" y="131162"/>
                    <a:pt x="9168888" y="840209"/>
                  </a:cubicBez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8"/>
            <p:cNvSpPr/>
            <p:nvPr/>
          </p:nvSpPr>
          <p:spPr>
            <a:xfrm flipH="1" flipV="1">
              <a:off x="0" y="2"/>
              <a:ext cx="9143999" cy="588514"/>
            </a:xfrm>
            <a:custGeom>
              <a:avLst/>
              <a:gdLst>
                <a:gd name="connsiteX0" fmla="*/ 9143999 w 9143999"/>
                <a:gd name="connsiteY0" fmla="*/ 588514 h 588514"/>
                <a:gd name="connsiteX1" fmla="*/ 0 w 9143999"/>
                <a:gd name="connsiteY1" fmla="*/ 588514 h 588514"/>
                <a:gd name="connsiteX2" fmla="*/ 0 w 9143999"/>
                <a:gd name="connsiteY2" fmla="*/ 29103 h 588514"/>
                <a:gd name="connsiteX3" fmla="*/ 513079 w 9143999"/>
                <a:gd name="connsiteY3" fmla="*/ 95434 h 588514"/>
                <a:gd name="connsiteX4" fmla="*/ 8905328 w 9143999"/>
                <a:gd name="connsiteY4" fmla="*/ 474499 h 588514"/>
                <a:gd name="connsiteX5" fmla="*/ 9143999 w 9143999"/>
                <a:gd name="connsiteY5" fmla="*/ 565362 h 58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3999" h="588514">
                  <a:moveTo>
                    <a:pt x="9143999" y="588514"/>
                  </a:moveTo>
                  <a:lnTo>
                    <a:pt x="0" y="588514"/>
                  </a:lnTo>
                  <a:lnTo>
                    <a:pt x="0" y="29103"/>
                  </a:lnTo>
                  <a:lnTo>
                    <a:pt x="513079" y="95434"/>
                  </a:lnTo>
                  <a:cubicBezTo>
                    <a:pt x="3476173" y="442495"/>
                    <a:pt x="6075838" y="-540024"/>
                    <a:pt x="8905328" y="474499"/>
                  </a:cubicBezTo>
                  <a:lnTo>
                    <a:pt x="9143999" y="565362"/>
                  </a:ln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图片 7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0" y="6500495"/>
            <a:ext cx="1978660" cy="3575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 flipH="1" flipV="1">
            <a:off x="-3" y="4946650"/>
            <a:ext cx="5506071" cy="1892300"/>
            <a:chOff x="0" y="0"/>
            <a:chExt cx="9143999" cy="1082440"/>
          </a:xfrm>
        </p:grpSpPr>
        <p:sp>
          <p:nvSpPr>
            <p:cNvPr id="3" name="Freeform 25"/>
            <p:cNvSpPr/>
            <p:nvPr/>
          </p:nvSpPr>
          <p:spPr>
            <a:xfrm flipH="1" flipV="1">
              <a:off x="1042561" y="0"/>
              <a:ext cx="8101437" cy="1082440"/>
            </a:xfrm>
            <a:custGeom>
              <a:avLst/>
              <a:gdLst>
                <a:gd name="connsiteX0" fmla="*/ 9168019 w 9168888"/>
                <a:gd name="connsiteY0" fmla="*/ 1002142 h 1002142"/>
                <a:gd name="connsiteX1" fmla="*/ 0 w 9168888"/>
                <a:gd name="connsiteY1" fmla="*/ 1002142 h 1002142"/>
                <a:gd name="connsiteX2" fmla="*/ 0 w 9168888"/>
                <a:gd name="connsiteY2" fmla="*/ 0 h 1002142"/>
                <a:gd name="connsiteX3" fmla="*/ 9168888 w 9168888"/>
                <a:gd name="connsiteY3" fmla="*/ 840209 h 100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8888" h="1002142">
                  <a:moveTo>
                    <a:pt x="9168019" y="1002142"/>
                  </a:moveTo>
                  <a:lnTo>
                    <a:pt x="0" y="1002142"/>
                  </a:lnTo>
                  <a:lnTo>
                    <a:pt x="0" y="0"/>
                  </a:lnTo>
                  <a:cubicBezTo>
                    <a:pt x="960091" y="652603"/>
                    <a:pt x="6044859" y="131162"/>
                    <a:pt x="9168888" y="840209"/>
                  </a:cubicBez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Freeform 26"/>
            <p:cNvSpPr/>
            <p:nvPr/>
          </p:nvSpPr>
          <p:spPr>
            <a:xfrm flipH="1" flipV="1">
              <a:off x="0" y="1"/>
              <a:ext cx="9143999" cy="588514"/>
            </a:xfrm>
            <a:custGeom>
              <a:avLst/>
              <a:gdLst>
                <a:gd name="connsiteX0" fmla="*/ 9143999 w 9143999"/>
                <a:gd name="connsiteY0" fmla="*/ 588514 h 588514"/>
                <a:gd name="connsiteX1" fmla="*/ 0 w 9143999"/>
                <a:gd name="connsiteY1" fmla="*/ 588514 h 588514"/>
                <a:gd name="connsiteX2" fmla="*/ 0 w 9143999"/>
                <a:gd name="connsiteY2" fmla="*/ 29103 h 588514"/>
                <a:gd name="connsiteX3" fmla="*/ 513079 w 9143999"/>
                <a:gd name="connsiteY3" fmla="*/ 95434 h 588514"/>
                <a:gd name="connsiteX4" fmla="*/ 8905328 w 9143999"/>
                <a:gd name="connsiteY4" fmla="*/ 474499 h 588514"/>
                <a:gd name="connsiteX5" fmla="*/ 9143999 w 9143999"/>
                <a:gd name="connsiteY5" fmla="*/ 565362 h 58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3999" h="588514">
                  <a:moveTo>
                    <a:pt x="9143999" y="588514"/>
                  </a:moveTo>
                  <a:lnTo>
                    <a:pt x="0" y="588514"/>
                  </a:lnTo>
                  <a:lnTo>
                    <a:pt x="0" y="29103"/>
                  </a:lnTo>
                  <a:lnTo>
                    <a:pt x="513079" y="95434"/>
                  </a:lnTo>
                  <a:cubicBezTo>
                    <a:pt x="3476173" y="442495"/>
                    <a:pt x="6075838" y="-540024"/>
                    <a:pt x="8905328" y="474499"/>
                  </a:cubicBezTo>
                  <a:lnTo>
                    <a:pt x="9143999" y="565362"/>
                  </a:ln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Group 30"/>
          <p:cNvGrpSpPr/>
          <p:nvPr/>
        </p:nvGrpSpPr>
        <p:grpSpPr>
          <a:xfrm>
            <a:off x="7487882" y="-19050"/>
            <a:ext cx="4704118" cy="1955800"/>
            <a:chOff x="0" y="0"/>
            <a:chExt cx="9143999" cy="1082440"/>
          </a:xfrm>
          <a:solidFill>
            <a:srgbClr val="5873E7"/>
          </a:solidFill>
        </p:grpSpPr>
        <p:sp>
          <p:nvSpPr>
            <p:cNvPr id="6" name="Freeform 31"/>
            <p:cNvSpPr/>
            <p:nvPr/>
          </p:nvSpPr>
          <p:spPr>
            <a:xfrm flipH="1" flipV="1">
              <a:off x="1042561" y="0"/>
              <a:ext cx="8101437" cy="1082440"/>
            </a:xfrm>
            <a:custGeom>
              <a:avLst/>
              <a:gdLst>
                <a:gd name="connsiteX0" fmla="*/ 9168019 w 9168888"/>
                <a:gd name="connsiteY0" fmla="*/ 1002142 h 1002142"/>
                <a:gd name="connsiteX1" fmla="*/ 0 w 9168888"/>
                <a:gd name="connsiteY1" fmla="*/ 1002142 h 1002142"/>
                <a:gd name="connsiteX2" fmla="*/ 0 w 9168888"/>
                <a:gd name="connsiteY2" fmla="*/ 0 h 1002142"/>
                <a:gd name="connsiteX3" fmla="*/ 9168888 w 9168888"/>
                <a:gd name="connsiteY3" fmla="*/ 840209 h 100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8888" h="1002142">
                  <a:moveTo>
                    <a:pt x="9168019" y="1002142"/>
                  </a:moveTo>
                  <a:lnTo>
                    <a:pt x="0" y="1002142"/>
                  </a:lnTo>
                  <a:lnTo>
                    <a:pt x="0" y="0"/>
                  </a:lnTo>
                  <a:cubicBezTo>
                    <a:pt x="960091" y="652603"/>
                    <a:pt x="6044859" y="131162"/>
                    <a:pt x="9168888" y="840209"/>
                  </a:cubicBez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Freeform 32"/>
            <p:cNvSpPr/>
            <p:nvPr/>
          </p:nvSpPr>
          <p:spPr>
            <a:xfrm flipH="1" flipV="1">
              <a:off x="0" y="1"/>
              <a:ext cx="9143999" cy="588514"/>
            </a:xfrm>
            <a:custGeom>
              <a:avLst/>
              <a:gdLst>
                <a:gd name="connsiteX0" fmla="*/ 9143999 w 9143999"/>
                <a:gd name="connsiteY0" fmla="*/ 588514 h 588514"/>
                <a:gd name="connsiteX1" fmla="*/ 0 w 9143999"/>
                <a:gd name="connsiteY1" fmla="*/ 588514 h 588514"/>
                <a:gd name="connsiteX2" fmla="*/ 0 w 9143999"/>
                <a:gd name="connsiteY2" fmla="*/ 29103 h 588514"/>
                <a:gd name="connsiteX3" fmla="*/ 513079 w 9143999"/>
                <a:gd name="connsiteY3" fmla="*/ 95434 h 588514"/>
                <a:gd name="connsiteX4" fmla="*/ 8905328 w 9143999"/>
                <a:gd name="connsiteY4" fmla="*/ 474499 h 588514"/>
                <a:gd name="connsiteX5" fmla="*/ 9143999 w 9143999"/>
                <a:gd name="connsiteY5" fmla="*/ 565362 h 58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3999" h="588514">
                  <a:moveTo>
                    <a:pt x="9143999" y="588514"/>
                  </a:moveTo>
                  <a:lnTo>
                    <a:pt x="0" y="588514"/>
                  </a:lnTo>
                  <a:lnTo>
                    <a:pt x="0" y="29103"/>
                  </a:lnTo>
                  <a:lnTo>
                    <a:pt x="513079" y="95434"/>
                  </a:lnTo>
                  <a:cubicBezTo>
                    <a:pt x="3476173" y="442495"/>
                    <a:pt x="6075838" y="-540024"/>
                    <a:pt x="8905328" y="474499"/>
                  </a:cubicBezTo>
                  <a:lnTo>
                    <a:pt x="9143999" y="565362"/>
                  </a:ln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011288" y="198353"/>
            <a:ext cx="164879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23"/>
          <p:cNvSpPr txBox="1"/>
          <p:nvPr/>
        </p:nvSpPr>
        <p:spPr>
          <a:xfrm>
            <a:off x="1220470" y="1044575"/>
            <a:ext cx="476504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2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01</a:t>
            </a:r>
            <a:r>
              <a:rPr lang="en-ID" sz="25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  </a:t>
            </a:r>
            <a:r>
              <a:rPr lang="zh-CN" altLang="en-US" sz="25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工作内容及进展</a:t>
            </a:r>
            <a:endParaRPr lang="en-ID" sz="2500" dirty="0">
              <a:ln w="34925">
                <a:solidFill>
                  <a:srgbClr val="FA5A32"/>
                </a:solidFill>
              </a:ln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2" name="TextBox 23"/>
          <p:cNvSpPr txBox="1"/>
          <p:nvPr/>
        </p:nvSpPr>
        <p:spPr>
          <a:xfrm>
            <a:off x="1217295" y="1863725"/>
            <a:ext cx="55562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25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</a:t>
            </a:r>
            <a:r>
              <a:rPr lang="en-US" altLang="en-ID" sz="25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  </a:t>
            </a:r>
            <a:r>
              <a:rPr lang="zh-CN" altLang="en-US" sz="25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工作问题及解决方案</a:t>
            </a:r>
            <a:r>
              <a:rPr lang="en-US" altLang="en-ID" sz="25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</a:t>
            </a:r>
            <a:endParaRPr lang="zh-CN" altLang="en-US" sz="2500" dirty="0">
              <a:ln w="34925">
                <a:solidFill>
                  <a:srgbClr val="FA5A32"/>
                </a:solidFill>
              </a:ln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1220470" y="2745105"/>
            <a:ext cx="445643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03  </a:t>
            </a:r>
            <a:r>
              <a:rPr lang="zh-CN" altLang="en-US" sz="2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工作计划</a:t>
            </a:r>
            <a:endParaRPr lang="zh-CN" altLang="en-ID" sz="2500" dirty="0">
              <a:ln w="34925">
                <a:solidFill>
                  <a:srgbClr val="FA5A32"/>
                </a:solidFill>
              </a:ln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algn="l"/>
            <a:r>
              <a:rPr lang="en-US" sz="25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  </a:t>
            </a:r>
            <a:endParaRPr lang="zh-CN" altLang="en-ID" sz="2500" dirty="0">
              <a:ln w="34925">
                <a:solidFill>
                  <a:srgbClr val="FA5A32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" name="图片 9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8250" y="6500495"/>
            <a:ext cx="1978660" cy="357505"/>
          </a:xfrm>
          <a:prstGeom prst="rect">
            <a:avLst/>
          </a:prstGeom>
        </p:spPr>
      </p:pic>
      <p:sp>
        <p:nvSpPr>
          <p:cNvPr id="8" name="TextBox 23"/>
          <p:cNvSpPr txBox="1"/>
          <p:nvPr/>
        </p:nvSpPr>
        <p:spPr>
          <a:xfrm>
            <a:off x="1217295" y="3626485"/>
            <a:ext cx="44564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04   </a:t>
            </a:r>
            <a:r>
              <a:rPr lang="zh-CN" altLang="en-US" sz="25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自我评价</a:t>
            </a:r>
            <a:endParaRPr lang="zh-CN" altLang="en-ID" sz="2500" dirty="0">
              <a:ln w="34925">
                <a:solidFill>
                  <a:srgbClr val="FA5A32"/>
                </a:solidFill>
              </a:ln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ardrop 6"/>
          <p:cNvSpPr/>
          <p:nvPr/>
        </p:nvSpPr>
        <p:spPr>
          <a:xfrm>
            <a:off x="5126051" y="1471396"/>
            <a:ext cx="1939898" cy="1939898"/>
          </a:xfrm>
          <a:prstGeom prst="teardrop">
            <a:avLst>
              <a:gd name="adj" fmla="val 100000"/>
            </a:avLst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81450" y="3692525"/>
            <a:ext cx="4638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工作内容及进展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5346933" y="1565899"/>
            <a:ext cx="14981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8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01</a:t>
            </a:r>
            <a:endParaRPr lang="en-ID" sz="8800" dirty="0">
              <a:ln w="34925">
                <a:solidFill>
                  <a:srgbClr val="FA5A32"/>
                </a:solidFill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33" name="Group 6"/>
          <p:cNvGrpSpPr/>
          <p:nvPr/>
        </p:nvGrpSpPr>
        <p:grpSpPr>
          <a:xfrm flipV="1">
            <a:off x="8897257" y="5488167"/>
            <a:ext cx="3294743" cy="1369833"/>
            <a:chOff x="0" y="0"/>
            <a:chExt cx="9143999" cy="1082440"/>
          </a:xfrm>
          <a:solidFill>
            <a:srgbClr val="5873E7"/>
          </a:solidFill>
        </p:grpSpPr>
        <p:sp>
          <p:nvSpPr>
            <p:cNvPr id="34" name="Freeform 7"/>
            <p:cNvSpPr/>
            <p:nvPr/>
          </p:nvSpPr>
          <p:spPr>
            <a:xfrm flipH="1" flipV="1">
              <a:off x="1042561" y="0"/>
              <a:ext cx="8101437" cy="1082440"/>
            </a:xfrm>
            <a:custGeom>
              <a:avLst/>
              <a:gdLst>
                <a:gd name="connsiteX0" fmla="*/ 9168019 w 9168888"/>
                <a:gd name="connsiteY0" fmla="*/ 1002142 h 1002142"/>
                <a:gd name="connsiteX1" fmla="*/ 0 w 9168888"/>
                <a:gd name="connsiteY1" fmla="*/ 1002142 h 1002142"/>
                <a:gd name="connsiteX2" fmla="*/ 0 w 9168888"/>
                <a:gd name="connsiteY2" fmla="*/ 0 h 1002142"/>
                <a:gd name="connsiteX3" fmla="*/ 9168888 w 9168888"/>
                <a:gd name="connsiteY3" fmla="*/ 840209 h 100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8888" h="1002142">
                  <a:moveTo>
                    <a:pt x="9168019" y="1002142"/>
                  </a:moveTo>
                  <a:lnTo>
                    <a:pt x="0" y="1002142"/>
                  </a:lnTo>
                  <a:lnTo>
                    <a:pt x="0" y="0"/>
                  </a:lnTo>
                  <a:cubicBezTo>
                    <a:pt x="960091" y="652603"/>
                    <a:pt x="6044859" y="131162"/>
                    <a:pt x="9168888" y="840209"/>
                  </a:cubicBez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Freeform 8"/>
            <p:cNvSpPr/>
            <p:nvPr/>
          </p:nvSpPr>
          <p:spPr>
            <a:xfrm flipH="1" flipV="1">
              <a:off x="0" y="2"/>
              <a:ext cx="9143999" cy="588514"/>
            </a:xfrm>
            <a:custGeom>
              <a:avLst/>
              <a:gdLst>
                <a:gd name="connsiteX0" fmla="*/ 9143999 w 9143999"/>
                <a:gd name="connsiteY0" fmla="*/ 588514 h 588514"/>
                <a:gd name="connsiteX1" fmla="*/ 0 w 9143999"/>
                <a:gd name="connsiteY1" fmla="*/ 588514 h 588514"/>
                <a:gd name="connsiteX2" fmla="*/ 0 w 9143999"/>
                <a:gd name="connsiteY2" fmla="*/ 29103 h 588514"/>
                <a:gd name="connsiteX3" fmla="*/ 513079 w 9143999"/>
                <a:gd name="connsiteY3" fmla="*/ 95434 h 588514"/>
                <a:gd name="connsiteX4" fmla="*/ 8905328 w 9143999"/>
                <a:gd name="connsiteY4" fmla="*/ 474499 h 588514"/>
                <a:gd name="connsiteX5" fmla="*/ 9143999 w 9143999"/>
                <a:gd name="connsiteY5" fmla="*/ 565362 h 58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3999" h="588514">
                  <a:moveTo>
                    <a:pt x="9143999" y="588514"/>
                  </a:moveTo>
                  <a:lnTo>
                    <a:pt x="0" y="588514"/>
                  </a:lnTo>
                  <a:lnTo>
                    <a:pt x="0" y="29103"/>
                  </a:lnTo>
                  <a:lnTo>
                    <a:pt x="513079" y="95434"/>
                  </a:lnTo>
                  <a:cubicBezTo>
                    <a:pt x="3476173" y="442495"/>
                    <a:pt x="6075838" y="-540024"/>
                    <a:pt x="8905328" y="474499"/>
                  </a:cubicBezTo>
                  <a:lnTo>
                    <a:pt x="9143999" y="565362"/>
                  </a:ln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6" name="Group 6"/>
          <p:cNvGrpSpPr/>
          <p:nvPr/>
        </p:nvGrpSpPr>
        <p:grpSpPr>
          <a:xfrm rot="10800000" flipV="1">
            <a:off x="0" y="0"/>
            <a:ext cx="3294743" cy="1369833"/>
            <a:chOff x="0" y="0"/>
            <a:chExt cx="9143999" cy="1082440"/>
          </a:xfrm>
          <a:solidFill>
            <a:srgbClr val="5873E7"/>
          </a:solidFill>
        </p:grpSpPr>
        <p:sp>
          <p:nvSpPr>
            <p:cNvPr id="37" name="Freeform 7"/>
            <p:cNvSpPr/>
            <p:nvPr/>
          </p:nvSpPr>
          <p:spPr>
            <a:xfrm flipH="1" flipV="1">
              <a:off x="1042561" y="0"/>
              <a:ext cx="8101437" cy="1082440"/>
            </a:xfrm>
            <a:custGeom>
              <a:avLst/>
              <a:gdLst>
                <a:gd name="connsiteX0" fmla="*/ 9168019 w 9168888"/>
                <a:gd name="connsiteY0" fmla="*/ 1002142 h 1002142"/>
                <a:gd name="connsiteX1" fmla="*/ 0 w 9168888"/>
                <a:gd name="connsiteY1" fmla="*/ 1002142 h 1002142"/>
                <a:gd name="connsiteX2" fmla="*/ 0 w 9168888"/>
                <a:gd name="connsiteY2" fmla="*/ 0 h 1002142"/>
                <a:gd name="connsiteX3" fmla="*/ 9168888 w 9168888"/>
                <a:gd name="connsiteY3" fmla="*/ 840209 h 100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8888" h="1002142">
                  <a:moveTo>
                    <a:pt x="9168019" y="1002142"/>
                  </a:moveTo>
                  <a:lnTo>
                    <a:pt x="0" y="1002142"/>
                  </a:lnTo>
                  <a:lnTo>
                    <a:pt x="0" y="0"/>
                  </a:lnTo>
                  <a:cubicBezTo>
                    <a:pt x="960091" y="652603"/>
                    <a:pt x="6044859" y="131162"/>
                    <a:pt x="9168888" y="840209"/>
                  </a:cubicBez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Freeform 8"/>
            <p:cNvSpPr/>
            <p:nvPr/>
          </p:nvSpPr>
          <p:spPr>
            <a:xfrm flipH="1" flipV="1">
              <a:off x="0" y="2"/>
              <a:ext cx="9143999" cy="588514"/>
            </a:xfrm>
            <a:custGeom>
              <a:avLst/>
              <a:gdLst>
                <a:gd name="connsiteX0" fmla="*/ 9143999 w 9143999"/>
                <a:gd name="connsiteY0" fmla="*/ 588514 h 588514"/>
                <a:gd name="connsiteX1" fmla="*/ 0 w 9143999"/>
                <a:gd name="connsiteY1" fmla="*/ 588514 h 588514"/>
                <a:gd name="connsiteX2" fmla="*/ 0 w 9143999"/>
                <a:gd name="connsiteY2" fmla="*/ 29103 h 588514"/>
                <a:gd name="connsiteX3" fmla="*/ 513079 w 9143999"/>
                <a:gd name="connsiteY3" fmla="*/ 95434 h 588514"/>
                <a:gd name="connsiteX4" fmla="*/ 8905328 w 9143999"/>
                <a:gd name="connsiteY4" fmla="*/ 474499 h 588514"/>
                <a:gd name="connsiteX5" fmla="*/ 9143999 w 9143999"/>
                <a:gd name="connsiteY5" fmla="*/ 565362 h 58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3999" h="588514">
                  <a:moveTo>
                    <a:pt x="9143999" y="588514"/>
                  </a:moveTo>
                  <a:lnTo>
                    <a:pt x="0" y="588514"/>
                  </a:lnTo>
                  <a:lnTo>
                    <a:pt x="0" y="29103"/>
                  </a:lnTo>
                  <a:lnTo>
                    <a:pt x="513079" y="95434"/>
                  </a:lnTo>
                  <a:cubicBezTo>
                    <a:pt x="3476173" y="442495"/>
                    <a:pt x="6075838" y="-540024"/>
                    <a:pt x="8905328" y="474499"/>
                  </a:cubicBezTo>
                  <a:lnTo>
                    <a:pt x="9143999" y="565362"/>
                  </a:lnTo>
                  <a:close/>
                </a:path>
              </a:pathLst>
            </a:custGeom>
            <a:solidFill>
              <a:srgbClr val="333F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8250" y="6500495"/>
            <a:ext cx="1978660" cy="357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ardrop 6"/>
          <p:cNvSpPr/>
          <p:nvPr/>
        </p:nvSpPr>
        <p:spPr>
          <a:xfrm>
            <a:off x="5126051" y="1471396"/>
            <a:ext cx="1939898" cy="1939898"/>
          </a:xfrm>
          <a:prstGeom prst="teardrop">
            <a:avLst>
              <a:gd name="adj" fmla="val 100000"/>
            </a:avLst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723572" y="3732112"/>
            <a:ext cx="5406012" cy="2305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工作问题及解决方案</a:t>
            </a:r>
            <a:r>
              <a:rPr lang="en-US" altLang="en-ID" sz="4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 </a:t>
            </a:r>
            <a:endParaRPr lang="zh-CN" altLang="en-US" sz="4800" dirty="0">
              <a:ln w="34925">
                <a:solidFill>
                  <a:srgbClr val="FA5A32"/>
                </a:solidFill>
              </a:ln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5273700" y="1565899"/>
            <a:ext cx="16446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D" sz="8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</a:t>
            </a:r>
            <a:r>
              <a:rPr kumimoji="0" lang="en-US" altLang="en-ID" sz="8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</a:t>
            </a:r>
            <a:endParaRPr kumimoji="0" lang="en-US" altLang="en-ID" sz="8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33" name="Group 6"/>
          <p:cNvGrpSpPr/>
          <p:nvPr/>
        </p:nvGrpSpPr>
        <p:grpSpPr>
          <a:xfrm flipV="1">
            <a:off x="8897257" y="5488167"/>
            <a:ext cx="3294743" cy="1369833"/>
            <a:chOff x="0" y="0"/>
            <a:chExt cx="9143999" cy="1082440"/>
          </a:xfrm>
          <a:solidFill>
            <a:srgbClr val="5873E7"/>
          </a:solidFill>
        </p:grpSpPr>
        <p:sp>
          <p:nvSpPr>
            <p:cNvPr id="34" name="Freeform 7"/>
            <p:cNvSpPr/>
            <p:nvPr/>
          </p:nvSpPr>
          <p:spPr>
            <a:xfrm flipH="1" flipV="1">
              <a:off x="1042561" y="0"/>
              <a:ext cx="8101437" cy="1082440"/>
            </a:xfrm>
            <a:custGeom>
              <a:avLst/>
              <a:gdLst>
                <a:gd name="connsiteX0" fmla="*/ 9168019 w 9168888"/>
                <a:gd name="connsiteY0" fmla="*/ 1002142 h 1002142"/>
                <a:gd name="connsiteX1" fmla="*/ 0 w 9168888"/>
                <a:gd name="connsiteY1" fmla="*/ 1002142 h 1002142"/>
                <a:gd name="connsiteX2" fmla="*/ 0 w 9168888"/>
                <a:gd name="connsiteY2" fmla="*/ 0 h 1002142"/>
                <a:gd name="connsiteX3" fmla="*/ 9168888 w 9168888"/>
                <a:gd name="connsiteY3" fmla="*/ 840209 h 100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8888" h="1002142">
                  <a:moveTo>
                    <a:pt x="9168019" y="1002142"/>
                  </a:moveTo>
                  <a:lnTo>
                    <a:pt x="0" y="1002142"/>
                  </a:lnTo>
                  <a:lnTo>
                    <a:pt x="0" y="0"/>
                  </a:lnTo>
                  <a:cubicBezTo>
                    <a:pt x="960091" y="652603"/>
                    <a:pt x="6044859" y="131162"/>
                    <a:pt x="9168888" y="840209"/>
                  </a:cubicBez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Freeform 8"/>
            <p:cNvSpPr/>
            <p:nvPr/>
          </p:nvSpPr>
          <p:spPr>
            <a:xfrm flipH="1" flipV="1">
              <a:off x="0" y="2"/>
              <a:ext cx="9143999" cy="588514"/>
            </a:xfrm>
            <a:custGeom>
              <a:avLst/>
              <a:gdLst>
                <a:gd name="connsiteX0" fmla="*/ 9143999 w 9143999"/>
                <a:gd name="connsiteY0" fmla="*/ 588514 h 588514"/>
                <a:gd name="connsiteX1" fmla="*/ 0 w 9143999"/>
                <a:gd name="connsiteY1" fmla="*/ 588514 h 588514"/>
                <a:gd name="connsiteX2" fmla="*/ 0 w 9143999"/>
                <a:gd name="connsiteY2" fmla="*/ 29103 h 588514"/>
                <a:gd name="connsiteX3" fmla="*/ 513079 w 9143999"/>
                <a:gd name="connsiteY3" fmla="*/ 95434 h 588514"/>
                <a:gd name="connsiteX4" fmla="*/ 8905328 w 9143999"/>
                <a:gd name="connsiteY4" fmla="*/ 474499 h 588514"/>
                <a:gd name="connsiteX5" fmla="*/ 9143999 w 9143999"/>
                <a:gd name="connsiteY5" fmla="*/ 565362 h 58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3999" h="588514">
                  <a:moveTo>
                    <a:pt x="9143999" y="588514"/>
                  </a:moveTo>
                  <a:lnTo>
                    <a:pt x="0" y="588514"/>
                  </a:lnTo>
                  <a:lnTo>
                    <a:pt x="0" y="29103"/>
                  </a:lnTo>
                  <a:lnTo>
                    <a:pt x="513079" y="95434"/>
                  </a:lnTo>
                  <a:cubicBezTo>
                    <a:pt x="3476173" y="442495"/>
                    <a:pt x="6075838" y="-540024"/>
                    <a:pt x="8905328" y="474499"/>
                  </a:cubicBezTo>
                  <a:lnTo>
                    <a:pt x="9143999" y="565362"/>
                  </a:ln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6" name="Group 6"/>
          <p:cNvGrpSpPr/>
          <p:nvPr/>
        </p:nvGrpSpPr>
        <p:grpSpPr>
          <a:xfrm rot="10800000" flipV="1">
            <a:off x="0" y="0"/>
            <a:ext cx="3294743" cy="1369833"/>
            <a:chOff x="0" y="0"/>
            <a:chExt cx="9143999" cy="1082440"/>
          </a:xfrm>
          <a:solidFill>
            <a:srgbClr val="5873E7"/>
          </a:solidFill>
        </p:grpSpPr>
        <p:sp>
          <p:nvSpPr>
            <p:cNvPr id="37" name="Freeform 7"/>
            <p:cNvSpPr/>
            <p:nvPr/>
          </p:nvSpPr>
          <p:spPr>
            <a:xfrm flipH="1" flipV="1">
              <a:off x="1042561" y="0"/>
              <a:ext cx="8101437" cy="1082440"/>
            </a:xfrm>
            <a:custGeom>
              <a:avLst/>
              <a:gdLst>
                <a:gd name="connsiteX0" fmla="*/ 9168019 w 9168888"/>
                <a:gd name="connsiteY0" fmla="*/ 1002142 h 1002142"/>
                <a:gd name="connsiteX1" fmla="*/ 0 w 9168888"/>
                <a:gd name="connsiteY1" fmla="*/ 1002142 h 1002142"/>
                <a:gd name="connsiteX2" fmla="*/ 0 w 9168888"/>
                <a:gd name="connsiteY2" fmla="*/ 0 h 1002142"/>
                <a:gd name="connsiteX3" fmla="*/ 9168888 w 9168888"/>
                <a:gd name="connsiteY3" fmla="*/ 840209 h 100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8888" h="1002142">
                  <a:moveTo>
                    <a:pt x="9168019" y="1002142"/>
                  </a:moveTo>
                  <a:lnTo>
                    <a:pt x="0" y="1002142"/>
                  </a:lnTo>
                  <a:lnTo>
                    <a:pt x="0" y="0"/>
                  </a:lnTo>
                  <a:cubicBezTo>
                    <a:pt x="960091" y="652603"/>
                    <a:pt x="6044859" y="131162"/>
                    <a:pt x="9168888" y="840209"/>
                  </a:cubicBez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Freeform 8"/>
            <p:cNvSpPr/>
            <p:nvPr/>
          </p:nvSpPr>
          <p:spPr>
            <a:xfrm flipH="1" flipV="1">
              <a:off x="0" y="2"/>
              <a:ext cx="9143999" cy="588514"/>
            </a:xfrm>
            <a:custGeom>
              <a:avLst/>
              <a:gdLst>
                <a:gd name="connsiteX0" fmla="*/ 9143999 w 9143999"/>
                <a:gd name="connsiteY0" fmla="*/ 588514 h 588514"/>
                <a:gd name="connsiteX1" fmla="*/ 0 w 9143999"/>
                <a:gd name="connsiteY1" fmla="*/ 588514 h 588514"/>
                <a:gd name="connsiteX2" fmla="*/ 0 w 9143999"/>
                <a:gd name="connsiteY2" fmla="*/ 29103 h 588514"/>
                <a:gd name="connsiteX3" fmla="*/ 513079 w 9143999"/>
                <a:gd name="connsiteY3" fmla="*/ 95434 h 588514"/>
                <a:gd name="connsiteX4" fmla="*/ 8905328 w 9143999"/>
                <a:gd name="connsiteY4" fmla="*/ 474499 h 588514"/>
                <a:gd name="connsiteX5" fmla="*/ 9143999 w 9143999"/>
                <a:gd name="connsiteY5" fmla="*/ 565362 h 58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3999" h="588514">
                  <a:moveTo>
                    <a:pt x="9143999" y="588514"/>
                  </a:moveTo>
                  <a:lnTo>
                    <a:pt x="0" y="588514"/>
                  </a:lnTo>
                  <a:lnTo>
                    <a:pt x="0" y="29103"/>
                  </a:lnTo>
                  <a:lnTo>
                    <a:pt x="513079" y="95434"/>
                  </a:lnTo>
                  <a:cubicBezTo>
                    <a:pt x="3476173" y="442495"/>
                    <a:pt x="6075838" y="-540024"/>
                    <a:pt x="8905328" y="474499"/>
                  </a:cubicBezTo>
                  <a:lnTo>
                    <a:pt x="9143999" y="565362"/>
                  </a:lnTo>
                  <a:close/>
                </a:path>
              </a:pathLst>
            </a:custGeom>
            <a:solidFill>
              <a:srgbClr val="333F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8" name="图片 7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8250" y="6500495"/>
            <a:ext cx="1978660" cy="357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ardrop 6"/>
          <p:cNvSpPr/>
          <p:nvPr/>
        </p:nvSpPr>
        <p:spPr>
          <a:xfrm>
            <a:off x="5126051" y="1471396"/>
            <a:ext cx="1939898" cy="1939898"/>
          </a:xfrm>
          <a:prstGeom prst="teardrop">
            <a:avLst>
              <a:gd name="adj" fmla="val 100000"/>
            </a:avLst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10025" y="3730625"/>
            <a:ext cx="46570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工作计划</a:t>
            </a:r>
            <a:endParaRPr lang="zh-CN" altLang="en-ID" sz="4800" dirty="0">
              <a:ln w="34925">
                <a:solidFill>
                  <a:srgbClr val="FA5A32"/>
                </a:solidFill>
              </a:ln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5273700" y="1565899"/>
            <a:ext cx="16446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D" sz="8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</a:t>
            </a:r>
            <a:r>
              <a:rPr kumimoji="0" lang="en-US" altLang="en-ID" sz="8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3</a:t>
            </a:r>
            <a:endParaRPr kumimoji="0" lang="en-US" altLang="en-ID" sz="8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33" name="Group 6"/>
          <p:cNvGrpSpPr/>
          <p:nvPr/>
        </p:nvGrpSpPr>
        <p:grpSpPr>
          <a:xfrm flipV="1">
            <a:off x="8897257" y="5488167"/>
            <a:ext cx="3294743" cy="1369833"/>
            <a:chOff x="0" y="0"/>
            <a:chExt cx="9143999" cy="1082440"/>
          </a:xfrm>
          <a:solidFill>
            <a:srgbClr val="5873E7"/>
          </a:solidFill>
        </p:grpSpPr>
        <p:sp>
          <p:nvSpPr>
            <p:cNvPr id="34" name="Freeform 7"/>
            <p:cNvSpPr/>
            <p:nvPr/>
          </p:nvSpPr>
          <p:spPr>
            <a:xfrm flipH="1" flipV="1">
              <a:off x="1042561" y="0"/>
              <a:ext cx="8101437" cy="1082440"/>
            </a:xfrm>
            <a:custGeom>
              <a:avLst/>
              <a:gdLst>
                <a:gd name="connsiteX0" fmla="*/ 9168019 w 9168888"/>
                <a:gd name="connsiteY0" fmla="*/ 1002142 h 1002142"/>
                <a:gd name="connsiteX1" fmla="*/ 0 w 9168888"/>
                <a:gd name="connsiteY1" fmla="*/ 1002142 h 1002142"/>
                <a:gd name="connsiteX2" fmla="*/ 0 w 9168888"/>
                <a:gd name="connsiteY2" fmla="*/ 0 h 1002142"/>
                <a:gd name="connsiteX3" fmla="*/ 9168888 w 9168888"/>
                <a:gd name="connsiteY3" fmla="*/ 840209 h 100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8888" h="1002142">
                  <a:moveTo>
                    <a:pt x="9168019" y="1002142"/>
                  </a:moveTo>
                  <a:lnTo>
                    <a:pt x="0" y="1002142"/>
                  </a:lnTo>
                  <a:lnTo>
                    <a:pt x="0" y="0"/>
                  </a:lnTo>
                  <a:cubicBezTo>
                    <a:pt x="960091" y="652603"/>
                    <a:pt x="6044859" y="131162"/>
                    <a:pt x="9168888" y="840209"/>
                  </a:cubicBez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Freeform 8"/>
            <p:cNvSpPr/>
            <p:nvPr/>
          </p:nvSpPr>
          <p:spPr>
            <a:xfrm flipH="1" flipV="1">
              <a:off x="0" y="2"/>
              <a:ext cx="9143999" cy="588514"/>
            </a:xfrm>
            <a:custGeom>
              <a:avLst/>
              <a:gdLst>
                <a:gd name="connsiteX0" fmla="*/ 9143999 w 9143999"/>
                <a:gd name="connsiteY0" fmla="*/ 588514 h 588514"/>
                <a:gd name="connsiteX1" fmla="*/ 0 w 9143999"/>
                <a:gd name="connsiteY1" fmla="*/ 588514 h 588514"/>
                <a:gd name="connsiteX2" fmla="*/ 0 w 9143999"/>
                <a:gd name="connsiteY2" fmla="*/ 29103 h 588514"/>
                <a:gd name="connsiteX3" fmla="*/ 513079 w 9143999"/>
                <a:gd name="connsiteY3" fmla="*/ 95434 h 588514"/>
                <a:gd name="connsiteX4" fmla="*/ 8905328 w 9143999"/>
                <a:gd name="connsiteY4" fmla="*/ 474499 h 588514"/>
                <a:gd name="connsiteX5" fmla="*/ 9143999 w 9143999"/>
                <a:gd name="connsiteY5" fmla="*/ 565362 h 58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3999" h="588514">
                  <a:moveTo>
                    <a:pt x="9143999" y="588514"/>
                  </a:moveTo>
                  <a:lnTo>
                    <a:pt x="0" y="588514"/>
                  </a:lnTo>
                  <a:lnTo>
                    <a:pt x="0" y="29103"/>
                  </a:lnTo>
                  <a:lnTo>
                    <a:pt x="513079" y="95434"/>
                  </a:lnTo>
                  <a:cubicBezTo>
                    <a:pt x="3476173" y="442495"/>
                    <a:pt x="6075838" y="-540024"/>
                    <a:pt x="8905328" y="474499"/>
                  </a:cubicBezTo>
                  <a:lnTo>
                    <a:pt x="9143999" y="565362"/>
                  </a:ln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6" name="Group 6"/>
          <p:cNvGrpSpPr/>
          <p:nvPr/>
        </p:nvGrpSpPr>
        <p:grpSpPr>
          <a:xfrm rot="10800000" flipV="1">
            <a:off x="0" y="0"/>
            <a:ext cx="3294743" cy="1369833"/>
            <a:chOff x="0" y="0"/>
            <a:chExt cx="9143999" cy="1082440"/>
          </a:xfrm>
          <a:solidFill>
            <a:srgbClr val="5873E7"/>
          </a:solidFill>
        </p:grpSpPr>
        <p:sp>
          <p:nvSpPr>
            <p:cNvPr id="37" name="Freeform 7"/>
            <p:cNvSpPr/>
            <p:nvPr/>
          </p:nvSpPr>
          <p:spPr>
            <a:xfrm flipH="1" flipV="1">
              <a:off x="1042561" y="0"/>
              <a:ext cx="8101437" cy="1082440"/>
            </a:xfrm>
            <a:custGeom>
              <a:avLst/>
              <a:gdLst>
                <a:gd name="connsiteX0" fmla="*/ 9168019 w 9168888"/>
                <a:gd name="connsiteY0" fmla="*/ 1002142 h 1002142"/>
                <a:gd name="connsiteX1" fmla="*/ 0 w 9168888"/>
                <a:gd name="connsiteY1" fmla="*/ 1002142 h 1002142"/>
                <a:gd name="connsiteX2" fmla="*/ 0 w 9168888"/>
                <a:gd name="connsiteY2" fmla="*/ 0 h 1002142"/>
                <a:gd name="connsiteX3" fmla="*/ 9168888 w 9168888"/>
                <a:gd name="connsiteY3" fmla="*/ 840209 h 100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8888" h="1002142">
                  <a:moveTo>
                    <a:pt x="9168019" y="1002142"/>
                  </a:moveTo>
                  <a:lnTo>
                    <a:pt x="0" y="1002142"/>
                  </a:lnTo>
                  <a:lnTo>
                    <a:pt x="0" y="0"/>
                  </a:lnTo>
                  <a:cubicBezTo>
                    <a:pt x="960091" y="652603"/>
                    <a:pt x="6044859" y="131162"/>
                    <a:pt x="9168888" y="840209"/>
                  </a:cubicBez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Freeform 8"/>
            <p:cNvSpPr/>
            <p:nvPr/>
          </p:nvSpPr>
          <p:spPr>
            <a:xfrm flipH="1" flipV="1">
              <a:off x="0" y="2"/>
              <a:ext cx="9143999" cy="588514"/>
            </a:xfrm>
            <a:custGeom>
              <a:avLst/>
              <a:gdLst>
                <a:gd name="connsiteX0" fmla="*/ 9143999 w 9143999"/>
                <a:gd name="connsiteY0" fmla="*/ 588514 h 588514"/>
                <a:gd name="connsiteX1" fmla="*/ 0 w 9143999"/>
                <a:gd name="connsiteY1" fmla="*/ 588514 h 588514"/>
                <a:gd name="connsiteX2" fmla="*/ 0 w 9143999"/>
                <a:gd name="connsiteY2" fmla="*/ 29103 h 588514"/>
                <a:gd name="connsiteX3" fmla="*/ 513079 w 9143999"/>
                <a:gd name="connsiteY3" fmla="*/ 95434 h 588514"/>
                <a:gd name="connsiteX4" fmla="*/ 8905328 w 9143999"/>
                <a:gd name="connsiteY4" fmla="*/ 474499 h 588514"/>
                <a:gd name="connsiteX5" fmla="*/ 9143999 w 9143999"/>
                <a:gd name="connsiteY5" fmla="*/ 565362 h 58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3999" h="588514">
                  <a:moveTo>
                    <a:pt x="9143999" y="588514"/>
                  </a:moveTo>
                  <a:lnTo>
                    <a:pt x="0" y="588514"/>
                  </a:lnTo>
                  <a:lnTo>
                    <a:pt x="0" y="29103"/>
                  </a:lnTo>
                  <a:lnTo>
                    <a:pt x="513079" y="95434"/>
                  </a:lnTo>
                  <a:cubicBezTo>
                    <a:pt x="3476173" y="442495"/>
                    <a:pt x="6075838" y="-540024"/>
                    <a:pt x="8905328" y="474499"/>
                  </a:cubicBezTo>
                  <a:lnTo>
                    <a:pt x="9143999" y="565362"/>
                  </a:lnTo>
                  <a:close/>
                </a:path>
              </a:pathLst>
            </a:custGeom>
            <a:solidFill>
              <a:srgbClr val="333F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8" name="图片 7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8250" y="6500495"/>
            <a:ext cx="1978660" cy="357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ardrop 6"/>
          <p:cNvSpPr/>
          <p:nvPr/>
        </p:nvSpPr>
        <p:spPr>
          <a:xfrm>
            <a:off x="5126051" y="1471396"/>
            <a:ext cx="1939898" cy="1939898"/>
          </a:xfrm>
          <a:prstGeom prst="teardrop">
            <a:avLst>
              <a:gd name="adj" fmla="val 100000"/>
            </a:avLst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872596" y="3807488"/>
            <a:ext cx="60274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自我评价</a:t>
            </a:r>
            <a:endParaRPr kumimoji="0" lang="zh-CN" altLang="en-ID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5273700" y="1565899"/>
            <a:ext cx="16446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D" sz="8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</a:t>
            </a:r>
            <a:r>
              <a:rPr kumimoji="0" lang="en-US" altLang="en-ID" sz="8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4</a:t>
            </a:r>
            <a:endParaRPr kumimoji="0" lang="en-US" altLang="en-ID" sz="8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33" name="Group 6"/>
          <p:cNvGrpSpPr/>
          <p:nvPr/>
        </p:nvGrpSpPr>
        <p:grpSpPr>
          <a:xfrm flipV="1">
            <a:off x="8897257" y="5488167"/>
            <a:ext cx="3294743" cy="1369833"/>
            <a:chOff x="0" y="0"/>
            <a:chExt cx="9143999" cy="1082440"/>
          </a:xfrm>
          <a:solidFill>
            <a:srgbClr val="5873E7"/>
          </a:solidFill>
        </p:grpSpPr>
        <p:sp>
          <p:nvSpPr>
            <p:cNvPr id="34" name="Freeform 7"/>
            <p:cNvSpPr/>
            <p:nvPr/>
          </p:nvSpPr>
          <p:spPr>
            <a:xfrm flipH="1" flipV="1">
              <a:off x="1042561" y="0"/>
              <a:ext cx="8101437" cy="1082440"/>
            </a:xfrm>
            <a:custGeom>
              <a:avLst/>
              <a:gdLst>
                <a:gd name="connsiteX0" fmla="*/ 9168019 w 9168888"/>
                <a:gd name="connsiteY0" fmla="*/ 1002142 h 1002142"/>
                <a:gd name="connsiteX1" fmla="*/ 0 w 9168888"/>
                <a:gd name="connsiteY1" fmla="*/ 1002142 h 1002142"/>
                <a:gd name="connsiteX2" fmla="*/ 0 w 9168888"/>
                <a:gd name="connsiteY2" fmla="*/ 0 h 1002142"/>
                <a:gd name="connsiteX3" fmla="*/ 9168888 w 9168888"/>
                <a:gd name="connsiteY3" fmla="*/ 840209 h 100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8888" h="1002142">
                  <a:moveTo>
                    <a:pt x="9168019" y="1002142"/>
                  </a:moveTo>
                  <a:lnTo>
                    <a:pt x="0" y="1002142"/>
                  </a:lnTo>
                  <a:lnTo>
                    <a:pt x="0" y="0"/>
                  </a:lnTo>
                  <a:cubicBezTo>
                    <a:pt x="960091" y="652603"/>
                    <a:pt x="6044859" y="131162"/>
                    <a:pt x="9168888" y="840209"/>
                  </a:cubicBez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Freeform 8"/>
            <p:cNvSpPr/>
            <p:nvPr/>
          </p:nvSpPr>
          <p:spPr>
            <a:xfrm flipH="1" flipV="1">
              <a:off x="0" y="2"/>
              <a:ext cx="9143999" cy="588514"/>
            </a:xfrm>
            <a:custGeom>
              <a:avLst/>
              <a:gdLst>
                <a:gd name="connsiteX0" fmla="*/ 9143999 w 9143999"/>
                <a:gd name="connsiteY0" fmla="*/ 588514 h 588514"/>
                <a:gd name="connsiteX1" fmla="*/ 0 w 9143999"/>
                <a:gd name="connsiteY1" fmla="*/ 588514 h 588514"/>
                <a:gd name="connsiteX2" fmla="*/ 0 w 9143999"/>
                <a:gd name="connsiteY2" fmla="*/ 29103 h 588514"/>
                <a:gd name="connsiteX3" fmla="*/ 513079 w 9143999"/>
                <a:gd name="connsiteY3" fmla="*/ 95434 h 588514"/>
                <a:gd name="connsiteX4" fmla="*/ 8905328 w 9143999"/>
                <a:gd name="connsiteY4" fmla="*/ 474499 h 588514"/>
                <a:gd name="connsiteX5" fmla="*/ 9143999 w 9143999"/>
                <a:gd name="connsiteY5" fmla="*/ 565362 h 58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3999" h="588514">
                  <a:moveTo>
                    <a:pt x="9143999" y="588514"/>
                  </a:moveTo>
                  <a:lnTo>
                    <a:pt x="0" y="588514"/>
                  </a:lnTo>
                  <a:lnTo>
                    <a:pt x="0" y="29103"/>
                  </a:lnTo>
                  <a:lnTo>
                    <a:pt x="513079" y="95434"/>
                  </a:lnTo>
                  <a:cubicBezTo>
                    <a:pt x="3476173" y="442495"/>
                    <a:pt x="6075838" y="-540024"/>
                    <a:pt x="8905328" y="474499"/>
                  </a:cubicBezTo>
                  <a:lnTo>
                    <a:pt x="9143999" y="565362"/>
                  </a:ln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6" name="Group 6"/>
          <p:cNvGrpSpPr/>
          <p:nvPr/>
        </p:nvGrpSpPr>
        <p:grpSpPr>
          <a:xfrm rot="10800000" flipV="1">
            <a:off x="0" y="0"/>
            <a:ext cx="3294743" cy="1369833"/>
            <a:chOff x="0" y="0"/>
            <a:chExt cx="9143999" cy="1082440"/>
          </a:xfrm>
          <a:solidFill>
            <a:srgbClr val="5873E7"/>
          </a:solidFill>
        </p:grpSpPr>
        <p:sp>
          <p:nvSpPr>
            <p:cNvPr id="37" name="Freeform 7"/>
            <p:cNvSpPr/>
            <p:nvPr/>
          </p:nvSpPr>
          <p:spPr>
            <a:xfrm flipH="1" flipV="1">
              <a:off x="1042561" y="0"/>
              <a:ext cx="8101437" cy="1082440"/>
            </a:xfrm>
            <a:custGeom>
              <a:avLst/>
              <a:gdLst>
                <a:gd name="connsiteX0" fmla="*/ 9168019 w 9168888"/>
                <a:gd name="connsiteY0" fmla="*/ 1002142 h 1002142"/>
                <a:gd name="connsiteX1" fmla="*/ 0 w 9168888"/>
                <a:gd name="connsiteY1" fmla="*/ 1002142 h 1002142"/>
                <a:gd name="connsiteX2" fmla="*/ 0 w 9168888"/>
                <a:gd name="connsiteY2" fmla="*/ 0 h 1002142"/>
                <a:gd name="connsiteX3" fmla="*/ 9168888 w 9168888"/>
                <a:gd name="connsiteY3" fmla="*/ 840209 h 100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8888" h="1002142">
                  <a:moveTo>
                    <a:pt x="9168019" y="1002142"/>
                  </a:moveTo>
                  <a:lnTo>
                    <a:pt x="0" y="1002142"/>
                  </a:lnTo>
                  <a:lnTo>
                    <a:pt x="0" y="0"/>
                  </a:lnTo>
                  <a:cubicBezTo>
                    <a:pt x="960091" y="652603"/>
                    <a:pt x="6044859" y="131162"/>
                    <a:pt x="9168888" y="840209"/>
                  </a:cubicBez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Freeform 8"/>
            <p:cNvSpPr/>
            <p:nvPr/>
          </p:nvSpPr>
          <p:spPr>
            <a:xfrm flipH="1" flipV="1">
              <a:off x="0" y="2"/>
              <a:ext cx="9143999" cy="588514"/>
            </a:xfrm>
            <a:custGeom>
              <a:avLst/>
              <a:gdLst>
                <a:gd name="connsiteX0" fmla="*/ 9143999 w 9143999"/>
                <a:gd name="connsiteY0" fmla="*/ 588514 h 588514"/>
                <a:gd name="connsiteX1" fmla="*/ 0 w 9143999"/>
                <a:gd name="connsiteY1" fmla="*/ 588514 h 588514"/>
                <a:gd name="connsiteX2" fmla="*/ 0 w 9143999"/>
                <a:gd name="connsiteY2" fmla="*/ 29103 h 588514"/>
                <a:gd name="connsiteX3" fmla="*/ 513079 w 9143999"/>
                <a:gd name="connsiteY3" fmla="*/ 95434 h 588514"/>
                <a:gd name="connsiteX4" fmla="*/ 8905328 w 9143999"/>
                <a:gd name="connsiteY4" fmla="*/ 474499 h 588514"/>
                <a:gd name="connsiteX5" fmla="*/ 9143999 w 9143999"/>
                <a:gd name="connsiteY5" fmla="*/ 565362 h 58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3999" h="588514">
                  <a:moveTo>
                    <a:pt x="9143999" y="588514"/>
                  </a:moveTo>
                  <a:lnTo>
                    <a:pt x="0" y="588514"/>
                  </a:lnTo>
                  <a:lnTo>
                    <a:pt x="0" y="29103"/>
                  </a:lnTo>
                  <a:lnTo>
                    <a:pt x="513079" y="95434"/>
                  </a:lnTo>
                  <a:cubicBezTo>
                    <a:pt x="3476173" y="442495"/>
                    <a:pt x="6075838" y="-540024"/>
                    <a:pt x="8905328" y="474499"/>
                  </a:cubicBezTo>
                  <a:lnTo>
                    <a:pt x="9143999" y="565362"/>
                  </a:lnTo>
                  <a:close/>
                </a:path>
              </a:pathLst>
            </a:custGeom>
            <a:solidFill>
              <a:srgbClr val="333F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8" name="图片 7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8250" y="6500495"/>
            <a:ext cx="1978660" cy="357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0" y="-92075"/>
            <a:ext cx="12192000" cy="4274820"/>
          </a:xfrm>
          <a:custGeom>
            <a:avLst/>
            <a:gdLst>
              <a:gd name="connsiteX0" fmla="*/ 0 w 12192000"/>
              <a:gd name="connsiteY0" fmla="*/ 0 h 4552041"/>
              <a:gd name="connsiteX1" fmla="*/ 12192000 w 12192000"/>
              <a:gd name="connsiteY1" fmla="*/ 0 h 4552041"/>
              <a:gd name="connsiteX2" fmla="*/ 12192000 w 12192000"/>
              <a:gd name="connsiteY2" fmla="*/ 4552041 h 4552041"/>
              <a:gd name="connsiteX3" fmla="*/ 12191999 w 12192000"/>
              <a:gd name="connsiteY3" fmla="*/ 4552041 h 4552041"/>
              <a:gd name="connsiteX4" fmla="*/ 12191999 w 12192000"/>
              <a:gd name="connsiteY4" fmla="*/ 2464853 h 4552041"/>
              <a:gd name="connsiteX5" fmla="*/ 11373210 w 12192000"/>
              <a:gd name="connsiteY5" fmla="*/ 3046349 h 4552041"/>
              <a:gd name="connsiteX6" fmla="*/ 73918 w 12192000"/>
              <a:gd name="connsiteY6" fmla="*/ 3371458 h 4552041"/>
              <a:gd name="connsiteX7" fmla="*/ 0 w 12192000"/>
              <a:gd name="connsiteY7" fmla="*/ 3443911 h 455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552041">
                <a:moveTo>
                  <a:pt x="0" y="0"/>
                </a:moveTo>
                <a:lnTo>
                  <a:pt x="12192000" y="0"/>
                </a:lnTo>
                <a:lnTo>
                  <a:pt x="12192000" y="4552041"/>
                </a:lnTo>
                <a:lnTo>
                  <a:pt x="12191999" y="4552041"/>
                </a:lnTo>
                <a:lnTo>
                  <a:pt x="12191999" y="2464853"/>
                </a:lnTo>
                <a:lnTo>
                  <a:pt x="11373210" y="3046349"/>
                </a:lnTo>
                <a:cubicBezTo>
                  <a:pt x="7383450" y="5613492"/>
                  <a:pt x="3806580" y="-117348"/>
                  <a:pt x="73918" y="3371458"/>
                </a:cubicBezTo>
                <a:lnTo>
                  <a:pt x="0" y="3443911"/>
                </a:lnTo>
                <a:close/>
              </a:path>
            </a:pathLst>
          </a:custGeom>
          <a:blipFill rotWithShape="1">
            <a:blip r:embed="rId1">
              <a:alphaModFix amt="84000"/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7" name="Group 6"/>
          <p:cNvGrpSpPr/>
          <p:nvPr/>
        </p:nvGrpSpPr>
        <p:grpSpPr>
          <a:xfrm flipV="1">
            <a:off x="8897257" y="5488167"/>
            <a:ext cx="3294743" cy="1369833"/>
            <a:chOff x="0" y="0"/>
            <a:chExt cx="9143999" cy="1082440"/>
          </a:xfrm>
          <a:solidFill>
            <a:srgbClr val="5873E7"/>
          </a:solidFill>
        </p:grpSpPr>
        <p:sp>
          <p:nvSpPr>
            <p:cNvPr id="18" name="Freeform 7"/>
            <p:cNvSpPr/>
            <p:nvPr/>
          </p:nvSpPr>
          <p:spPr>
            <a:xfrm flipH="1" flipV="1">
              <a:off x="1042561" y="0"/>
              <a:ext cx="8101437" cy="1082440"/>
            </a:xfrm>
            <a:custGeom>
              <a:avLst/>
              <a:gdLst>
                <a:gd name="connsiteX0" fmla="*/ 9168019 w 9168888"/>
                <a:gd name="connsiteY0" fmla="*/ 1002142 h 1002142"/>
                <a:gd name="connsiteX1" fmla="*/ 0 w 9168888"/>
                <a:gd name="connsiteY1" fmla="*/ 1002142 h 1002142"/>
                <a:gd name="connsiteX2" fmla="*/ 0 w 9168888"/>
                <a:gd name="connsiteY2" fmla="*/ 0 h 1002142"/>
                <a:gd name="connsiteX3" fmla="*/ 9168888 w 9168888"/>
                <a:gd name="connsiteY3" fmla="*/ 840209 h 100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8888" h="1002142">
                  <a:moveTo>
                    <a:pt x="9168019" y="1002142"/>
                  </a:moveTo>
                  <a:lnTo>
                    <a:pt x="0" y="1002142"/>
                  </a:lnTo>
                  <a:lnTo>
                    <a:pt x="0" y="0"/>
                  </a:lnTo>
                  <a:cubicBezTo>
                    <a:pt x="960091" y="652603"/>
                    <a:pt x="6044859" y="131162"/>
                    <a:pt x="9168888" y="840209"/>
                  </a:cubicBez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8"/>
            <p:cNvSpPr/>
            <p:nvPr/>
          </p:nvSpPr>
          <p:spPr>
            <a:xfrm flipH="1" flipV="1">
              <a:off x="0" y="2"/>
              <a:ext cx="9143999" cy="588514"/>
            </a:xfrm>
            <a:custGeom>
              <a:avLst/>
              <a:gdLst>
                <a:gd name="connsiteX0" fmla="*/ 9143999 w 9143999"/>
                <a:gd name="connsiteY0" fmla="*/ 588514 h 588514"/>
                <a:gd name="connsiteX1" fmla="*/ 0 w 9143999"/>
                <a:gd name="connsiteY1" fmla="*/ 588514 h 588514"/>
                <a:gd name="connsiteX2" fmla="*/ 0 w 9143999"/>
                <a:gd name="connsiteY2" fmla="*/ 29103 h 588514"/>
                <a:gd name="connsiteX3" fmla="*/ 513079 w 9143999"/>
                <a:gd name="connsiteY3" fmla="*/ 95434 h 588514"/>
                <a:gd name="connsiteX4" fmla="*/ 8905328 w 9143999"/>
                <a:gd name="connsiteY4" fmla="*/ 474499 h 588514"/>
                <a:gd name="connsiteX5" fmla="*/ 9143999 w 9143999"/>
                <a:gd name="connsiteY5" fmla="*/ 565362 h 58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3999" h="588514">
                  <a:moveTo>
                    <a:pt x="9143999" y="588514"/>
                  </a:moveTo>
                  <a:lnTo>
                    <a:pt x="0" y="588514"/>
                  </a:lnTo>
                  <a:lnTo>
                    <a:pt x="0" y="29103"/>
                  </a:lnTo>
                  <a:lnTo>
                    <a:pt x="513079" y="95434"/>
                  </a:lnTo>
                  <a:cubicBezTo>
                    <a:pt x="3476173" y="442495"/>
                    <a:pt x="6075838" y="-540024"/>
                    <a:pt x="8905328" y="474499"/>
                  </a:cubicBezTo>
                  <a:lnTo>
                    <a:pt x="9143999" y="565362"/>
                  </a:ln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62630" y="4477290"/>
            <a:ext cx="5340133" cy="42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dist"/>
            <a:r>
              <a:rPr lang="en-US" altLang="zh-CN" sz="22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  <a:endParaRPr lang="en-US" altLang="zh-CN" sz="2200" spc="3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7396" y="3265207"/>
            <a:ext cx="562550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1200" cap="none" spc="300" normalizeH="0" baseline="0" noProof="0" dirty="0">
                <a:ln>
                  <a:noFill/>
                </a:ln>
                <a:solidFill>
                  <a:srgbClr val="333F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谢谢您的观看</a:t>
            </a:r>
            <a:endParaRPr kumimoji="0" lang="zh-CN" altLang="en-US" sz="6600" b="0" i="0" u="none" strike="noStrike" kern="1200" cap="none" spc="300" normalizeH="0" baseline="0" noProof="0" dirty="0">
              <a:ln>
                <a:noFill/>
              </a:ln>
              <a:solidFill>
                <a:srgbClr val="333F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0" y="6500495"/>
            <a:ext cx="1978660" cy="357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WWO_base_provider_20210929220102-c9fcf70066</Application>
  <PresentationFormat>自定义</PresentationFormat>
  <Paragraphs>37</Paragraphs>
  <Slides>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汉仪旗黑KW 55S</vt:lpstr>
      <vt:lpstr>Segoe UI</vt:lpstr>
      <vt:lpstr>Open Sans</vt:lpstr>
      <vt:lpstr>等线</vt:lpstr>
      <vt:lpstr>DejaVu Sans Condensed</vt:lpstr>
      <vt:lpstr>汉仪中等线KW</vt:lpstr>
      <vt:lpstr>汉仪书宋二KW</vt:lpstr>
      <vt:lpstr>Kingsoft Confetti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dcterms:created xsi:type="dcterms:W3CDTF">2022-11-15T09:28:08Z</dcterms:created>
  <dcterms:modified xsi:type="dcterms:W3CDTF">2022-11-15T09:28:08Z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1D67902AC27340C89614F693C586B39D</vt:lpwstr>
  </property>
  <property fmtid="{D5CDD505-2E9C-101B-9397-08002B2CF9AE}" pid="4" name="KSORubyTemplateID">
    <vt:lpwstr>2</vt:lpwstr>
  </property>
</Properties>
</file>