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3d634833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3d634833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5935345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5935345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5935345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5935345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9353453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59353453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59353453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59353453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59353453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59353453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59353453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59353453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59353498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59353498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700" y="111000"/>
            <a:ext cx="8520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1028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Employee </a:t>
            </a:r>
            <a:r>
              <a:rPr lang="en" sz="2300"/>
              <a:t>Reimbursement</a:t>
            </a:r>
            <a:r>
              <a:rPr lang="en" sz="2300"/>
              <a:t> System</a:t>
            </a:r>
            <a:endParaRPr sz="2300"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311700" y="1550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Developed by David Guijosa and Ben Paser</a:t>
            </a:r>
            <a:endParaRPr b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311700" y="236975"/>
            <a:ext cx="85206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Technologies used</a:t>
            </a:r>
            <a:endParaRPr sz="3700"/>
          </a:p>
        </p:txBody>
      </p:sp>
      <p:sp>
        <p:nvSpPr>
          <p:cNvPr id="142" name="Google Shape;142;p14"/>
          <p:cNvSpPr txBox="1"/>
          <p:nvPr/>
        </p:nvSpPr>
        <p:spPr>
          <a:xfrm>
            <a:off x="311700" y="1326875"/>
            <a:ext cx="78315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Java: application development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Prostgres: Database 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JDBC: Java Database connection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Javalin: HTTP </a:t>
            </a:r>
            <a:r>
              <a:rPr lang="en" sz="1900">
                <a:solidFill>
                  <a:schemeClr val="lt1"/>
                </a:solidFill>
              </a:rPr>
              <a:t>handler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HTML: webpage development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CSS: webpage </a:t>
            </a:r>
            <a:r>
              <a:rPr lang="en" sz="1900">
                <a:solidFill>
                  <a:schemeClr val="lt1"/>
                </a:solidFill>
              </a:rPr>
              <a:t>style/design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Javascript: webpage logic 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GCP compute engine: cloud host VM for application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Docker: Container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Jenkins: </a:t>
            </a:r>
            <a:r>
              <a:rPr lang="en" sz="1900">
                <a:solidFill>
                  <a:schemeClr val="lt1"/>
                </a:solidFill>
              </a:rPr>
              <a:t>Continuous integration</a:t>
            </a:r>
            <a:r>
              <a:rPr lang="en" sz="1900">
                <a:solidFill>
                  <a:schemeClr val="lt1"/>
                </a:solidFill>
              </a:rPr>
              <a:t> framework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726" y="1124976"/>
            <a:ext cx="1792925" cy="179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9050" y="1124975"/>
            <a:ext cx="1463550" cy="202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Methodologies used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275" y="1056613"/>
            <a:ext cx="5387150" cy="30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0" y="1309650"/>
            <a:ext cx="4416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b="1" lang="en" sz="1900">
                <a:solidFill>
                  <a:schemeClr val="lt1"/>
                </a:solidFill>
              </a:rPr>
              <a:t>Scrum</a:t>
            </a:r>
            <a:endParaRPr b="1"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</a:pPr>
            <a:r>
              <a:rPr b="1" lang="en" sz="1900">
                <a:solidFill>
                  <a:schemeClr val="lt1"/>
                </a:solidFill>
              </a:rPr>
              <a:t>Sprints</a:t>
            </a:r>
            <a:endParaRPr b="1"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</a:pPr>
            <a:r>
              <a:rPr b="1" lang="en" sz="1900">
                <a:solidFill>
                  <a:schemeClr val="lt1"/>
                </a:solidFill>
              </a:rPr>
              <a:t>Daily standups</a:t>
            </a:r>
            <a:endParaRPr b="1"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</a:pPr>
            <a:r>
              <a:rPr b="1" lang="en" sz="1900">
                <a:solidFill>
                  <a:schemeClr val="lt1"/>
                </a:solidFill>
              </a:rPr>
              <a:t>Partner </a:t>
            </a:r>
            <a:r>
              <a:rPr b="1" lang="en" sz="1900">
                <a:solidFill>
                  <a:schemeClr val="lt1"/>
                </a:solidFill>
              </a:rPr>
              <a:t>Programming</a:t>
            </a:r>
            <a:endParaRPr b="1"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</a:pPr>
            <a:r>
              <a:rPr b="1" lang="en" sz="1900">
                <a:solidFill>
                  <a:schemeClr val="lt1"/>
                </a:solidFill>
              </a:rPr>
              <a:t>Utilized Youtrack</a:t>
            </a:r>
            <a:endParaRPr b="1"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311700" y="1152475"/>
            <a:ext cx="8520600" cy="17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Manager</a:t>
            </a:r>
            <a:endParaRPr b="1" sz="22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</a:t>
            </a:r>
            <a:r>
              <a:rPr lang="en" sz="1700"/>
              <a:t>pprove/deny </a:t>
            </a:r>
            <a:r>
              <a:rPr lang="en" sz="1700"/>
              <a:t>Reimbursements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login/logout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View approved Denied and pending </a:t>
            </a:r>
            <a:r>
              <a:rPr lang="en" sz="1700"/>
              <a:t>reimbursements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View certain reimbursements based on different criteria e.g. user, amount, etc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View and alter account information</a:t>
            </a:r>
            <a:endParaRPr sz="1700"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311700" y="2963475"/>
            <a:ext cx="8520600" cy="17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Employee</a:t>
            </a:r>
            <a:endParaRPr b="1" sz="22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Request new reimbursement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login/logout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View own pending, denied, and approved reimbursements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View and alter account information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Challenges faced</a:t>
            </a:r>
            <a:endParaRPr b="1"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CORS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Working with git/youtrack</a:t>
            </a:r>
            <a:endParaRPr b="1" sz="2200"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878550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275" y="3062812"/>
            <a:ext cx="992700" cy="1231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052550" y="379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Addition features for the future</a:t>
            </a:r>
            <a:endParaRPr b="1"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Sending emails for account registration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Uploading receipts when submitting reimbursements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450" y="2878550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5454" y="2568662"/>
            <a:ext cx="1545071" cy="22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251" y="787625"/>
            <a:ext cx="4024325" cy="41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/>
        </p:nvSpPr>
        <p:spPr>
          <a:xfrm>
            <a:off x="2197800" y="148150"/>
            <a:ext cx="474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ERD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363" y="1058100"/>
            <a:ext cx="723918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83% Service class Coverage</a:t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025" y="1142950"/>
            <a:ext cx="657594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