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72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830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815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56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935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7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041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71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2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36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24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7DE9-B77B-44FD-9F58-A7D895F8DD91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58CA-82CE-4861-9D0C-F5CCE5799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0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ector recto de flecha 44"/>
          <p:cNvCxnSpPr/>
          <p:nvPr/>
        </p:nvCxnSpPr>
        <p:spPr>
          <a:xfrm>
            <a:off x="4331945" y="3793414"/>
            <a:ext cx="5744325" cy="17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rminador 6"/>
          <p:cNvSpPr/>
          <p:nvPr/>
        </p:nvSpPr>
        <p:spPr>
          <a:xfrm>
            <a:off x="1371600" y="766481"/>
            <a:ext cx="914400" cy="48409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INICIO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8" name="Decisión 7"/>
          <p:cNvSpPr/>
          <p:nvPr/>
        </p:nvSpPr>
        <p:spPr>
          <a:xfrm>
            <a:off x="3993776" y="1250576"/>
            <a:ext cx="1264023" cy="941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 A=B?</a:t>
            </a:r>
            <a:endParaRPr lang="es-CO" dirty="0"/>
          </a:p>
        </p:txBody>
      </p:sp>
      <p:sp>
        <p:nvSpPr>
          <p:cNvPr id="9" name="Decisión 8"/>
          <p:cNvSpPr/>
          <p:nvPr/>
        </p:nvSpPr>
        <p:spPr>
          <a:xfrm>
            <a:off x="10232906" y="3322310"/>
            <a:ext cx="1264023" cy="941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 A&lt;B?</a:t>
            </a:r>
            <a:endParaRPr lang="es-CO" dirty="0"/>
          </a:p>
        </p:txBody>
      </p:sp>
      <p:sp>
        <p:nvSpPr>
          <p:cNvPr id="10" name="Decisión 9"/>
          <p:cNvSpPr/>
          <p:nvPr/>
        </p:nvSpPr>
        <p:spPr>
          <a:xfrm>
            <a:off x="2911287" y="3322310"/>
            <a:ext cx="1264023" cy="941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 A&gt;B?</a:t>
            </a:r>
            <a:endParaRPr lang="es-CO" dirty="0"/>
          </a:p>
        </p:txBody>
      </p:sp>
      <p:sp>
        <p:nvSpPr>
          <p:cNvPr id="11" name="Terminador 10"/>
          <p:cNvSpPr/>
          <p:nvPr/>
        </p:nvSpPr>
        <p:spPr>
          <a:xfrm>
            <a:off x="587163" y="5506100"/>
            <a:ext cx="914400" cy="48409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FIN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/>
          <p:cNvCxnSpPr>
            <a:stCxn id="7" idx="2"/>
          </p:cNvCxnSpPr>
          <p:nvPr/>
        </p:nvCxnSpPr>
        <p:spPr>
          <a:xfrm flipH="1">
            <a:off x="1828799" y="1250576"/>
            <a:ext cx="1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endCxn id="8" idx="1"/>
          </p:cNvCxnSpPr>
          <p:nvPr/>
        </p:nvCxnSpPr>
        <p:spPr>
          <a:xfrm>
            <a:off x="1828799" y="1721223"/>
            <a:ext cx="2164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4625787" y="2191870"/>
            <a:ext cx="1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965576" y="24823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591449" y="456842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1496929" y="458455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73079" y="2464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9728098" y="4594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995066" y="457199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cxnSp>
        <p:nvCxnSpPr>
          <p:cNvPr id="31" name="Conector recto de flecha 30"/>
          <p:cNvCxnSpPr/>
          <p:nvPr/>
        </p:nvCxnSpPr>
        <p:spPr>
          <a:xfrm flipH="1">
            <a:off x="1044363" y="2851664"/>
            <a:ext cx="5604" cy="257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7" idx="3"/>
            <a:endCxn id="24" idx="1"/>
          </p:cNvCxnSpPr>
          <p:nvPr/>
        </p:nvCxnSpPr>
        <p:spPr>
          <a:xfrm>
            <a:off x="1221251" y="2649069"/>
            <a:ext cx="5744325" cy="17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redondeado 42"/>
          <p:cNvSpPr/>
          <p:nvPr/>
        </p:nvSpPr>
        <p:spPr>
          <a:xfrm>
            <a:off x="6346706" y="3335757"/>
            <a:ext cx="1723770" cy="914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ENTONCES HAY DIFERENCIA</a:t>
            </a:r>
            <a:endParaRPr lang="es-CO" dirty="0"/>
          </a:p>
        </p:txBody>
      </p:sp>
      <p:cxnSp>
        <p:nvCxnSpPr>
          <p:cNvPr id="44" name="Conector recto de flecha 43"/>
          <p:cNvCxnSpPr/>
          <p:nvPr/>
        </p:nvCxnSpPr>
        <p:spPr>
          <a:xfrm flipH="1">
            <a:off x="7208591" y="2819398"/>
            <a:ext cx="1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H="1">
            <a:off x="3537934" y="4263604"/>
            <a:ext cx="1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>
            <a:off x="10864916" y="4286013"/>
            <a:ext cx="1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0" idx="3"/>
          </p:cNvCxnSpPr>
          <p:nvPr/>
        </p:nvCxnSpPr>
        <p:spPr>
          <a:xfrm>
            <a:off x="2343238" y="4756660"/>
            <a:ext cx="2219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>
            <a:off x="2169152" y="4953884"/>
            <a:ext cx="2" cy="79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>
            <a:off x="1609559" y="5745904"/>
            <a:ext cx="559595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10076270" y="4779069"/>
            <a:ext cx="1420659" cy="9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 flipH="1">
            <a:off x="9892246" y="4950292"/>
            <a:ext cx="2" cy="79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H="1">
            <a:off x="2152425" y="5742312"/>
            <a:ext cx="7739824" cy="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 flipH="1">
            <a:off x="4829078" y="4937759"/>
            <a:ext cx="362" cy="53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V="1">
            <a:off x="4829438" y="5458129"/>
            <a:ext cx="4176885" cy="3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H="1">
            <a:off x="11739943" y="4901887"/>
            <a:ext cx="2" cy="29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 flipV="1">
            <a:off x="9006323" y="3787142"/>
            <a:ext cx="0" cy="167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 flipH="1">
            <a:off x="5715000" y="5195474"/>
            <a:ext cx="602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H="1" flipV="1">
            <a:off x="5715000" y="3811343"/>
            <a:ext cx="1276" cy="138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Zuluaga Galeano</dc:creator>
  <cp:lastModifiedBy>David Zuluaga Galeano</cp:lastModifiedBy>
  <cp:revision>6</cp:revision>
  <dcterms:created xsi:type="dcterms:W3CDTF">2020-02-05T16:33:19Z</dcterms:created>
  <dcterms:modified xsi:type="dcterms:W3CDTF">2020-02-05T16:46:48Z</dcterms:modified>
</cp:coreProperties>
</file>