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315200" cy="1005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060" y="66"/>
      </p:cViewPr>
      <p:guideLst>
        <p:guide orient="horz" pos="3168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82413" y="685800"/>
            <a:ext cx="249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1aba4623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82813" y="685800"/>
            <a:ext cx="24939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1aba4623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9367" y="1456058"/>
            <a:ext cx="6816600" cy="4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9360" y="5542289"/>
            <a:ext cx="6816600" cy="15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49360" y="2163089"/>
            <a:ext cx="6816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49360" y="6164351"/>
            <a:ext cx="6816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49360" y="4206107"/>
            <a:ext cx="6816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31998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865920" y="2253729"/>
            <a:ext cx="31998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49360" y="1086507"/>
            <a:ext cx="2246400" cy="14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49360" y="2717440"/>
            <a:ext cx="2246400" cy="62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92200" y="880293"/>
            <a:ext cx="5094300" cy="79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44"/>
            <a:ext cx="36576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2400" y="2411542"/>
            <a:ext cx="3236100" cy="289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2400" y="5481569"/>
            <a:ext cx="3236100" cy="24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951600" y="1415969"/>
            <a:ext cx="3069600" cy="72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49360" y="8273124"/>
            <a:ext cx="47991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9360" y="870271"/>
            <a:ext cx="6816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9360" y="2253729"/>
            <a:ext cx="6816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777966" y="9119180"/>
            <a:ext cx="4389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02825" y="-312450"/>
            <a:ext cx="2909550" cy="514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2202825" y="4571675"/>
            <a:ext cx="2909550" cy="514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</cp:revision>
  <dcterms:modified xsi:type="dcterms:W3CDTF">2023-07-25T00:52:00Z</dcterms:modified>
</cp:coreProperties>
</file>