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52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4388-15D9-49CB-9061-CA5C15AA827A}" type="datetimeFigureOut">
              <a:rPr lang="ko-KR" altLang="en-US" smtClean="0"/>
              <a:pPr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2A7-29EC-4C42-9671-4CCEE87E6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4388-15D9-49CB-9061-CA5C15AA827A}" type="datetimeFigureOut">
              <a:rPr lang="ko-KR" altLang="en-US" smtClean="0"/>
              <a:pPr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2A7-29EC-4C42-9671-4CCEE87E6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4388-15D9-49CB-9061-CA5C15AA827A}" type="datetimeFigureOut">
              <a:rPr lang="ko-KR" altLang="en-US" smtClean="0"/>
              <a:pPr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2A7-29EC-4C42-9671-4CCEE87E6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4388-15D9-49CB-9061-CA5C15AA827A}" type="datetimeFigureOut">
              <a:rPr lang="ko-KR" altLang="en-US" smtClean="0"/>
              <a:pPr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2A7-29EC-4C42-9671-4CCEE87E6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4388-15D9-49CB-9061-CA5C15AA827A}" type="datetimeFigureOut">
              <a:rPr lang="ko-KR" altLang="en-US" smtClean="0"/>
              <a:pPr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2A7-29EC-4C42-9671-4CCEE87E6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4388-15D9-49CB-9061-CA5C15AA827A}" type="datetimeFigureOut">
              <a:rPr lang="ko-KR" altLang="en-US" smtClean="0"/>
              <a:pPr/>
              <a:t>2024-07-10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2A7-29EC-4C42-9671-4CCEE87E6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4388-15D9-49CB-9061-CA5C15AA827A}" type="datetimeFigureOut">
              <a:rPr lang="ko-KR" altLang="en-US" smtClean="0"/>
              <a:pPr/>
              <a:t>2024-07-10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2A7-29EC-4C42-9671-4CCEE87E6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4388-15D9-49CB-9061-CA5C15AA827A}" type="datetimeFigureOut">
              <a:rPr lang="ko-KR" altLang="en-US" smtClean="0"/>
              <a:pPr/>
              <a:t>2024-07-10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2A7-29EC-4C42-9671-4CCEE87E6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4388-15D9-49CB-9061-CA5C15AA827A}" type="datetimeFigureOut">
              <a:rPr lang="ko-KR" altLang="en-US" smtClean="0"/>
              <a:pPr/>
              <a:t>2024-07-10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2A7-29EC-4C42-9671-4CCEE87E6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4388-15D9-49CB-9061-CA5C15AA827A}" type="datetimeFigureOut">
              <a:rPr lang="ko-KR" altLang="en-US" smtClean="0"/>
              <a:pPr/>
              <a:t>2024-07-10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2A7-29EC-4C42-9671-4CCEE87E6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4388-15D9-49CB-9061-CA5C15AA827A}" type="datetimeFigureOut">
              <a:rPr lang="ko-KR" altLang="en-US" smtClean="0"/>
              <a:pPr/>
              <a:t>2024-07-10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2A7-29EC-4C42-9671-4CCEE87E6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4388-15D9-49CB-9061-CA5C15AA827A}" type="datetimeFigureOut">
              <a:rPr lang="ko-KR" altLang="en-US" smtClean="0"/>
              <a:pPr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32A7-29EC-4C42-9671-4CCEE87E6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2000" y="1340768"/>
            <a:ext cx="6480000" cy="4680000"/>
          </a:xfrm>
          <a:prstGeom prst="rect">
            <a:avLst/>
          </a:prstGeom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>
            <a:stCxn id="4" idx="0"/>
            <a:endCxn id="4" idx="2"/>
          </p:cNvCxnSpPr>
          <p:nvPr/>
        </p:nvCxnSpPr>
        <p:spPr>
          <a:xfrm>
            <a:off x="4572000" y="1340768"/>
            <a:ext cx="0" cy="468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children-around-the-world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0866" y="3140968"/>
            <a:ext cx="2098655" cy="21266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52020" y="1556793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PASSPORT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52020" y="537321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 Explorer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2000" y="1340768"/>
            <a:ext cx="6480000" cy="46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>
            <a:stCxn id="4" idx="0"/>
            <a:endCxn id="4" idx="2"/>
          </p:cNvCxnSpPr>
          <p:nvPr/>
        </p:nvCxnSpPr>
        <p:spPr>
          <a:xfrm>
            <a:off x="4572000" y="1340768"/>
            <a:ext cx="0" cy="4680000"/>
          </a:xfrm>
          <a:prstGeom prst="line">
            <a:avLst/>
          </a:prstGeom>
          <a:ln w="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4008" y="141277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5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1232631" y="4680139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Passport</a:t>
            </a:r>
          </a:p>
          <a:p>
            <a:pPr algn="ctr"/>
            <a:r>
              <a:rPr lang="en-US" altLang="ko-KR" sz="1400" b="1" dirty="0" err="1"/>
              <a:t>Passeport</a:t>
            </a:r>
            <a:endParaRPr lang="en-US" altLang="ko-KR" sz="1400" b="1" dirty="0"/>
          </a:p>
          <a:p>
            <a:pPr algn="ctr"/>
            <a:r>
              <a:rPr lang="en-US" altLang="ko-KR" sz="1400" b="1" dirty="0" err="1"/>
              <a:t>Pasaporte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여권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375757" y="5026386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Picture</a:t>
            </a:r>
            <a:endParaRPr lang="ko-KR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1595" y="261687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World Explorer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534453" y="3549963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Name</a:t>
            </a:r>
            <a:endParaRPr lang="ko-KR" altLang="en-US" sz="11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894493" y="3549963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Country</a:t>
            </a:r>
            <a:endParaRPr lang="ko-KR" altLang="en-US" sz="11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254533" y="3549963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Birthday</a:t>
            </a:r>
            <a:endParaRPr lang="ko-KR" altLang="en-US" sz="1100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974613" y="354996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Sex</a:t>
            </a:r>
            <a:endParaRPr lang="ko-KR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614573" y="354996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Place of Birth</a:t>
            </a:r>
            <a:endParaRPr lang="ko-KR" altLang="en-US" sz="1100" b="1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151457" y="3392487"/>
            <a:ext cx="439248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P&lt;WE&lt;&lt;&lt;&lt;&lt;&lt;&lt;&lt;&lt;&lt;&lt;&lt;&lt;&lt;&lt;&lt;&lt;&lt;&lt;&lt;&lt;&lt;&lt;&lt;&lt;&lt;&lt;&lt;&lt;&lt;&lt;&lt;&lt;&lt;&lt;&lt;&lt;&lt;&lt;&lt;</a:t>
            </a:r>
          </a:p>
          <a:p>
            <a:r>
              <a:rPr lang="en-US" altLang="ko-KR" sz="1050" b="1"/>
              <a:t>20240725/20240729 </a:t>
            </a:r>
            <a:r>
              <a:rPr lang="en-US" altLang="ko-KR" sz="1050" b="1" dirty="0"/>
              <a:t>&lt;&lt; Cheonan&lt; </a:t>
            </a:r>
            <a:r>
              <a:rPr lang="en-US" altLang="ko-KR" sz="1050" b="1" dirty="0" err="1"/>
              <a:t>Seoseong</a:t>
            </a:r>
            <a:r>
              <a:rPr lang="en-US" altLang="ko-KR" sz="1050" b="1" dirty="0"/>
              <a:t> Elementary &lt;School&lt;</a:t>
            </a:r>
            <a:endParaRPr lang="ko-KR" altLang="en-US" sz="1050" b="1" dirty="0"/>
          </a:p>
        </p:txBody>
      </p:sp>
      <p:sp>
        <p:nvSpPr>
          <p:cNvPr id="19" name="직사각형 18"/>
          <p:cNvSpPr/>
          <p:nvPr/>
        </p:nvSpPr>
        <p:spPr>
          <a:xfrm rot="16200000">
            <a:off x="2663788" y="4401108"/>
            <a:ext cx="1296144" cy="15121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2000" y="1340768"/>
            <a:ext cx="6480000" cy="46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>
            <a:stCxn id="4" idx="0"/>
            <a:endCxn id="4" idx="2"/>
          </p:cNvCxnSpPr>
          <p:nvPr/>
        </p:nvCxnSpPr>
        <p:spPr>
          <a:xfrm>
            <a:off x="4572000" y="1340768"/>
            <a:ext cx="0" cy="4680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44008" y="141277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1 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141277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4 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2000" y="1340768"/>
            <a:ext cx="6480000" cy="46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>
            <a:stCxn id="4" idx="0"/>
            <a:endCxn id="4" idx="2"/>
          </p:cNvCxnSpPr>
          <p:nvPr/>
        </p:nvCxnSpPr>
        <p:spPr>
          <a:xfrm>
            <a:off x="4572000" y="1340768"/>
            <a:ext cx="0" cy="4680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5656" y="141277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2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141277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3 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40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34</cp:revision>
  <cp:lastPrinted>2021-12-23T00:20:35Z</cp:lastPrinted>
  <dcterms:created xsi:type="dcterms:W3CDTF">2012-06-28T02:26:24Z</dcterms:created>
  <dcterms:modified xsi:type="dcterms:W3CDTF">2024-07-10T04:55:08Z</dcterms:modified>
</cp:coreProperties>
</file>