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8273124"/>
            <a:ext cx="47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31275" y="512125"/>
            <a:ext cx="2368400" cy="157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031275" y="3517150"/>
            <a:ext cx="2368400" cy="167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031275" y="6833750"/>
            <a:ext cx="2368400" cy="157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2473400" y="1603500"/>
            <a:ext cx="2368400" cy="133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2473400" y="5825825"/>
            <a:ext cx="2368400" cy="1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 rot="5401049">
            <a:off x="4607300" y="1101506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 rot="5400757">
            <a:off x="4321225" y="4156823"/>
            <a:ext cx="1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Africa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5401049">
            <a:off x="4510675" y="7422631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Egypt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 rot="5401049">
            <a:off x="1965350" y="2069506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 rot="5401049">
            <a:off x="1965350" y="6402481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Iceland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