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3" r:id="rId4"/>
    <p:sldId id="258" r:id="rId5"/>
    <p:sldId id="260" r:id="rId6"/>
    <p:sldId id="259" r:id="rId7"/>
    <p:sldId id="268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86449" autoAdjust="0"/>
  </p:normalViewPr>
  <p:slideViewPr>
    <p:cSldViewPr snapToGrid="0">
      <p:cViewPr varScale="1">
        <p:scale>
          <a:sx n="111" d="100"/>
          <a:sy n="111" d="100"/>
        </p:scale>
        <p:origin x="8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tabLst>
                <a:tab pos="185738" algn="l"/>
                <a:tab pos="358775" algn="l"/>
              </a:tabLst>
            </a:pPr>
            <a:r>
              <a:rPr lang="en-US" sz="96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Category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810" y="0"/>
            <a:ext cx="9614027" cy="8896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tabLst>
                <a:tab pos="185738" algn="l"/>
                <a:tab pos="358775" algn="l"/>
              </a:tabLst>
            </a:pPr>
            <a:r>
              <a:rPr lang="en-US" altLang="ko-KR" sz="54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Rules</a:t>
            </a:r>
            <a:endParaRPr lang="ko-KR" altLang="en-US" sz="5400" b="1" cap="none" dirty="0">
              <a:ln w="12700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>
                <a:glow rad="101600">
                  <a:schemeClr val="tx2">
                    <a:lumMod val="75000"/>
                    <a:alpha val="6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0260" y="939114"/>
            <a:ext cx="10565026" cy="5807675"/>
          </a:xfrm>
          <a:solidFill>
            <a:srgbClr val="000000">
              <a:alpha val="74902"/>
            </a:srgbClr>
          </a:solidFill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 will say a category. </a:t>
            </a:r>
          </a:p>
          <a:p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Everyone Stand Up</a:t>
            </a:r>
          </a:p>
          <a:p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 will give the ball to one student, they must say something related to the category.</a:t>
            </a:r>
          </a:p>
          <a:p>
            <a:pPr lvl="1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Example: I say “Food” You say “Pizza”</a:t>
            </a:r>
          </a:p>
          <a:p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Pass the ball to the next student. They will say another word </a:t>
            </a:r>
          </a:p>
          <a:p>
            <a:pPr lvl="1"/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(Example : Pie)</a:t>
            </a:r>
          </a:p>
          <a:p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Keep saying new words and passing the ball. If you can’t think of a word, or repeat a word, you loose.</a:t>
            </a:r>
          </a:p>
        </p:txBody>
      </p:sp>
    </p:spTree>
    <p:extLst>
      <p:ext uri="{BB962C8B-B14F-4D97-AF65-F5344CB8AC3E}">
        <p14:creationId xmlns:p14="http://schemas.microsoft.com/office/powerpoint/2010/main" val="184326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810" y="0"/>
            <a:ext cx="9614027" cy="8896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tabLst>
                <a:tab pos="185738" algn="l"/>
                <a:tab pos="358775" algn="l"/>
              </a:tabLst>
            </a:pPr>
            <a:r>
              <a:rPr lang="en-US" altLang="ko-KR" sz="54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Rules</a:t>
            </a:r>
            <a:endParaRPr lang="ko-KR" altLang="en-US" sz="5400" b="1" cap="none" dirty="0">
              <a:ln w="12700">
                <a:solidFill>
                  <a:schemeClr val="bg2">
                    <a:lumMod val="60000"/>
                    <a:lumOff val="40000"/>
                  </a:schemeClr>
                </a:solidFill>
                <a:prstDash val="solid"/>
              </a:ln>
              <a:effectLst>
                <a:glow rad="101600">
                  <a:schemeClr val="tx2">
                    <a:lumMod val="75000"/>
                    <a:alpha val="6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650" y="939114"/>
            <a:ext cx="11811000" cy="5807675"/>
          </a:xfrm>
          <a:solidFill>
            <a:srgbClr val="000000">
              <a:alpha val="74902"/>
            </a:srgbClr>
          </a:solidFill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내가 범주를 말할게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</a:p>
          <a:p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모두 일어서</a:t>
            </a:r>
          </a:p>
          <a:p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한 학생에게 과제물을 주면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그들은 그 분야와 관련된 것을 말해야 할 것이다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예제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</a:t>
            </a:r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나는 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“Food "</a:t>
            </a:r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이라고 말한다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너는 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“Pizza"</a:t>
            </a:r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라고 말한다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다음 학생에게 공을 넘겨주어라 그들은 한마디 더 할 것이다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 (</a:t>
            </a:r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예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</a:t>
            </a:r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Pie)</a:t>
            </a:r>
          </a:p>
          <a:p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계속해서 새로운 단어를 말하고 공을 패스하세요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한 단어도 생각 나지 않거나 한 단어를 반복할 수 없다면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당신은 자유롭게 되는 것이다</a:t>
            </a:r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09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96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Let’s Play!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53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3059" y="2125362"/>
            <a:ext cx="11677136" cy="2619633"/>
          </a:xfrm>
        </p:spPr>
        <p:txBody>
          <a:bodyPr anchor="ctr">
            <a:normAutofit fontScale="90000"/>
          </a:bodyPr>
          <a:lstStyle/>
          <a:p>
            <a:pPr algn="ctr">
              <a:tabLst>
                <a:tab pos="1878013" algn="l"/>
              </a:tabLst>
            </a:pPr>
            <a:r>
              <a:rPr lang="en-US" altLang="ko-KR" sz="138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Animals</a:t>
            </a:r>
            <a:br>
              <a:rPr lang="en-US" altLang="ko-KR" sz="138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ko-KR" altLang="en-US" sz="89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동물들</a:t>
            </a:r>
            <a:endParaRPr lang="ko-KR" altLang="en-US" sz="8900" dirty="0"/>
          </a:p>
        </p:txBody>
      </p:sp>
    </p:spTree>
    <p:extLst>
      <p:ext uri="{BB962C8B-B14F-4D97-AF65-F5344CB8AC3E}">
        <p14:creationId xmlns:p14="http://schemas.microsoft.com/office/powerpoint/2010/main" val="300120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3059" y="2125362"/>
            <a:ext cx="11677136" cy="2619633"/>
          </a:xfrm>
        </p:spPr>
        <p:txBody>
          <a:bodyPr anchor="ctr">
            <a:normAutofit fontScale="90000"/>
          </a:bodyPr>
          <a:lstStyle/>
          <a:p>
            <a:pPr algn="ctr">
              <a:tabLst>
                <a:tab pos="1878013" algn="l"/>
              </a:tabLst>
            </a:pPr>
            <a:r>
              <a:rPr lang="en-US" altLang="ko-KR" sz="138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Food</a:t>
            </a:r>
            <a:br>
              <a:rPr lang="en-US" altLang="ko-KR" sz="138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ko-KR" altLang="en-US" sz="89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음식</a:t>
            </a:r>
            <a:endParaRPr lang="ko-KR" altLang="en-US" sz="8900" dirty="0"/>
          </a:p>
        </p:txBody>
      </p:sp>
    </p:spTree>
    <p:extLst>
      <p:ext uri="{BB962C8B-B14F-4D97-AF65-F5344CB8AC3E}">
        <p14:creationId xmlns:p14="http://schemas.microsoft.com/office/powerpoint/2010/main" val="164984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3059" y="2125362"/>
            <a:ext cx="11677136" cy="2619633"/>
          </a:xfrm>
        </p:spPr>
        <p:txBody>
          <a:bodyPr anchor="ctr">
            <a:normAutofit fontScale="90000"/>
          </a:bodyPr>
          <a:lstStyle/>
          <a:p>
            <a:pPr algn="ctr">
              <a:tabLst>
                <a:tab pos="1878013" algn="l"/>
              </a:tabLst>
            </a:pPr>
            <a:r>
              <a:rPr lang="en-US" altLang="ko-KR" sz="138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Colors</a:t>
            </a:r>
            <a:br>
              <a:rPr lang="en-US" altLang="ko-KR" sz="138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ko-KR" altLang="en-US" sz="89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색</a:t>
            </a:r>
            <a:endParaRPr lang="ko-KR" altLang="en-US" sz="8900" dirty="0"/>
          </a:p>
        </p:txBody>
      </p:sp>
    </p:spTree>
    <p:extLst>
      <p:ext uri="{BB962C8B-B14F-4D97-AF65-F5344CB8AC3E}">
        <p14:creationId xmlns:p14="http://schemas.microsoft.com/office/powerpoint/2010/main" val="37254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3059" y="2125362"/>
            <a:ext cx="11677136" cy="2619633"/>
          </a:xfrm>
        </p:spPr>
        <p:txBody>
          <a:bodyPr anchor="ctr">
            <a:normAutofit fontScale="90000"/>
          </a:bodyPr>
          <a:lstStyle/>
          <a:p>
            <a:pPr algn="ctr">
              <a:tabLst>
                <a:tab pos="1878013" algn="l"/>
              </a:tabLst>
            </a:pPr>
            <a:r>
              <a:rPr lang="en-US" altLang="ko-KR" sz="138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Country Names</a:t>
            </a:r>
            <a:br>
              <a:rPr lang="en-US" altLang="ko-KR" sz="138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ko-KR" altLang="en-US" sz="89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국가 이름</a:t>
            </a:r>
            <a:endParaRPr lang="ko-KR" altLang="en-US" sz="8900" dirty="0"/>
          </a:p>
        </p:txBody>
      </p:sp>
    </p:spTree>
    <p:extLst>
      <p:ext uri="{BB962C8B-B14F-4D97-AF65-F5344CB8AC3E}">
        <p14:creationId xmlns:p14="http://schemas.microsoft.com/office/powerpoint/2010/main" val="197018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83059" y="2125362"/>
            <a:ext cx="11677136" cy="2619633"/>
          </a:xfrm>
        </p:spPr>
        <p:txBody>
          <a:bodyPr anchor="ctr">
            <a:normAutofit fontScale="90000"/>
          </a:bodyPr>
          <a:lstStyle/>
          <a:p>
            <a:pPr algn="ctr">
              <a:tabLst>
                <a:tab pos="1878013" algn="l"/>
              </a:tabLst>
            </a:pPr>
            <a:r>
              <a:rPr lang="en-US" altLang="ko-KR" sz="138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City Names</a:t>
            </a:r>
            <a:br>
              <a:rPr lang="en-US" altLang="ko-KR" sz="138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ko-KR" altLang="en-US" sz="8900" b="1" cap="none" dirty="0">
                <a:ln w="12700">
                  <a:solidFill>
                    <a:schemeClr val="bg2">
                      <a:lumMod val="60000"/>
                      <a:lumOff val="40000"/>
                    </a:schemeClr>
                  </a:solidFill>
                  <a:prstDash val="solid"/>
                </a:ln>
                <a:effectLst>
                  <a:glow rad="101600">
                    <a:schemeClr val="tx2">
                      <a:lumMod val="75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도시 이름</a:t>
            </a:r>
            <a:endParaRPr lang="ko-KR" altLang="en-US" sz="8900" dirty="0"/>
          </a:p>
        </p:txBody>
      </p:sp>
    </p:spTree>
    <p:extLst>
      <p:ext uri="{BB962C8B-B14F-4D97-AF65-F5344CB8AC3E}">
        <p14:creationId xmlns:p14="http://schemas.microsoft.com/office/powerpoint/2010/main" val="23194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548</TotalTime>
  <Words>182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Unicode MS</vt:lpstr>
      <vt:lpstr>맑은 고딕</vt:lpstr>
      <vt:lpstr>Arial</vt:lpstr>
      <vt:lpstr>Trebuchet MS</vt:lpstr>
      <vt:lpstr>Tw Cen MT</vt:lpstr>
      <vt:lpstr>Circuit</vt:lpstr>
      <vt:lpstr>Category Game</vt:lpstr>
      <vt:lpstr>Rules</vt:lpstr>
      <vt:lpstr>Rules</vt:lpstr>
      <vt:lpstr>Let’s Play!</vt:lpstr>
      <vt:lpstr>Animals 동물들</vt:lpstr>
      <vt:lpstr>Food 음식</vt:lpstr>
      <vt:lpstr>Colors 색</vt:lpstr>
      <vt:lpstr>Country Names 국가 이름</vt:lpstr>
      <vt:lpstr>City Names 도시 이름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ITPC</dc:creator>
  <cp:lastModifiedBy>user</cp:lastModifiedBy>
  <cp:revision>19</cp:revision>
  <dcterms:created xsi:type="dcterms:W3CDTF">2014-08-26T23:43:54Z</dcterms:created>
  <dcterms:modified xsi:type="dcterms:W3CDTF">2023-07-25T04:19:42Z</dcterms:modified>
</cp:coreProperties>
</file>