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365" autoAdjust="0"/>
  </p:normalViewPr>
  <p:slideViewPr>
    <p:cSldViewPr snapToGrid="0">
      <p:cViewPr varScale="1">
        <p:scale>
          <a:sx n="104" d="100"/>
          <a:sy n="104" d="100"/>
        </p:scale>
        <p:origin x="300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altLang="ko-KR" dirty="0"/>
              <a:t>I read books here.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I eat lunch here.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I learn art here.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I put my shoes here.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I learn science here.</a:t>
            </a: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dirty="0"/>
              <a:t>English</a:t>
            </a:r>
            <a:r>
              <a:rPr lang="ko-KR" altLang="en-US" dirty="0"/>
              <a:t> </a:t>
            </a:r>
            <a:r>
              <a:rPr lang="en-US" altLang="ko-KR" dirty="0"/>
              <a:t>Camp</a:t>
            </a:r>
            <a:r>
              <a:rPr lang="ko-KR" altLang="en-US" dirty="0"/>
              <a:t> </a:t>
            </a:r>
            <a:r>
              <a:rPr lang="en-US" altLang="ko-KR" dirty="0"/>
              <a:t>Room</a:t>
            </a:r>
            <a:endParaRPr lang="en-US" dirty="0"/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AutoNum type="arabicPeriod"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69866" t="22638" r="20758" b="67429"/>
          <a:stretch/>
        </p:blipFill>
        <p:spPr>
          <a:xfrm>
            <a:off x="131688" y="400380"/>
            <a:ext cx="400050" cy="323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13"/>
          <p:cNvGrpSpPr/>
          <p:nvPr/>
        </p:nvGrpSpPr>
        <p:grpSpPr>
          <a:xfrm>
            <a:off x="700274" y="392713"/>
            <a:ext cx="1667450" cy="495300"/>
            <a:chOff x="781050" y="76200"/>
            <a:chExt cx="1667450" cy="495300"/>
          </a:xfrm>
        </p:grpSpPr>
        <p:pic>
          <p:nvPicPr>
            <p:cNvPr id="56" name="Google Shape;56;p13"/>
            <p:cNvPicPr preferRelativeResize="0"/>
            <p:nvPr/>
          </p:nvPicPr>
          <p:blipFill rotWithShape="1">
            <a:blip r:embed="rId3">
              <a:alphaModFix/>
            </a:blip>
            <a:srcRect l="35044" t="60776" r="50446" b="28758"/>
            <a:stretch/>
          </p:blipFill>
          <p:spPr>
            <a:xfrm>
              <a:off x="781050" y="152400"/>
              <a:ext cx="619125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3"/>
            <p:cNvPicPr preferRelativeResize="0"/>
            <p:nvPr/>
          </p:nvPicPr>
          <p:blipFill rotWithShape="1">
            <a:blip r:embed="rId3">
              <a:alphaModFix/>
            </a:blip>
            <a:srcRect l="83035" t="3652" r="10267" b="81264"/>
            <a:stretch/>
          </p:blipFill>
          <p:spPr>
            <a:xfrm>
              <a:off x="1264500" y="76200"/>
              <a:ext cx="285750" cy="49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" name="Google Shape;58;p13"/>
            <p:cNvPicPr preferRelativeResize="0"/>
            <p:nvPr/>
          </p:nvPicPr>
          <p:blipFill rotWithShape="1">
            <a:blip r:embed="rId3">
              <a:alphaModFix/>
            </a:blip>
            <a:srcRect l="2901" t="4222" r="87723" b="81998"/>
            <a:stretch/>
          </p:blipFill>
          <p:spPr>
            <a:xfrm>
              <a:off x="1542175" y="161925"/>
              <a:ext cx="285750" cy="3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 rotWithShape="1">
            <a:blip r:embed="rId3">
              <a:alphaModFix/>
            </a:blip>
            <a:srcRect l="66964" t="3839" r="18973" b="85393"/>
            <a:stretch/>
          </p:blipFill>
          <p:spPr>
            <a:xfrm>
              <a:off x="1896050" y="161925"/>
              <a:ext cx="552450" cy="323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" name="Google Shape;60;p13"/>
          <p:cNvGrpSpPr/>
          <p:nvPr/>
        </p:nvGrpSpPr>
        <p:grpSpPr>
          <a:xfrm>
            <a:off x="2788580" y="395087"/>
            <a:ext cx="2004600" cy="409575"/>
            <a:chOff x="2946700" y="123825"/>
            <a:chExt cx="2004600" cy="409575"/>
          </a:xfrm>
        </p:grpSpPr>
        <p:pic>
          <p:nvPicPr>
            <p:cNvPr id="61" name="Google Shape;61;p13"/>
            <p:cNvPicPr preferRelativeResize="0"/>
            <p:nvPr/>
          </p:nvPicPr>
          <p:blipFill rotWithShape="1">
            <a:blip r:embed="rId3">
              <a:alphaModFix/>
            </a:blip>
            <a:srcRect l="18973" t="3839" r="66517" b="85393"/>
            <a:stretch/>
          </p:blipFill>
          <p:spPr>
            <a:xfrm>
              <a:off x="2946700" y="166688"/>
              <a:ext cx="552450" cy="3143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2" name="Google Shape;62;p13"/>
            <p:cNvPicPr preferRelativeResize="0"/>
            <p:nvPr/>
          </p:nvPicPr>
          <p:blipFill rotWithShape="1">
            <a:blip r:embed="rId3">
              <a:alphaModFix/>
            </a:blip>
            <a:srcRect l="82812" t="41122" r="8482" b="42802"/>
            <a:stretch/>
          </p:blipFill>
          <p:spPr>
            <a:xfrm>
              <a:off x="3499150" y="123825"/>
              <a:ext cx="285750" cy="40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" name="Google Shape;63;p13"/>
            <p:cNvPicPr preferRelativeResize="0"/>
            <p:nvPr/>
          </p:nvPicPr>
          <p:blipFill rotWithShape="1">
            <a:blip r:embed="rId3">
              <a:alphaModFix/>
            </a:blip>
            <a:srcRect l="82812" t="41122" r="8482" b="42802"/>
            <a:stretch/>
          </p:blipFill>
          <p:spPr>
            <a:xfrm>
              <a:off x="3784900" y="133350"/>
              <a:ext cx="285750" cy="40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13"/>
            <p:cNvPicPr preferRelativeResize="0"/>
            <p:nvPr/>
          </p:nvPicPr>
          <p:blipFill rotWithShape="1">
            <a:blip r:embed="rId3">
              <a:alphaModFix/>
            </a:blip>
            <a:srcRect l="3571" t="41921" r="81696" b="47594"/>
            <a:stretch/>
          </p:blipFill>
          <p:spPr>
            <a:xfrm>
              <a:off x="4070650" y="190500"/>
              <a:ext cx="485775" cy="26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3"/>
            <p:cNvPicPr preferRelativeResize="0"/>
            <p:nvPr/>
          </p:nvPicPr>
          <p:blipFill rotWithShape="1">
            <a:blip r:embed="rId3">
              <a:alphaModFix/>
            </a:blip>
            <a:srcRect l="51115" t="60540" r="34598" b="30160"/>
            <a:stretch/>
          </p:blipFill>
          <p:spPr>
            <a:xfrm>
              <a:off x="4465525" y="200025"/>
              <a:ext cx="485775" cy="247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6" name="Google Shape;66;p13"/>
          <p:cNvGrpSpPr/>
          <p:nvPr/>
        </p:nvGrpSpPr>
        <p:grpSpPr>
          <a:xfrm>
            <a:off x="5030847" y="362338"/>
            <a:ext cx="1359175" cy="556050"/>
            <a:chOff x="5407050" y="45825"/>
            <a:chExt cx="1359175" cy="556050"/>
          </a:xfrm>
        </p:grpSpPr>
        <p:pic>
          <p:nvPicPr>
            <p:cNvPr id="67" name="Google Shape;67;p13"/>
            <p:cNvPicPr preferRelativeResize="0"/>
            <p:nvPr/>
          </p:nvPicPr>
          <p:blipFill rotWithShape="1">
            <a:blip r:embed="rId3">
              <a:alphaModFix/>
            </a:blip>
            <a:srcRect l="51711" t="22876" r="41592" b="60251"/>
            <a:stretch/>
          </p:blipFill>
          <p:spPr>
            <a:xfrm>
              <a:off x="5407050" y="45825"/>
              <a:ext cx="285750" cy="55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13"/>
            <p:cNvPicPr preferRelativeResize="0"/>
            <p:nvPr/>
          </p:nvPicPr>
          <p:blipFill rotWithShape="1">
            <a:blip r:embed="rId3">
              <a:alphaModFix/>
            </a:blip>
            <a:srcRect l="83035" t="3652" r="10267" b="81264"/>
            <a:stretch/>
          </p:blipFill>
          <p:spPr>
            <a:xfrm>
              <a:off x="5692800" y="76213"/>
              <a:ext cx="285750" cy="49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13"/>
            <p:cNvPicPr preferRelativeResize="0"/>
            <p:nvPr/>
          </p:nvPicPr>
          <p:blipFill rotWithShape="1">
            <a:blip r:embed="rId3">
              <a:alphaModFix/>
            </a:blip>
            <a:srcRect l="35044" t="60776" r="50446" b="28758"/>
            <a:stretch/>
          </p:blipFill>
          <p:spPr>
            <a:xfrm>
              <a:off x="5919950" y="152400"/>
              <a:ext cx="619125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0" name="Google Shape;70;p13"/>
            <p:cNvPicPr preferRelativeResize="0"/>
            <p:nvPr/>
          </p:nvPicPr>
          <p:blipFill rotWithShape="1">
            <a:blip r:embed="rId3">
              <a:alphaModFix/>
            </a:blip>
            <a:srcRect l="83035" t="3652" r="10267" b="81264"/>
            <a:stretch/>
          </p:blipFill>
          <p:spPr>
            <a:xfrm>
              <a:off x="6480475" y="85725"/>
              <a:ext cx="285750" cy="495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1" name="Google Shape;71;p13"/>
          <p:cNvPicPr preferRelativeResize="0"/>
          <p:nvPr/>
        </p:nvPicPr>
        <p:blipFill rotWithShape="1">
          <a:blip r:embed="rId3">
            <a:alphaModFix/>
          </a:blip>
          <a:srcRect l="69866" t="22638" r="20758" b="67429"/>
          <a:stretch/>
        </p:blipFill>
        <p:spPr>
          <a:xfrm>
            <a:off x="152400" y="1274113"/>
            <a:ext cx="400050" cy="323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2" name="Google Shape;72;p13"/>
          <p:cNvGrpSpPr/>
          <p:nvPr/>
        </p:nvGrpSpPr>
        <p:grpSpPr>
          <a:xfrm>
            <a:off x="836381" y="1225972"/>
            <a:ext cx="1085375" cy="495300"/>
            <a:chOff x="1164500" y="822550"/>
            <a:chExt cx="1085375" cy="495300"/>
          </a:xfrm>
        </p:grpSpPr>
        <p:pic>
          <p:nvPicPr>
            <p:cNvPr id="73" name="Google Shape;73;p13"/>
            <p:cNvPicPr preferRelativeResize="0"/>
            <p:nvPr/>
          </p:nvPicPr>
          <p:blipFill rotWithShape="1">
            <a:blip r:embed="rId3">
              <a:alphaModFix/>
            </a:blip>
            <a:srcRect l="83035" t="3652" r="10267" b="81264"/>
            <a:stretch/>
          </p:blipFill>
          <p:spPr>
            <a:xfrm>
              <a:off x="1164500" y="822550"/>
              <a:ext cx="285750" cy="49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4" name="Google Shape;74;p13"/>
            <p:cNvPicPr preferRelativeResize="0"/>
            <p:nvPr/>
          </p:nvPicPr>
          <p:blipFill rotWithShape="1">
            <a:blip r:embed="rId3">
              <a:alphaModFix/>
            </a:blip>
            <a:srcRect l="2901" t="4222" r="87723" b="81998"/>
            <a:stretch/>
          </p:blipFill>
          <p:spPr>
            <a:xfrm>
              <a:off x="1471900" y="908275"/>
              <a:ext cx="285750" cy="3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13"/>
            <p:cNvPicPr preferRelativeResize="0"/>
            <p:nvPr/>
          </p:nvPicPr>
          <p:blipFill rotWithShape="1">
            <a:blip r:embed="rId3">
              <a:alphaModFix/>
            </a:blip>
            <a:srcRect l="68602" t="59651" r="20369" b="30522"/>
            <a:stretch/>
          </p:blipFill>
          <p:spPr>
            <a:xfrm>
              <a:off x="1779300" y="908275"/>
              <a:ext cx="470575" cy="323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" name="Google Shape;76;p13"/>
          <p:cNvGrpSpPr/>
          <p:nvPr/>
        </p:nvGrpSpPr>
        <p:grpSpPr>
          <a:xfrm>
            <a:off x="2228505" y="1153336"/>
            <a:ext cx="1655750" cy="556050"/>
            <a:chOff x="2677100" y="792175"/>
            <a:chExt cx="1655750" cy="556050"/>
          </a:xfrm>
        </p:grpSpPr>
        <p:pic>
          <p:nvPicPr>
            <p:cNvPr id="77" name="Google Shape;77;p13"/>
            <p:cNvPicPr preferRelativeResize="0"/>
            <p:nvPr/>
          </p:nvPicPr>
          <p:blipFill rotWithShape="1">
            <a:blip r:embed="rId3">
              <a:alphaModFix/>
            </a:blip>
            <a:srcRect l="19558" t="41882" r="66070" b="48290"/>
            <a:stretch/>
          </p:blipFill>
          <p:spPr>
            <a:xfrm>
              <a:off x="2677100" y="994000"/>
              <a:ext cx="613225" cy="3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3"/>
            <p:cNvPicPr preferRelativeResize="0"/>
            <p:nvPr/>
          </p:nvPicPr>
          <p:blipFill rotWithShape="1">
            <a:blip r:embed="rId3">
              <a:alphaModFix/>
            </a:blip>
            <a:srcRect l="3667" t="80575" r="89408" b="4395"/>
            <a:stretch/>
          </p:blipFill>
          <p:spPr>
            <a:xfrm>
              <a:off x="3216988" y="822550"/>
              <a:ext cx="295475" cy="49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3"/>
            <p:cNvPicPr preferRelativeResize="0"/>
            <p:nvPr/>
          </p:nvPicPr>
          <p:blipFill rotWithShape="1">
            <a:blip r:embed="rId3">
              <a:alphaModFix/>
            </a:blip>
            <a:srcRect l="66555" t="41724" r="24070" b="41403"/>
            <a:stretch/>
          </p:blipFill>
          <p:spPr>
            <a:xfrm>
              <a:off x="3512475" y="864850"/>
              <a:ext cx="295475" cy="4106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3"/>
            <p:cNvPicPr preferRelativeResize="0"/>
            <p:nvPr/>
          </p:nvPicPr>
          <p:blipFill rotWithShape="1">
            <a:blip r:embed="rId3">
              <a:alphaModFix/>
            </a:blip>
            <a:srcRect l="52239" t="4870" r="40835" b="80101"/>
            <a:stretch/>
          </p:blipFill>
          <p:spPr>
            <a:xfrm>
              <a:off x="3809975" y="822550"/>
              <a:ext cx="295475" cy="49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1" name="Google Shape;81;p13"/>
            <p:cNvPicPr preferRelativeResize="0"/>
            <p:nvPr/>
          </p:nvPicPr>
          <p:blipFill rotWithShape="1">
            <a:blip r:embed="rId3">
              <a:alphaModFix/>
            </a:blip>
            <a:srcRect l="51711" t="22876" r="41592" b="60251"/>
            <a:stretch/>
          </p:blipFill>
          <p:spPr>
            <a:xfrm>
              <a:off x="4047100" y="792175"/>
              <a:ext cx="285750" cy="556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2" name="Google Shape;82;p13"/>
          <p:cNvGrpSpPr/>
          <p:nvPr/>
        </p:nvGrpSpPr>
        <p:grpSpPr>
          <a:xfrm>
            <a:off x="4223457" y="1162453"/>
            <a:ext cx="1359175" cy="556050"/>
            <a:chOff x="5407050" y="45825"/>
            <a:chExt cx="1359175" cy="556050"/>
          </a:xfrm>
        </p:grpSpPr>
        <p:pic>
          <p:nvPicPr>
            <p:cNvPr id="83" name="Google Shape;83;p13"/>
            <p:cNvPicPr preferRelativeResize="0"/>
            <p:nvPr/>
          </p:nvPicPr>
          <p:blipFill rotWithShape="1">
            <a:blip r:embed="rId3">
              <a:alphaModFix/>
            </a:blip>
            <a:srcRect l="51711" t="22876" r="41592" b="60251"/>
            <a:stretch/>
          </p:blipFill>
          <p:spPr>
            <a:xfrm>
              <a:off x="5407050" y="45825"/>
              <a:ext cx="285750" cy="55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3"/>
            <p:cNvPicPr preferRelativeResize="0"/>
            <p:nvPr/>
          </p:nvPicPr>
          <p:blipFill rotWithShape="1">
            <a:blip r:embed="rId3">
              <a:alphaModFix/>
            </a:blip>
            <a:srcRect l="83035" t="3652" r="10267" b="81264"/>
            <a:stretch/>
          </p:blipFill>
          <p:spPr>
            <a:xfrm>
              <a:off x="5692800" y="76213"/>
              <a:ext cx="285750" cy="49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3"/>
            <p:cNvPicPr preferRelativeResize="0"/>
            <p:nvPr/>
          </p:nvPicPr>
          <p:blipFill rotWithShape="1">
            <a:blip r:embed="rId3">
              <a:alphaModFix/>
            </a:blip>
            <a:srcRect l="35044" t="60776" r="50446" b="28758"/>
            <a:stretch/>
          </p:blipFill>
          <p:spPr>
            <a:xfrm>
              <a:off x="5919950" y="152400"/>
              <a:ext cx="619125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3"/>
            <p:cNvPicPr preferRelativeResize="0"/>
            <p:nvPr/>
          </p:nvPicPr>
          <p:blipFill rotWithShape="1">
            <a:blip r:embed="rId3">
              <a:alphaModFix/>
            </a:blip>
            <a:srcRect l="83035" t="3652" r="10267" b="81264"/>
            <a:stretch/>
          </p:blipFill>
          <p:spPr>
            <a:xfrm>
              <a:off x="6480475" y="85725"/>
              <a:ext cx="285750" cy="495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 l="69866" t="22638" r="20758" b="67429"/>
          <a:stretch/>
        </p:blipFill>
        <p:spPr>
          <a:xfrm>
            <a:off x="184536" y="2095130"/>
            <a:ext cx="400050" cy="323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3"/>
          <p:cNvGrpSpPr/>
          <p:nvPr/>
        </p:nvGrpSpPr>
        <p:grpSpPr>
          <a:xfrm>
            <a:off x="849786" y="1999880"/>
            <a:ext cx="1900475" cy="495300"/>
            <a:chOff x="1072100" y="1818625"/>
            <a:chExt cx="1900475" cy="495300"/>
          </a:xfrm>
        </p:grpSpPr>
        <p:pic>
          <p:nvPicPr>
            <p:cNvPr id="89" name="Google Shape;89;p13"/>
            <p:cNvPicPr preferRelativeResize="0"/>
            <p:nvPr/>
          </p:nvPicPr>
          <p:blipFill rotWithShape="1">
            <a:blip r:embed="rId3">
              <a:alphaModFix/>
            </a:blip>
            <a:srcRect l="19558" t="41882" r="66070" b="48290"/>
            <a:stretch/>
          </p:blipFill>
          <p:spPr>
            <a:xfrm>
              <a:off x="1072100" y="1923400"/>
              <a:ext cx="613225" cy="3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3"/>
            <p:cNvPicPr preferRelativeResize="0"/>
            <p:nvPr/>
          </p:nvPicPr>
          <p:blipFill rotWithShape="1">
            <a:blip r:embed="rId3">
              <a:alphaModFix/>
            </a:blip>
            <a:srcRect l="83035" t="3652" r="10267" b="81264"/>
            <a:stretch/>
          </p:blipFill>
          <p:spPr>
            <a:xfrm>
              <a:off x="1640363" y="1818625"/>
              <a:ext cx="285750" cy="49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3"/>
            <p:cNvPicPr preferRelativeResize="0"/>
            <p:nvPr/>
          </p:nvPicPr>
          <p:blipFill rotWithShape="1">
            <a:blip r:embed="rId3">
              <a:alphaModFix/>
            </a:blip>
            <a:srcRect l="2901" t="4222" r="87723" b="81998"/>
            <a:stretch/>
          </p:blipFill>
          <p:spPr>
            <a:xfrm>
              <a:off x="1926125" y="1904350"/>
              <a:ext cx="285750" cy="3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2" name="Google Shape;92;p13"/>
            <p:cNvPicPr preferRelativeResize="0"/>
            <p:nvPr/>
          </p:nvPicPr>
          <p:blipFill rotWithShape="1">
            <a:blip r:embed="rId3">
              <a:alphaModFix/>
            </a:blip>
            <a:srcRect l="35044" t="60776" r="50446" b="28758"/>
            <a:stretch/>
          </p:blipFill>
          <p:spPr>
            <a:xfrm>
              <a:off x="2157450" y="1894825"/>
              <a:ext cx="619125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3"/>
            <p:cNvPicPr preferRelativeResize="0"/>
            <p:nvPr/>
          </p:nvPicPr>
          <p:blipFill rotWithShape="1">
            <a:blip r:embed="rId3">
              <a:alphaModFix/>
            </a:blip>
            <a:srcRect l="66555" t="41724" r="24070" b="41403"/>
            <a:stretch/>
          </p:blipFill>
          <p:spPr>
            <a:xfrm>
              <a:off x="2677100" y="1860925"/>
              <a:ext cx="295475" cy="4106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oogle Shape;94;p13"/>
          <p:cNvGrpSpPr/>
          <p:nvPr/>
        </p:nvGrpSpPr>
        <p:grpSpPr>
          <a:xfrm>
            <a:off x="5338267" y="1932819"/>
            <a:ext cx="1359175" cy="556050"/>
            <a:chOff x="5407050" y="45825"/>
            <a:chExt cx="1359175" cy="556050"/>
          </a:xfrm>
        </p:grpSpPr>
        <p:pic>
          <p:nvPicPr>
            <p:cNvPr id="95" name="Google Shape;95;p13"/>
            <p:cNvPicPr preferRelativeResize="0"/>
            <p:nvPr/>
          </p:nvPicPr>
          <p:blipFill rotWithShape="1">
            <a:blip r:embed="rId3">
              <a:alphaModFix/>
            </a:blip>
            <a:srcRect l="51711" t="22876" r="41592" b="60251"/>
            <a:stretch/>
          </p:blipFill>
          <p:spPr>
            <a:xfrm>
              <a:off x="5407050" y="45825"/>
              <a:ext cx="285750" cy="55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3"/>
            <p:cNvPicPr preferRelativeResize="0"/>
            <p:nvPr/>
          </p:nvPicPr>
          <p:blipFill rotWithShape="1">
            <a:blip r:embed="rId3">
              <a:alphaModFix/>
            </a:blip>
            <a:srcRect l="83035" t="3652" r="10267" b="81264"/>
            <a:stretch/>
          </p:blipFill>
          <p:spPr>
            <a:xfrm>
              <a:off x="5692800" y="76213"/>
              <a:ext cx="285750" cy="49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7" name="Google Shape;97;p13"/>
            <p:cNvPicPr preferRelativeResize="0"/>
            <p:nvPr/>
          </p:nvPicPr>
          <p:blipFill rotWithShape="1">
            <a:blip r:embed="rId3">
              <a:alphaModFix/>
            </a:blip>
            <a:srcRect l="35044" t="60776" r="50446" b="28758"/>
            <a:stretch/>
          </p:blipFill>
          <p:spPr>
            <a:xfrm>
              <a:off x="5919950" y="152400"/>
              <a:ext cx="619125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13"/>
            <p:cNvPicPr preferRelativeResize="0"/>
            <p:nvPr/>
          </p:nvPicPr>
          <p:blipFill rotWithShape="1">
            <a:blip r:embed="rId3">
              <a:alphaModFix/>
            </a:blip>
            <a:srcRect l="83035" t="3652" r="10267" b="81264"/>
            <a:stretch/>
          </p:blipFill>
          <p:spPr>
            <a:xfrm>
              <a:off x="6480475" y="85725"/>
              <a:ext cx="285750" cy="495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99" name="Google Shape;99;p13"/>
          <p:cNvPicPr preferRelativeResize="0"/>
          <p:nvPr/>
        </p:nvPicPr>
        <p:blipFill rotWithShape="1">
          <a:blip r:embed="rId3">
            <a:alphaModFix/>
          </a:blip>
          <a:srcRect l="69866" t="22638" r="20758" b="67429"/>
          <a:stretch/>
        </p:blipFill>
        <p:spPr>
          <a:xfrm>
            <a:off x="225877" y="2948940"/>
            <a:ext cx="400050" cy="323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13"/>
          <p:cNvGrpSpPr/>
          <p:nvPr/>
        </p:nvGrpSpPr>
        <p:grpSpPr>
          <a:xfrm>
            <a:off x="869943" y="2878140"/>
            <a:ext cx="1096212" cy="495300"/>
            <a:chOff x="1014725" y="3561050"/>
            <a:chExt cx="1096212" cy="495300"/>
          </a:xfrm>
        </p:grpSpPr>
        <p:pic>
          <p:nvPicPr>
            <p:cNvPr id="101" name="Google Shape;101;p13"/>
            <p:cNvPicPr preferRelativeResize="0"/>
            <p:nvPr/>
          </p:nvPicPr>
          <p:blipFill rotWithShape="1">
            <a:blip r:embed="rId3">
              <a:alphaModFix/>
            </a:blip>
            <a:srcRect l="5133" t="60751" r="85491" b="28265"/>
            <a:stretch/>
          </p:blipFill>
          <p:spPr>
            <a:xfrm>
              <a:off x="1014725" y="3612800"/>
              <a:ext cx="400051" cy="361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13"/>
            <p:cNvPicPr preferRelativeResize="0"/>
            <p:nvPr/>
          </p:nvPicPr>
          <p:blipFill rotWithShape="1">
            <a:blip r:embed="rId3">
              <a:alphaModFix/>
            </a:blip>
            <a:srcRect l="3667" t="80575" r="89408" b="4395"/>
            <a:stretch/>
          </p:blipFill>
          <p:spPr>
            <a:xfrm>
              <a:off x="1344888" y="3561050"/>
              <a:ext cx="295475" cy="49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3" name="Google Shape;103;p13"/>
            <p:cNvPicPr preferRelativeResize="0"/>
            <p:nvPr/>
          </p:nvPicPr>
          <p:blipFill rotWithShape="1">
            <a:blip r:embed="rId3">
              <a:alphaModFix/>
            </a:blip>
            <a:srcRect l="68602" t="59651" r="20369" b="30522"/>
            <a:stretch/>
          </p:blipFill>
          <p:spPr>
            <a:xfrm>
              <a:off x="1640363" y="3646775"/>
              <a:ext cx="470575" cy="3238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Google Shape;104;p13"/>
          <p:cNvGrpSpPr/>
          <p:nvPr/>
        </p:nvGrpSpPr>
        <p:grpSpPr>
          <a:xfrm>
            <a:off x="2454188" y="2848831"/>
            <a:ext cx="590950" cy="410696"/>
            <a:chOff x="2565325" y="3588425"/>
            <a:chExt cx="590950" cy="410696"/>
          </a:xfrm>
        </p:grpSpPr>
        <p:pic>
          <p:nvPicPr>
            <p:cNvPr id="105" name="Google Shape;105;p13"/>
            <p:cNvPicPr preferRelativeResize="0"/>
            <p:nvPr/>
          </p:nvPicPr>
          <p:blipFill rotWithShape="1">
            <a:blip r:embed="rId3">
              <a:alphaModFix/>
            </a:blip>
            <a:srcRect l="34695" t="40877" r="55928" b="42250"/>
            <a:stretch/>
          </p:blipFill>
          <p:spPr>
            <a:xfrm>
              <a:off x="2565325" y="3588425"/>
              <a:ext cx="295475" cy="4106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 rotWithShape="1">
            <a:blip r:embed="rId3">
              <a:alphaModFix/>
            </a:blip>
            <a:srcRect l="66972" t="78683" r="23652" b="4444"/>
            <a:stretch/>
          </p:blipFill>
          <p:spPr>
            <a:xfrm>
              <a:off x="2860800" y="3588425"/>
              <a:ext cx="295475" cy="4106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13"/>
          <p:cNvGrpSpPr/>
          <p:nvPr/>
        </p:nvGrpSpPr>
        <p:grpSpPr>
          <a:xfrm>
            <a:off x="3367512" y="2789139"/>
            <a:ext cx="1893600" cy="495300"/>
            <a:chOff x="3543475" y="3546125"/>
            <a:chExt cx="1893600" cy="495300"/>
          </a:xfrm>
        </p:grpSpPr>
        <p:pic>
          <p:nvPicPr>
            <p:cNvPr id="108" name="Google Shape;108;p13"/>
            <p:cNvPicPr preferRelativeResize="0"/>
            <p:nvPr/>
          </p:nvPicPr>
          <p:blipFill rotWithShape="1">
            <a:blip r:embed="rId3">
              <a:alphaModFix/>
            </a:blip>
            <a:srcRect l="51115" t="60540" r="34598" b="30160"/>
            <a:stretch/>
          </p:blipFill>
          <p:spPr>
            <a:xfrm>
              <a:off x="3543475" y="3684875"/>
              <a:ext cx="485775" cy="247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9" name="Google Shape;109;p13"/>
            <p:cNvPicPr preferRelativeResize="0"/>
            <p:nvPr/>
          </p:nvPicPr>
          <p:blipFill rotWithShape="1">
            <a:blip r:embed="rId3">
              <a:alphaModFix/>
            </a:blip>
            <a:srcRect l="36505" t="23154" r="51329" b="66004"/>
            <a:stretch/>
          </p:blipFill>
          <p:spPr>
            <a:xfrm>
              <a:off x="4011350" y="3660176"/>
              <a:ext cx="470550" cy="3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3"/>
            <p:cNvPicPr preferRelativeResize="0"/>
            <p:nvPr/>
          </p:nvPicPr>
          <p:blipFill rotWithShape="1">
            <a:blip r:embed="rId3">
              <a:alphaModFix/>
            </a:blip>
            <a:srcRect l="82812" t="41122" r="8482" b="42802"/>
            <a:stretch/>
          </p:blipFill>
          <p:spPr>
            <a:xfrm>
              <a:off x="4429125" y="3612800"/>
              <a:ext cx="285750" cy="40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1" name="Google Shape;111;p13"/>
            <p:cNvPicPr preferRelativeResize="0"/>
            <p:nvPr/>
          </p:nvPicPr>
          <p:blipFill rotWithShape="1">
            <a:blip r:embed="rId3">
              <a:alphaModFix/>
            </a:blip>
            <a:srcRect l="83035" t="3652" r="10267" b="81264"/>
            <a:stretch/>
          </p:blipFill>
          <p:spPr>
            <a:xfrm>
              <a:off x="4714875" y="3546125"/>
              <a:ext cx="285750" cy="49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2" name="Google Shape;112;p13"/>
            <p:cNvPicPr preferRelativeResize="0"/>
            <p:nvPr/>
          </p:nvPicPr>
          <p:blipFill rotWithShape="1">
            <a:blip r:embed="rId3">
              <a:alphaModFix/>
            </a:blip>
            <a:srcRect l="51115" t="60540" r="34598" b="30160"/>
            <a:stretch/>
          </p:blipFill>
          <p:spPr>
            <a:xfrm>
              <a:off x="4951300" y="3669950"/>
              <a:ext cx="485775" cy="247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Google Shape;113;p13"/>
          <p:cNvGrpSpPr/>
          <p:nvPr/>
        </p:nvGrpSpPr>
        <p:grpSpPr>
          <a:xfrm>
            <a:off x="5534869" y="2809582"/>
            <a:ext cx="1359175" cy="556050"/>
            <a:chOff x="5407050" y="45825"/>
            <a:chExt cx="1359175" cy="556050"/>
          </a:xfrm>
        </p:grpSpPr>
        <p:pic>
          <p:nvPicPr>
            <p:cNvPr id="114" name="Google Shape;114;p13"/>
            <p:cNvPicPr preferRelativeResize="0"/>
            <p:nvPr/>
          </p:nvPicPr>
          <p:blipFill rotWithShape="1">
            <a:blip r:embed="rId3">
              <a:alphaModFix/>
            </a:blip>
            <a:srcRect l="51711" t="22876" r="41592" b="60251"/>
            <a:stretch/>
          </p:blipFill>
          <p:spPr>
            <a:xfrm>
              <a:off x="5407050" y="45825"/>
              <a:ext cx="285750" cy="55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5" name="Google Shape;115;p13"/>
            <p:cNvPicPr preferRelativeResize="0"/>
            <p:nvPr/>
          </p:nvPicPr>
          <p:blipFill rotWithShape="1">
            <a:blip r:embed="rId3">
              <a:alphaModFix/>
            </a:blip>
            <a:srcRect l="83035" t="3652" r="10267" b="81264"/>
            <a:stretch/>
          </p:blipFill>
          <p:spPr>
            <a:xfrm>
              <a:off x="5692800" y="76213"/>
              <a:ext cx="285750" cy="49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3"/>
            <p:cNvPicPr preferRelativeResize="0"/>
            <p:nvPr/>
          </p:nvPicPr>
          <p:blipFill rotWithShape="1">
            <a:blip r:embed="rId3">
              <a:alphaModFix/>
            </a:blip>
            <a:srcRect l="35044" t="60776" r="50446" b="28758"/>
            <a:stretch/>
          </p:blipFill>
          <p:spPr>
            <a:xfrm>
              <a:off x="5919950" y="152400"/>
              <a:ext cx="619125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3"/>
            <p:cNvPicPr preferRelativeResize="0"/>
            <p:nvPr/>
          </p:nvPicPr>
          <p:blipFill rotWithShape="1">
            <a:blip r:embed="rId3">
              <a:alphaModFix/>
            </a:blip>
            <a:srcRect l="83035" t="3652" r="10267" b="81264"/>
            <a:stretch/>
          </p:blipFill>
          <p:spPr>
            <a:xfrm>
              <a:off x="6480475" y="85725"/>
              <a:ext cx="285750" cy="495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8" name="Google Shape;118;p13"/>
          <p:cNvPicPr preferRelativeResize="0"/>
          <p:nvPr/>
        </p:nvPicPr>
        <p:blipFill rotWithShape="1">
          <a:blip r:embed="rId3">
            <a:alphaModFix/>
          </a:blip>
          <a:srcRect l="69866" t="22638" r="20758" b="67429"/>
          <a:stretch/>
        </p:blipFill>
        <p:spPr>
          <a:xfrm>
            <a:off x="197299" y="3731506"/>
            <a:ext cx="400050" cy="3238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9" name="Google Shape;119;p13"/>
          <p:cNvGrpSpPr/>
          <p:nvPr/>
        </p:nvGrpSpPr>
        <p:grpSpPr>
          <a:xfrm>
            <a:off x="998200" y="3671098"/>
            <a:ext cx="1900475" cy="495300"/>
            <a:chOff x="1072100" y="1818625"/>
            <a:chExt cx="1900475" cy="495300"/>
          </a:xfrm>
        </p:grpSpPr>
        <p:pic>
          <p:nvPicPr>
            <p:cNvPr id="120" name="Google Shape;120;p13"/>
            <p:cNvPicPr preferRelativeResize="0"/>
            <p:nvPr/>
          </p:nvPicPr>
          <p:blipFill rotWithShape="1">
            <a:blip r:embed="rId3">
              <a:alphaModFix/>
            </a:blip>
            <a:srcRect l="19558" t="41882" r="66070" b="48290"/>
            <a:stretch/>
          </p:blipFill>
          <p:spPr>
            <a:xfrm>
              <a:off x="1072100" y="1923400"/>
              <a:ext cx="613225" cy="3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1" name="Google Shape;121;p13"/>
            <p:cNvPicPr preferRelativeResize="0"/>
            <p:nvPr/>
          </p:nvPicPr>
          <p:blipFill rotWithShape="1">
            <a:blip r:embed="rId3">
              <a:alphaModFix/>
            </a:blip>
            <a:srcRect l="83035" t="3652" r="10267" b="81264"/>
            <a:stretch/>
          </p:blipFill>
          <p:spPr>
            <a:xfrm>
              <a:off x="1640363" y="1818625"/>
              <a:ext cx="285750" cy="49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2" name="Google Shape;122;p13"/>
            <p:cNvPicPr preferRelativeResize="0"/>
            <p:nvPr/>
          </p:nvPicPr>
          <p:blipFill rotWithShape="1">
            <a:blip r:embed="rId3">
              <a:alphaModFix/>
            </a:blip>
            <a:srcRect l="2901" t="4222" r="87723" b="81998"/>
            <a:stretch/>
          </p:blipFill>
          <p:spPr>
            <a:xfrm>
              <a:off x="1926125" y="1904350"/>
              <a:ext cx="285750" cy="3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 rotWithShape="1">
            <a:blip r:embed="rId3">
              <a:alphaModFix/>
            </a:blip>
            <a:srcRect l="35044" t="60776" r="50446" b="28758"/>
            <a:stretch/>
          </p:blipFill>
          <p:spPr>
            <a:xfrm>
              <a:off x="2157450" y="1894825"/>
              <a:ext cx="619125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4" name="Google Shape;124;p13"/>
            <p:cNvPicPr preferRelativeResize="0"/>
            <p:nvPr/>
          </p:nvPicPr>
          <p:blipFill rotWithShape="1">
            <a:blip r:embed="rId3">
              <a:alphaModFix/>
            </a:blip>
            <a:srcRect l="66555" t="41724" r="24070" b="41403"/>
            <a:stretch/>
          </p:blipFill>
          <p:spPr>
            <a:xfrm>
              <a:off x="2677100" y="1860925"/>
              <a:ext cx="295475" cy="4106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" name="Google Shape;133;p13"/>
          <p:cNvGrpSpPr/>
          <p:nvPr/>
        </p:nvGrpSpPr>
        <p:grpSpPr>
          <a:xfrm>
            <a:off x="5909742" y="3568044"/>
            <a:ext cx="1359175" cy="556050"/>
            <a:chOff x="5407050" y="45825"/>
            <a:chExt cx="1359175" cy="556050"/>
          </a:xfrm>
        </p:grpSpPr>
        <p:pic>
          <p:nvPicPr>
            <p:cNvPr id="134" name="Google Shape;134;p13"/>
            <p:cNvPicPr preferRelativeResize="0"/>
            <p:nvPr/>
          </p:nvPicPr>
          <p:blipFill rotWithShape="1">
            <a:blip r:embed="rId3">
              <a:alphaModFix/>
            </a:blip>
            <a:srcRect l="51711" t="22876" r="41592" b="60251"/>
            <a:stretch/>
          </p:blipFill>
          <p:spPr>
            <a:xfrm>
              <a:off x="5407050" y="45825"/>
              <a:ext cx="285750" cy="55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5" name="Google Shape;135;p13"/>
            <p:cNvPicPr preferRelativeResize="0"/>
            <p:nvPr/>
          </p:nvPicPr>
          <p:blipFill rotWithShape="1">
            <a:blip r:embed="rId3">
              <a:alphaModFix/>
            </a:blip>
            <a:srcRect l="83035" t="3652" r="10267" b="81264"/>
            <a:stretch/>
          </p:blipFill>
          <p:spPr>
            <a:xfrm>
              <a:off x="5692800" y="76213"/>
              <a:ext cx="285750" cy="49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13"/>
            <p:cNvPicPr preferRelativeResize="0"/>
            <p:nvPr/>
          </p:nvPicPr>
          <p:blipFill rotWithShape="1">
            <a:blip r:embed="rId3">
              <a:alphaModFix/>
            </a:blip>
            <a:srcRect l="35044" t="60776" r="50446" b="28758"/>
            <a:stretch/>
          </p:blipFill>
          <p:spPr>
            <a:xfrm>
              <a:off x="5919950" y="152400"/>
              <a:ext cx="619125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13"/>
            <p:cNvPicPr preferRelativeResize="0"/>
            <p:nvPr/>
          </p:nvPicPr>
          <p:blipFill rotWithShape="1">
            <a:blip r:embed="rId3">
              <a:alphaModFix/>
            </a:blip>
            <a:srcRect l="83035" t="3652" r="10267" b="81264"/>
            <a:stretch/>
          </p:blipFill>
          <p:spPr>
            <a:xfrm>
              <a:off x="6480475" y="85725"/>
              <a:ext cx="285750" cy="4953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8" name="Google Shape;138;p13"/>
          <p:cNvPicPr preferRelativeResize="0"/>
          <p:nvPr/>
        </p:nvPicPr>
        <p:blipFill rotWithShape="1">
          <a:blip r:embed="rId3">
            <a:alphaModFix/>
          </a:blip>
          <a:srcRect l="2901" t="4222" r="87723" b="81998"/>
          <a:stretch/>
        </p:blipFill>
        <p:spPr>
          <a:xfrm>
            <a:off x="3312112" y="2177350"/>
            <a:ext cx="28575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3"/>
          <p:cNvPicPr preferRelativeResize="0"/>
          <p:nvPr/>
        </p:nvPicPr>
        <p:blipFill rotWithShape="1">
          <a:blip r:embed="rId3">
            <a:alphaModFix/>
          </a:blip>
          <a:srcRect l="35044" t="60776" r="50446" b="28758"/>
          <a:stretch/>
        </p:blipFill>
        <p:spPr>
          <a:xfrm>
            <a:off x="3654804" y="2270093"/>
            <a:ext cx="770587" cy="323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3"/>
          <p:cNvPicPr preferRelativeResize="0"/>
          <p:nvPr/>
        </p:nvPicPr>
        <p:blipFill rotWithShape="1">
          <a:blip r:embed="rId3">
            <a:alphaModFix/>
          </a:blip>
          <a:srcRect l="68602" t="59651" r="20369" b="30522"/>
          <a:stretch/>
        </p:blipFill>
        <p:spPr>
          <a:xfrm>
            <a:off x="4322605" y="2203408"/>
            <a:ext cx="470575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E0F4397C-D748-4816-B69F-B2DD5ED2BE6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721" t="52838" r="44525" b="40901"/>
          <a:stretch/>
        </p:blipFill>
        <p:spPr>
          <a:xfrm>
            <a:off x="3300035" y="3608177"/>
            <a:ext cx="2389530" cy="570400"/>
          </a:xfrm>
          <a:prstGeom prst="rect">
            <a:avLst/>
          </a:prstGeom>
        </p:spPr>
      </p:pic>
      <p:grpSp>
        <p:nvGrpSpPr>
          <p:cNvPr id="125" name="Google Shape;145;p14">
            <a:extLst>
              <a:ext uri="{FF2B5EF4-FFF2-40B4-BE49-F238E27FC236}">
                <a16:creationId xmlns:a16="http://schemas.microsoft.com/office/drawing/2014/main" id="{3EBEF258-2EAC-4785-A58E-B1EA231F3D91}"/>
              </a:ext>
            </a:extLst>
          </p:cNvPr>
          <p:cNvGrpSpPr/>
          <p:nvPr/>
        </p:nvGrpSpPr>
        <p:grpSpPr>
          <a:xfrm>
            <a:off x="197299" y="4420550"/>
            <a:ext cx="2725838" cy="556050"/>
            <a:chOff x="3719688" y="4322350"/>
            <a:chExt cx="2725838" cy="556050"/>
          </a:xfrm>
        </p:grpSpPr>
        <p:pic>
          <p:nvPicPr>
            <p:cNvPr id="126" name="Google Shape;146;p14">
              <a:extLst>
                <a:ext uri="{FF2B5EF4-FFF2-40B4-BE49-F238E27FC236}">
                  <a16:creationId xmlns:a16="http://schemas.microsoft.com/office/drawing/2014/main" id="{AD4975FA-1B16-47E7-AF5E-831853B601C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83035" t="3652" r="10267" b="81264"/>
            <a:stretch/>
          </p:blipFill>
          <p:spPr>
            <a:xfrm>
              <a:off x="3719688" y="4379500"/>
              <a:ext cx="285750" cy="49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7" name="Google Shape;147;p14">
              <a:extLst>
                <a:ext uri="{FF2B5EF4-FFF2-40B4-BE49-F238E27FC236}">
                  <a16:creationId xmlns:a16="http://schemas.microsoft.com/office/drawing/2014/main" id="{AD4AFA75-A83F-48B5-87DE-189B9C51BCD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51476" t="43152" r="34014" b="49332"/>
            <a:stretch/>
          </p:blipFill>
          <p:spPr>
            <a:xfrm>
              <a:off x="3937062" y="4511825"/>
              <a:ext cx="619125" cy="247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8" name="Google Shape;148;p14">
              <a:extLst>
                <a:ext uri="{FF2B5EF4-FFF2-40B4-BE49-F238E27FC236}">
                  <a16:creationId xmlns:a16="http://schemas.microsoft.com/office/drawing/2014/main" id="{83068899-766C-414C-982F-1B6A53D08838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22476" t="23048" r="68148" b="65969"/>
            <a:stretch/>
          </p:blipFill>
          <p:spPr>
            <a:xfrm>
              <a:off x="4486700" y="4496725"/>
              <a:ext cx="400051" cy="361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49;p14">
              <a:extLst>
                <a:ext uri="{FF2B5EF4-FFF2-40B4-BE49-F238E27FC236}">
                  <a16:creationId xmlns:a16="http://schemas.microsoft.com/office/drawing/2014/main" id="{43954C18-19A7-45C2-95CE-93F7D816FDAE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19558" t="41882" r="66070" b="48290"/>
            <a:stretch/>
          </p:blipFill>
          <p:spPr>
            <a:xfrm>
              <a:off x="4811375" y="4490275"/>
              <a:ext cx="613225" cy="3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50;p14">
              <a:extLst>
                <a:ext uri="{FF2B5EF4-FFF2-40B4-BE49-F238E27FC236}">
                  <a16:creationId xmlns:a16="http://schemas.microsoft.com/office/drawing/2014/main" id="{5D5D9FA6-EEFD-4840-8DBD-30280B629F12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69866" t="22638" r="20758" b="67429"/>
            <a:stretch/>
          </p:blipFill>
          <p:spPr>
            <a:xfrm>
              <a:off x="5368000" y="4484275"/>
              <a:ext cx="400050" cy="3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1" name="Google Shape;151;p14">
              <a:extLst>
                <a:ext uri="{FF2B5EF4-FFF2-40B4-BE49-F238E27FC236}">
                  <a16:creationId xmlns:a16="http://schemas.microsoft.com/office/drawing/2014/main" id="{14BEE03A-96F4-4D70-86E6-13DE3B140A5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51115" t="60540" r="34598" b="30160"/>
            <a:stretch/>
          </p:blipFill>
          <p:spPr>
            <a:xfrm>
              <a:off x="5756000" y="4476550"/>
              <a:ext cx="485775" cy="247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52;p14">
              <a:extLst>
                <a:ext uri="{FF2B5EF4-FFF2-40B4-BE49-F238E27FC236}">
                  <a16:creationId xmlns:a16="http://schemas.microsoft.com/office/drawing/2014/main" id="{B1FE1032-AC02-416F-BCF7-40710E9214B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51711" t="22876" r="41592" b="60251"/>
            <a:stretch/>
          </p:blipFill>
          <p:spPr>
            <a:xfrm>
              <a:off x="6159775" y="4322350"/>
              <a:ext cx="285750" cy="5560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" name="Google Shape;171;p14">
            <a:extLst>
              <a:ext uri="{FF2B5EF4-FFF2-40B4-BE49-F238E27FC236}">
                <a16:creationId xmlns:a16="http://schemas.microsoft.com/office/drawing/2014/main" id="{708DBFEC-9D7B-4797-BF19-15DEB5AE5D28}"/>
              </a:ext>
            </a:extLst>
          </p:cNvPr>
          <p:cNvGrpSpPr/>
          <p:nvPr/>
        </p:nvGrpSpPr>
        <p:grpSpPr>
          <a:xfrm>
            <a:off x="3489580" y="4421148"/>
            <a:ext cx="1275376" cy="495300"/>
            <a:chOff x="3846675" y="1280675"/>
            <a:chExt cx="1275376" cy="495300"/>
          </a:xfrm>
        </p:grpSpPr>
        <p:pic>
          <p:nvPicPr>
            <p:cNvPr id="142" name="Google Shape;172;p14">
              <a:extLst>
                <a:ext uri="{FF2B5EF4-FFF2-40B4-BE49-F238E27FC236}">
                  <a16:creationId xmlns:a16="http://schemas.microsoft.com/office/drawing/2014/main" id="{5E7723F7-15A4-488F-B48E-E127E3CD6FB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52239" t="4870" r="40835" b="80101"/>
            <a:stretch/>
          </p:blipFill>
          <p:spPr>
            <a:xfrm>
              <a:off x="3846675" y="1280675"/>
              <a:ext cx="295475" cy="495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73;p14">
              <a:extLst>
                <a:ext uri="{FF2B5EF4-FFF2-40B4-BE49-F238E27FC236}">
                  <a16:creationId xmlns:a16="http://schemas.microsoft.com/office/drawing/2014/main" id="{DC105AB2-007C-453C-960E-BFD1D8AD06E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2901" t="4222" r="87723" b="81998"/>
            <a:stretch/>
          </p:blipFill>
          <p:spPr>
            <a:xfrm>
              <a:off x="4098475" y="1366400"/>
              <a:ext cx="285750" cy="32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74;p14">
              <a:extLst>
                <a:ext uri="{FF2B5EF4-FFF2-40B4-BE49-F238E27FC236}">
                  <a16:creationId xmlns:a16="http://schemas.microsoft.com/office/drawing/2014/main" id="{56B870DC-9E2B-4CBD-BBE3-02F91F60BF6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34695" t="40877" r="55928" b="42250"/>
            <a:stretch/>
          </p:blipFill>
          <p:spPr>
            <a:xfrm>
              <a:off x="4384225" y="1322975"/>
              <a:ext cx="295475" cy="41069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75;p14">
              <a:extLst>
                <a:ext uri="{FF2B5EF4-FFF2-40B4-BE49-F238E27FC236}">
                  <a16:creationId xmlns:a16="http://schemas.microsoft.com/office/drawing/2014/main" id="{1BD9A5C8-65C6-4321-8679-D63D54B6C59A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5133" t="60751" r="85491" b="28265"/>
            <a:stretch/>
          </p:blipFill>
          <p:spPr>
            <a:xfrm>
              <a:off x="4722000" y="1347350"/>
              <a:ext cx="400051" cy="361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76;p14">
            <a:extLst>
              <a:ext uri="{FF2B5EF4-FFF2-40B4-BE49-F238E27FC236}">
                <a16:creationId xmlns:a16="http://schemas.microsoft.com/office/drawing/2014/main" id="{3991F7B1-4BB9-4966-B080-2445E73E6EAE}"/>
              </a:ext>
            </a:extLst>
          </p:cNvPr>
          <p:cNvGrpSpPr/>
          <p:nvPr/>
        </p:nvGrpSpPr>
        <p:grpSpPr>
          <a:xfrm>
            <a:off x="5290617" y="4486702"/>
            <a:ext cx="1535450" cy="410696"/>
            <a:chOff x="5701900" y="1322975"/>
            <a:chExt cx="1535450" cy="410696"/>
          </a:xfrm>
        </p:grpSpPr>
        <p:pic>
          <p:nvPicPr>
            <p:cNvPr id="147" name="Google Shape;177;p14">
              <a:extLst>
                <a:ext uri="{FF2B5EF4-FFF2-40B4-BE49-F238E27FC236}">
                  <a16:creationId xmlns:a16="http://schemas.microsoft.com/office/drawing/2014/main" id="{E1887C04-2ECF-40D3-9085-A150EA7B2C0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35044" t="60776" r="50446" b="28758"/>
            <a:stretch/>
          </p:blipFill>
          <p:spPr>
            <a:xfrm>
              <a:off x="5701900" y="1356875"/>
              <a:ext cx="619125" cy="342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8" name="Google Shape;178;p14">
              <a:extLst>
                <a:ext uri="{FF2B5EF4-FFF2-40B4-BE49-F238E27FC236}">
                  <a16:creationId xmlns:a16="http://schemas.microsoft.com/office/drawing/2014/main" id="{A76266C6-E57C-4E47-997F-E184C664C684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82812" t="41122" r="8482" b="42802"/>
            <a:stretch/>
          </p:blipFill>
          <p:spPr>
            <a:xfrm>
              <a:off x="6286263" y="1328300"/>
              <a:ext cx="285750" cy="40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9" name="Google Shape;179;p14">
              <a:extLst>
                <a:ext uri="{FF2B5EF4-FFF2-40B4-BE49-F238E27FC236}">
                  <a16:creationId xmlns:a16="http://schemas.microsoft.com/office/drawing/2014/main" id="{BCF9F6E1-9089-4ADD-8C7B-EAB008AE9BD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82812" t="41122" r="8482" b="42802"/>
            <a:stretch/>
          </p:blipFill>
          <p:spPr>
            <a:xfrm>
              <a:off x="6614075" y="1328300"/>
              <a:ext cx="285750" cy="400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0" name="Google Shape;180;p14">
              <a:extLst>
                <a:ext uri="{FF2B5EF4-FFF2-40B4-BE49-F238E27FC236}">
                  <a16:creationId xmlns:a16="http://schemas.microsoft.com/office/drawing/2014/main" id="{B951B3D3-D345-4F71-92B2-B47A924F7BF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34695" t="40877" r="55928" b="42250"/>
            <a:stretch/>
          </p:blipFill>
          <p:spPr>
            <a:xfrm>
              <a:off x="6941875" y="1322975"/>
              <a:ext cx="295475" cy="41069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29</Words>
  <Application>Microsoft Office PowerPoint</Application>
  <PresentationFormat>화면 슬라이드 쇼(16:9)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user</cp:lastModifiedBy>
  <cp:revision>4</cp:revision>
  <dcterms:modified xsi:type="dcterms:W3CDTF">2023-07-25T05:47:30Z</dcterms:modified>
</cp:coreProperties>
</file>