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304" r:id="rId6"/>
    <p:sldId id="294" r:id="rId7"/>
    <p:sldId id="295" r:id="rId8"/>
    <p:sldId id="305" r:id="rId9"/>
    <p:sldId id="258" r:id="rId10"/>
    <p:sldId id="306" r:id="rId11"/>
    <p:sldId id="307" r:id="rId12"/>
    <p:sldId id="296" r:id="rId13"/>
    <p:sldId id="309" r:id="rId14"/>
    <p:sldId id="310" r:id="rId15"/>
    <p:sldId id="311" r:id="rId16"/>
    <p:sldId id="312" r:id="rId17"/>
    <p:sldId id="313" r:id="rId18"/>
    <p:sldId id="314" r:id="rId19"/>
    <p:sldId id="315" r:id="rId20"/>
    <p:sldId id="318" r:id="rId21"/>
    <p:sldId id="319" r:id="rId22"/>
    <p:sldId id="321" r:id="rId23"/>
    <p:sldId id="322" r:id="rId24"/>
    <p:sldId id="323" r:id="rId25"/>
    <p:sldId id="324" r:id="rId26"/>
    <p:sldId id="297" r:id="rId27"/>
    <p:sldId id="326" r:id="rId28"/>
    <p:sldId id="327" r:id="rId29"/>
    <p:sldId id="328" r:id="rId30"/>
    <p:sldId id="299"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7893F-C56D-4905-90C2-F528E0082C1E}" v="11" dt="2021-05-26T15:38:01.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2" autoAdjust="0"/>
    <p:restoredTop sz="93797" autoAdjust="0"/>
  </p:normalViewPr>
  <p:slideViewPr>
    <p:cSldViewPr snapToGrid="0">
      <p:cViewPr varScale="1">
        <p:scale>
          <a:sx n="64" d="100"/>
          <a:sy n="64"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Pal (IN)" userId="ff18f083-9209-444d-90ae-6d16e21456c9" providerId="ADAL" clId="{9567893F-C56D-4905-90C2-F528E0082C1E}"/>
    <pc:docChg chg="modSld modMainMaster">
      <pc:chgData name="Amit Pal (IN)" userId="ff18f083-9209-444d-90ae-6d16e21456c9" providerId="ADAL" clId="{9567893F-C56D-4905-90C2-F528E0082C1E}" dt="2021-05-26T15:38:10.645" v="106" actId="1076"/>
      <pc:docMkLst>
        <pc:docMk/>
      </pc:docMkLst>
      <pc:sldChg chg="delSp delDesignElem">
        <pc:chgData name="Amit Pal (IN)" userId="ff18f083-9209-444d-90ae-6d16e21456c9" providerId="ADAL" clId="{9567893F-C56D-4905-90C2-F528E0082C1E}" dt="2021-05-26T15:32:28.009" v="27"/>
        <pc:sldMkLst>
          <pc:docMk/>
          <pc:sldMk cId="953151447" sldId="256"/>
        </pc:sldMkLst>
        <pc:spChg chg="del">
          <ac:chgData name="Amit Pal (IN)" userId="ff18f083-9209-444d-90ae-6d16e21456c9" providerId="ADAL" clId="{9567893F-C56D-4905-90C2-F528E0082C1E}" dt="2021-05-26T15:32:28.009" v="27"/>
          <ac:spMkLst>
            <pc:docMk/>
            <pc:sldMk cId="953151447" sldId="256"/>
            <ac:spMk id="22" creationId="{E91DC736-0EF8-4F87-9146-EBF1D2EE4D3D}"/>
          </ac:spMkLst>
        </pc:spChg>
        <pc:spChg chg="del">
          <ac:chgData name="Amit Pal (IN)" userId="ff18f083-9209-444d-90ae-6d16e21456c9" providerId="ADAL" clId="{9567893F-C56D-4905-90C2-F528E0082C1E}" dt="2021-05-26T15:32:28.009" v="27"/>
          <ac:spMkLst>
            <pc:docMk/>
            <pc:sldMk cId="953151447" sldId="256"/>
            <ac:spMk id="23" creationId="{097CD68E-23E3-4007-8847-CD0944C4F7BE}"/>
          </ac:spMkLst>
        </pc:spChg>
        <pc:spChg chg="del">
          <ac:chgData name="Amit Pal (IN)" userId="ff18f083-9209-444d-90ae-6d16e21456c9" providerId="ADAL" clId="{9567893F-C56D-4905-90C2-F528E0082C1E}" dt="2021-05-26T15:32:28.009" v="27"/>
          <ac:spMkLst>
            <pc:docMk/>
            <pc:sldMk cId="953151447" sldId="256"/>
            <ac:spMk id="24" creationId="{AF2F604E-43BE-4DC3-B983-E071523364F8}"/>
          </ac:spMkLst>
        </pc:spChg>
        <pc:spChg chg="del">
          <ac:chgData name="Amit Pal (IN)" userId="ff18f083-9209-444d-90ae-6d16e21456c9" providerId="ADAL" clId="{9567893F-C56D-4905-90C2-F528E0082C1E}" dt="2021-05-26T15:32:28.009" v="27"/>
          <ac:spMkLst>
            <pc:docMk/>
            <pc:sldMk cId="953151447" sldId="256"/>
            <ac:spMk id="25" creationId="{08C9B587-E65E-4B52-B37C-ABEBB6E87928}"/>
          </ac:spMkLst>
        </pc:spChg>
      </pc:sldChg>
      <pc:sldChg chg="delSp modSp delDesignElem">
        <pc:chgData name="Amit Pal (IN)" userId="ff18f083-9209-444d-90ae-6d16e21456c9" providerId="ADAL" clId="{9567893F-C56D-4905-90C2-F528E0082C1E}" dt="2021-05-26T15:33:44.644" v="42" actId="1076"/>
        <pc:sldMkLst>
          <pc:docMk/>
          <pc:sldMk cId="409820138" sldId="258"/>
        </pc:sldMkLst>
        <pc:spChg chg="mod">
          <ac:chgData name="Amit Pal (IN)" userId="ff18f083-9209-444d-90ae-6d16e21456c9" providerId="ADAL" clId="{9567893F-C56D-4905-90C2-F528E0082C1E}" dt="2021-05-26T15:33:44.644" v="42" actId="1076"/>
          <ac:spMkLst>
            <pc:docMk/>
            <pc:sldMk cId="409820138" sldId="258"/>
            <ac:spMk id="7" creationId="{071653D8-8205-4CA9-926E-23BD67C49284}"/>
          </ac:spMkLst>
        </pc:spChg>
        <pc:spChg chg="del">
          <ac:chgData name="Amit Pal (IN)" userId="ff18f083-9209-444d-90ae-6d16e21456c9" providerId="ADAL" clId="{9567893F-C56D-4905-90C2-F528E0082C1E}" dt="2021-05-26T15:32:28.009" v="27"/>
          <ac:spMkLst>
            <pc:docMk/>
            <pc:sldMk cId="409820138" sldId="258"/>
            <ac:spMk id="111" creationId="{B81933D1-5615-42C7-9C0B-4EB7105CCE2D}"/>
          </ac:spMkLst>
        </pc:spChg>
        <pc:spChg chg="del">
          <ac:chgData name="Amit Pal (IN)" userId="ff18f083-9209-444d-90ae-6d16e21456c9" providerId="ADAL" clId="{9567893F-C56D-4905-90C2-F528E0082C1E}" dt="2021-05-26T15:32:28.009" v="27"/>
          <ac:spMkLst>
            <pc:docMk/>
            <pc:sldMk cId="409820138" sldId="258"/>
            <ac:spMk id="112" creationId="{47942995-B07F-4636-9A06-C6A104B260A8}"/>
          </ac:spMkLst>
        </pc:spChg>
        <pc:spChg chg="del">
          <ac:chgData name="Amit Pal (IN)" userId="ff18f083-9209-444d-90ae-6d16e21456c9" providerId="ADAL" clId="{9567893F-C56D-4905-90C2-F528E0082C1E}" dt="2021-05-26T15:32:28.009" v="27"/>
          <ac:spMkLst>
            <pc:docMk/>
            <pc:sldMk cId="409820138" sldId="258"/>
            <ac:spMk id="113" creationId="{19C9EAEA-39D0-4B0E-A0EB-51E7B26740B1}"/>
          </ac:spMkLst>
        </pc:spChg>
        <pc:grpChg chg="del">
          <ac:chgData name="Amit Pal (IN)" userId="ff18f083-9209-444d-90ae-6d16e21456c9" providerId="ADAL" clId="{9567893F-C56D-4905-90C2-F528E0082C1E}" dt="2021-05-26T15:32:28.009" v="27"/>
          <ac:grpSpMkLst>
            <pc:docMk/>
            <pc:sldMk cId="409820138" sldId="258"/>
            <ac:grpSpMk id="114" creationId="{032D8612-31EB-44CF-A1D0-14FD4C705424}"/>
          </ac:grpSpMkLst>
        </pc:grpChg>
      </pc:sldChg>
      <pc:sldChg chg="delSp modSp delDesignElem">
        <pc:chgData name="Amit Pal (IN)" userId="ff18f083-9209-444d-90ae-6d16e21456c9" providerId="ADAL" clId="{9567893F-C56D-4905-90C2-F528E0082C1E}" dt="2021-05-26T15:33:07.332" v="34" actId="1076"/>
        <pc:sldMkLst>
          <pc:docMk/>
          <pc:sldMk cId="1817855852" sldId="294"/>
        </pc:sldMkLst>
        <pc:spChg chg="mod">
          <ac:chgData name="Amit Pal (IN)" userId="ff18f083-9209-444d-90ae-6d16e21456c9" providerId="ADAL" clId="{9567893F-C56D-4905-90C2-F528E0082C1E}" dt="2021-05-26T15:33:03.437" v="33" actId="1076"/>
          <ac:spMkLst>
            <pc:docMk/>
            <pc:sldMk cId="1817855852" sldId="294"/>
            <ac:spMk id="8" creationId="{B007E144-3A8F-412D-A986-48AAC0939235}"/>
          </ac:spMkLst>
        </pc:spChg>
        <pc:spChg chg="mod">
          <ac:chgData name="Amit Pal (IN)" userId="ff18f083-9209-444d-90ae-6d16e21456c9" providerId="ADAL" clId="{9567893F-C56D-4905-90C2-F528E0082C1E}" dt="2021-05-26T15:33:07.332" v="34" actId="1076"/>
          <ac:spMkLst>
            <pc:docMk/>
            <pc:sldMk cId="1817855852" sldId="294"/>
            <ac:spMk id="10" creationId="{D04CF57D-8419-4692-BA80-6192BEBDB759}"/>
          </ac:spMkLst>
        </pc:spChg>
        <pc:spChg chg="del">
          <ac:chgData name="Amit Pal (IN)" userId="ff18f083-9209-444d-90ae-6d16e21456c9" providerId="ADAL" clId="{9567893F-C56D-4905-90C2-F528E0082C1E}" dt="2021-05-26T15:32:28.009" v="27"/>
          <ac:spMkLst>
            <pc:docMk/>
            <pc:sldMk cId="1817855852" sldId="294"/>
            <ac:spMk id="33" creationId="{46F7435D-E3DB-47B1-BA61-B00ACC83A9DE}"/>
          </ac:spMkLst>
        </pc:spChg>
        <pc:spChg chg="del">
          <ac:chgData name="Amit Pal (IN)" userId="ff18f083-9209-444d-90ae-6d16e21456c9" providerId="ADAL" clId="{9567893F-C56D-4905-90C2-F528E0082C1E}" dt="2021-05-26T15:32:28.009" v="27"/>
          <ac:spMkLst>
            <pc:docMk/>
            <pc:sldMk cId="1817855852" sldId="294"/>
            <ac:spMk id="35" creationId="{F263A0B5-F8C4-4116-809F-78A768EA79A6}"/>
          </ac:spMkLst>
        </pc:spChg>
      </pc:sldChg>
      <pc:sldChg chg="delSp modSp delDesignElem">
        <pc:chgData name="Amit Pal (IN)" userId="ff18f083-9209-444d-90ae-6d16e21456c9" providerId="ADAL" clId="{9567893F-C56D-4905-90C2-F528E0082C1E}" dt="2021-05-26T15:33:17.014" v="36" actId="1076"/>
        <pc:sldMkLst>
          <pc:docMk/>
          <pc:sldMk cId="1871468237" sldId="295"/>
        </pc:sldMkLst>
        <pc:spChg chg="mod">
          <ac:chgData name="Amit Pal (IN)" userId="ff18f083-9209-444d-90ae-6d16e21456c9" providerId="ADAL" clId="{9567893F-C56D-4905-90C2-F528E0082C1E}" dt="2021-05-26T15:33:13.431" v="35" actId="1076"/>
          <ac:spMkLst>
            <pc:docMk/>
            <pc:sldMk cId="1871468237" sldId="295"/>
            <ac:spMk id="7" creationId="{071653D8-8205-4CA9-926E-23BD67C49284}"/>
          </ac:spMkLst>
        </pc:spChg>
        <pc:spChg chg="mod">
          <ac:chgData name="Amit Pal (IN)" userId="ff18f083-9209-444d-90ae-6d16e21456c9" providerId="ADAL" clId="{9567893F-C56D-4905-90C2-F528E0082C1E}" dt="2021-05-26T15:33:17.014" v="36" actId="1076"/>
          <ac:spMkLst>
            <pc:docMk/>
            <pc:sldMk cId="1871468237" sldId="295"/>
            <ac:spMk id="8" creationId="{4779E800-92A6-4752-8C9E-9312F634C542}"/>
          </ac:spMkLst>
        </pc:spChg>
        <pc:spChg chg="del">
          <ac:chgData name="Amit Pal (IN)" userId="ff18f083-9209-444d-90ae-6d16e21456c9" providerId="ADAL" clId="{9567893F-C56D-4905-90C2-F528E0082C1E}" dt="2021-05-26T15:32:28.009" v="27"/>
          <ac:spMkLst>
            <pc:docMk/>
            <pc:sldMk cId="1871468237" sldId="295"/>
            <ac:spMk id="35" creationId="{201CC55D-ED54-4C5C-95E6-10947BD1103B}"/>
          </ac:spMkLst>
        </pc:spChg>
        <pc:spChg chg="del">
          <ac:chgData name="Amit Pal (IN)" userId="ff18f083-9209-444d-90ae-6d16e21456c9" providerId="ADAL" clId="{9567893F-C56D-4905-90C2-F528E0082C1E}" dt="2021-05-26T15:32:28.009" v="27"/>
          <ac:spMkLst>
            <pc:docMk/>
            <pc:sldMk cId="1871468237" sldId="295"/>
            <ac:spMk id="41" creationId="{3873B707-463F-40B0-8227-E8CC6C67EB25}"/>
          </ac:spMkLst>
        </pc:spChg>
        <pc:spChg chg="del">
          <ac:chgData name="Amit Pal (IN)" userId="ff18f083-9209-444d-90ae-6d16e21456c9" providerId="ADAL" clId="{9567893F-C56D-4905-90C2-F528E0082C1E}" dt="2021-05-26T15:32:28.009" v="27"/>
          <ac:spMkLst>
            <pc:docMk/>
            <pc:sldMk cId="1871468237" sldId="295"/>
            <ac:spMk id="43" creationId="{C13237C8-E62C-4F0D-A318-BD6FB6C2D138}"/>
          </ac:spMkLst>
        </pc:spChg>
        <pc:spChg chg="del">
          <ac:chgData name="Amit Pal (IN)" userId="ff18f083-9209-444d-90ae-6d16e21456c9" providerId="ADAL" clId="{9567893F-C56D-4905-90C2-F528E0082C1E}" dt="2021-05-26T15:32:28.009" v="27"/>
          <ac:spMkLst>
            <pc:docMk/>
            <pc:sldMk cId="1871468237" sldId="295"/>
            <ac:spMk id="45" creationId="{19C9EAEA-39D0-4B0E-A0EB-51E7B26740B1}"/>
          </ac:spMkLst>
        </pc:spChg>
        <pc:grpChg chg="del">
          <ac:chgData name="Amit Pal (IN)" userId="ff18f083-9209-444d-90ae-6d16e21456c9" providerId="ADAL" clId="{9567893F-C56D-4905-90C2-F528E0082C1E}" dt="2021-05-26T15:32:28.009" v="27"/>
          <ac:grpSpMkLst>
            <pc:docMk/>
            <pc:sldMk cId="1871468237" sldId="295"/>
            <ac:grpSpMk id="37" creationId="{1DE889C7-FAD6-4397-98E2-05D503484459}"/>
          </ac:grpSpMkLst>
        </pc:grpChg>
      </pc:sldChg>
      <pc:sldChg chg="delSp modSp delDesignElem">
        <pc:chgData name="Amit Pal (IN)" userId="ff18f083-9209-444d-90ae-6d16e21456c9" providerId="ADAL" clId="{9567893F-C56D-4905-90C2-F528E0082C1E}" dt="2021-05-26T15:34:24.557" v="51" actId="1076"/>
        <pc:sldMkLst>
          <pc:docMk/>
          <pc:sldMk cId="2355657206" sldId="296"/>
        </pc:sldMkLst>
        <pc:spChg chg="mod">
          <ac:chgData name="Amit Pal (IN)" userId="ff18f083-9209-444d-90ae-6d16e21456c9" providerId="ADAL" clId="{9567893F-C56D-4905-90C2-F528E0082C1E}" dt="2021-05-26T15:34:24.557" v="51" actId="1076"/>
          <ac:spMkLst>
            <pc:docMk/>
            <pc:sldMk cId="2355657206" sldId="296"/>
            <ac:spMk id="7" creationId="{071653D8-8205-4CA9-926E-23BD67C49284}"/>
          </ac:spMkLst>
        </pc:spChg>
        <pc:spChg chg="del">
          <ac:chgData name="Amit Pal (IN)" userId="ff18f083-9209-444d-90ae-6d16e21456c9" providerId="ADAL" clId="{9567893F-C56D-4905-90C2-F528E0082C1E}" dt="2021-05-26T15:32:28.009" v="27"/>
          <ac:spMkLst>
            <pc:docMk/>
            <pc:sldMk cId="2355657206" sldId="296"/>
            <ac:spMk id="112" creationId="{56E9B3E6-E277-4D68-BA48-9CB43FFBD6E2}"/>
          </ac:spMkLst>
        </pc:spChg>
        <pc:spChg chg="del">
          <ac:chgData name="Amit Pal (IN)" userId="ff18f083-9209-444d-90ae-6d16e21456c9" providerId="ADAL" clId="{9567893F-C56D-4905-90C2-F528E0082C1E}" dt="2021-05-26T15:32:28.009" v="27"/>
          <ac:spMkLst>
            <pc:docMk/>
            <pc:sldMk cId="2355657206" sldId="296"/>
            <ac:spMk id="119" creationId="{D5B0017B-2ECA-49AF-B397-DC140825DF8D}"/>
          </ac:spMkLst>
        </pc:spChg>
        <pc:grpChg chg="del">
          <ac:chgData name="Amit Pal (IN)" userId="ff18f083-9209-444d-90ae-6d16e21456c9" providerId="ADAL" clId="{9567893F-C56D-4905-90C2-F528E0082C1E}" dt="2021-05-26T15:32:28.009" v="27"/>
          <ac:grpSpMkLst>
            <pc:docMk/>
            <pc:sldMk cId="2355657206" sldId="296"/>
            <ac:grpSpMk id="114" creationId="{AE1C45F0-260A-458C-96ED-C1F6D2151219}"/>
          </ac:grpSpMkLst>
        </pc:grpChg>
        <pc:cxnChg chg="del">
          <ac:chgData name="Amit Pal (IN)" userId="ff18f083-9209-444d-90ae-6d16e21456c9" providerId="ADAL" clId="{9567893F-C56D-4905-90C2-F528E0082C1E}" dt="2021-05-26T15:32:28.009" v="27"/>
          <ac:cxnSpMkLst>
            <pc:docMk/>
            <pc:sldMk cId="2355657206" sldId="296"/>
            <ac:cxnSpMk id="121" creationId="{6CF1BAF6-AD41-4082-B212-8A1F9A2E8779}"/>
          </ac:cxnSpMkLst>
        </pc:cxnChg>
      </pc:sldChg>
      <pc:sldChg chg="delSp modSp delDesignElem">
        <pc:chgData name="Amit Pal (IN)" userId="ff18f083-9209-444d-90ae-6d16e21456c9" providerId="ADAL" clId="{9567893F-C56D-4905-90C2-F528E0082C1E}" dt="2021-05-26T15:36:59.925" v="87" actId="1076"/>
        <pc:sldMkLst>
          <pc:docMk/>
          <pc:sldMk cId="3865906411" sldId="297"/>
        </pc:sldMkLst>
        <pc:spChg chg="mod">
          <ac:chgData name="Amit Pal (IN)" userId="ff18f083-9209-444d-90ae-6d16e21456c9" providerId="ADAL" clId="{9567893F-C56D-4905-90C2-F528E0082C1E}" dt="2021-05-26T15:36:59.925" v="87" actId="1076"/>
          <ac:spMkLst>
            <pc:docMk/>
            <pc:sldMk cId="3865906411" sldId="297"/>
            <ac:spMk id="9" creationId="{CA3437CA-DCD4-4BAA-A446-F436E5E7F0B9}"/>
          </ac:spMkLst>
        </pc:spChg>
        <pc:spChg chg="mod">
          <ac:chgData name="Amit Pal (IN)" userId="ff18f083-9209-444d-90ae-6d16e21456c9" providerId="ADAL" clId="{9567893F-C56D-4905-90C2-F528E0082C1E}" dt="2021-05-26T15:36:57.910" v="86" actId="1076"/>
          <ac:spMkLst>
            <pc:docMk/>
            <pc:sldMk cId="3865906411" sldId="297"/>
            <ac:spMk id="11" creationId="{B7B34F88-3793-4AF2-8D4E-BA2F3A2F0BB9}"/>
          </ac:spMkLst>
        </pc:spChg>
        <pc:spChg chg="del">
          <ac:chgData name="Amit Pal (IN)" userId="ff18f083-9209-444d-90ae-6d16e21456c9" providerId="ADAL" clId="{9567893F-C56D-4905-90C2-F528E0082C1E}" dt="2021-05-26T15:32:28.009" v="27"/>
          <ac:spMkLst>
            <pc:docMk/>
            <pc:sldMk cId="3865906411" sldId="297"/>
            <ac:spMk id="45" creationId="{DBC6133C-0615-4CE4-9132-37E609A9BDFA}"/>
          </ac:spMkLst>
        </pc:spChg>
        <pc:spChg chg="del">
          <ac:chgData name="Amit Pal (IN)" userId="ff18f083-9209-444d-90ae-6d16e21456c9" providerId="ADAL" clId="{9567893F-C56D-4905-90C2-F528E0082C1E}" dt="2021-05-26T15:32:28.009" v="27"/>
          <ac:spMkLst>
            <pc:docMk/>
            <pc:sldMk cId="3865906411" sldId="297"/>
            <ac:spMk id="47" creationId="{169CC832-2974-4E8D-90ED-3E2941BA7336}"/>
          </ac:spMkLst>
        </pc:spChg>
        <pc:spChg chg="del">
          <ac:chgData name="Amit Pal (IN)" userId="ff18f083-9209-444d-90ae-6d16e21456c9" providerId="ADAL" clId="{9567893F-C56D-4905-90C2-F528E0082C1E}" dt="2021-05-26T15:32:28.009" v="27"/>
          <ac:spMkLst>
            <pc:docMk/>
            <pc:sldMk cId="3865906411" sldId="297"/>
            <ac:spMk id="49" creationId="{55222F96-971A-4F90-B841-6BAB416C7AC1}"/>
          </ac:spMkLst>
        </pc:spChg>
        <pc:spChg chg="del">
          <ac:chgData name="Amit Pal (IN)" userId="ff18f083-9209-444d-90ae-6d16e21456c9" providerId="ADAL" clId="{9567893F-C56D-4905-90C2-F528E0082C1E}" dt="2021-05-26T15:32:28.009" v="27"/>
          <ac:spMkLst>
            <pc:docMk/>
            <pc:sldMk cId="3865906411" sldId="297"/>
            <ac:spMk id="51" creationId="{08980754-6F4B-43C9-B9BE-127B6BED6586}"/>
          </ac:spMkLst>
        </pc:spChg>
        <pc:spChg chg="del">
          <ac:chgData name="Amit Pal (IN)" userId="ff18f083-9209-444d-90ae-6d16e21456c9" providerId="ADAL" clId="{9567893F-C56D-4905-90C2-F528E0082C1E}" dt="2021-05-26T15:32:28.009" v="27"/>
          <ac:spMkLst>
            <pc:docMk/>
            <pc:sldMk cId="3865906411" sldId="297"/>
            <ac:spMk id="53" creationId="{2C1BBA94-3F40-40AA-8BB9-E69E25E537C1}"/>
          </ac:spMkLst>
        </pc:spChg>
      </pc:sldChg>
      <pc:sldChg chg="modSp">
        <pc:chgData name="Amit Pal (IN)" userId="ff18f083-9209-444d-90ae-6d16e21456c9" providerId="ADAL" clId="{9567893F-C56D-4905-90C2-F528E0082C1E}" dt="2021-05-26T15:38:10.645" v="106" actId="1076"/>
        <pc:sldMkLst>
          <pc:docMk/>
          <pc:sldMk cId="1248144996" sldId="299"/>
        </pc:sldMkLst>
        <pc:spChg chg="mod">
          <ac:chgData name="Amit Pal (IN)" userId="ff18f083-9209-444d-90ae-6d16e21456c9" providerId="ADAL" clId="{9567893F-C56D-4905-90C2-F528E0082C1E}" dt="2021-05-26T15:38:10.645" v="106" actId="1076"/>
          <ac:spMkLst>
            <pc:docMk/>
            <pc:sldMk cId="1248144996" sldId="299"/>
            <ac:spMk id="4" creationId="{53C7CF88-3E25-4EDD-B5BD-4FB924C3E52D}"/>
          </ac:spMkLst>
        </pc:spChg>
      </pc:sldChg>
      <pc:sldChg chg="modSp">
        <pc:chgData name="Amit Pal (IN)" userId="ff18f083-9209-444d-90ae-6d16e21456c9" providerId="ADAL" clId="{9567893F-C56D-4905-90C2-F528E0082C1E}" dt="2021-05-26T15:32:49.966" v="30" actId="1076"/>
        <pc:sldMkLst>
          <pc:docMk/>
          <pc:sldMk cId="1995812860" sldId="304"/>
        </pc:sldMkLst>
        <pc:spChg chg="mod">
          <ac:chgData name="Amit Pal (IN)" userId="ff18f083-9209-444d-90ae-6d16e21456c9" providerId="ADAL" clId="{9567893F-C56D-4905-90C2-F528E0082C1E}" dt="2021-05-26T15:32:49.966" v="30" actId="1076"/>
          <ac:spMkLst>
            <pc:docMk/>
            <pc:sldMk cId="1995812860" sldId="304"/>
            <ac:spMk id="5" creationId="{AEB44468-70D1-4D88-80CE-9551C4CD4148}"/>
          </ac:spMkLst>
        </pc:spChg>
        <pc:spChg chg="mod">
          <ac:chgData name="Amit Pal (IN)" userId="ff18f083-9209-444d-90ae-6d16e21456c9" providerId="ADAL" clId="{9567893F-C56D-4905-90C2-F528E0082C1E}" dt="2021-05-26T15:32:46.119" v="29" actId="1076"/>
          <ac:spMkLst>
            <pc:docMk/>
            <pc:sldMk cId="1995812860" sldId="304"/>
            <ac:spMk id="7" creationId="{6D14E595-A8AD-4A73-A173-53D55B947A9F}"/>
          </ac:spMkLst>
        </pc:spChg>
      </pc:sldChg>
      <pc:sldChg chg="delSp modSp delDesignElem">
        <pc:chgData name="Amit Pal (IN)" userId="ff18f083-9209-444d-90ae-6d16e21456c9" providerId="ADAL" clId="{9567893F-C56D-4905-90C2-F528E0082C1E}" dt="2021-05-26T15:33:38.742" v="41" actId="1076"/>
        <pc:sldMkLst>
          <pc:docMk/>
          <pc:sldMk cId="2024293592" sldId="305"/>
        </pc:sldMkLst>
        <pc:spChg chg="mod">
          <ac:chgData name="Amit Pal (IN)" userId="ff18f083-9209-444d-90ae-6d16e21456c9" providerId="ADAL" clId="{9567893F-C56D-4905-90C2-F528E0082C1E}" dt="2021-05-26T15:33:33.215" v="40" actId="1076"/>
          <ac:spMkLst>
            <pc:docMk/>
            <pc:sldMk cId="2024293592" sldId="305"/>
            <ac:spMk id="7" creationId="{071653D8-8205-4CA9-926E-23BD67C49284}"/>
          </ac:spMkLst>
        </pc:spChg>
        <pc:spChg chg="del">
          <ac:chgData name="Amit Pal (IN)" userId="ff18f083-9209-444d-90ae-6d16e21456c9" providerId="ADAL" clId="{9567893F-C56D-4905-90C2-F528E0082C1E}" dt="2021-05-26T15:32:28.009" v="27"/>
          <ac:spMkLst>
            <pc:docMk/>
            <pc:sldMk cId="2024293592" sldId="305"/>
            <ac:spMk id="65" creationId="{955A2079-FA98-4876-80F0-72364A7D2EA4}"/>
          </ac:spMkLst>
        </pc:spChg>
        <pc:graphicFrameChg chg="mod">
          <ac:chgData name="Amit Pal (IN)" userId="ff18f083-9209-444d-90ae-6d16e21456c9" providerId="ADAL" clId="{9567893F-C56D-4905-90C2-F528E0082C1E}" dt="2021-05-26T15:33:38.742" v="41" actId="1076"/>
          <ac:graphicFrameMkLst>
            <pc:docMk/>
            <pc:sldMk cId="2024293592" sldId="305"/>
            <ac:graphicFrameMk id="2" creationId="{EFB1BDBC-5C07-4359-BD15-DBE7321DC3C0}"/>
          </ac:graphicFrameMkLst>
        </pc:graphicFrameChg>
      </pc:sldChg>
      <pc:sldChg chg="delSp modSp delDesignElem">
        <pc:chgData name="Amit Pal (IN)" userId="ff18f083-9209-444d-90ae-6d16e21456c9" providerId="ADAL" clId="{9567893F-C56D-4905-90C2-F528E0082C1E}" dt="2021-05-26T15:34:01.139" v="46" actId="1076"/>
        <pc:sldMkLst>
          <pc:docMk/>
          <pc:sldMk cId="311118107" sldId="306"/>
        </pc:sldMkLst>
        <pc:spChg chg="mod">
          <ac:chgData name="Amit Pal (IN)" userId="ff18f083-9209-444d-90ae-6d16e21456c9" providerId="ADAL" clId="{9567893F-C56D-4905-90C2-F528E0082C1E}" dt="2021-05-26T15:33:58.806" v="45" actId="1076"/>
          <ac:spMkLst>
            <pc:docMk/>
            <pc:sldMk cId="311118107" sldId="306"/>
            <ac:spMk id="7" creationId="{071653D8-8205-4CA9-926E-23BD67C49284}"/>
          </ac:spMkLst>
        </pc:spChg>
        <pc:spChg chg="del">
          <ac:chgData name="Amit Pal (IN)" userId="ff18f083-9209-444d-90ae-6d16e21456c9" providerId="ADAL" clId="{9567893F-C56D-4905-90C2-F528E0082C1E}" dt="2021-05-26T15:32:28.009" v="27"/>
          <ac:spMkLst>
            <pc:docMk/>
            <pc:sldMk cId="311118107" sldId="306"/>
            <ac:spMk id="65" creationId="{955A2079-FA98-4876-80F0-72364A7D2EA4}"/>
          </ac:spMkLst>
        </pc:spChg>
        <pc:graphicFrameChg chg="mod">
          <ac:chgData name="Amit Pal (IN)" userId="ff18f083-9209-444d-90ae-6d16e21456c9" providerId="ADAL" clId="{9567893F-C56D-4905-90C2-F528E0082C1E}" dt="2021-05-26T15:34:01.139" v="46" actId="1076"/>
          <ac:graphicFrameMkLst>
            <pc:docMk/>
            <pc:sldMk cId="311118107" sldId="306"/>
            <ac:graphicFrameMk id="2" creationId="{EFB1BDBC-5C07-4359-BD15-DBE7321DC3C0}"/>
          </ac:graphicFrameMkLst>
        </pc:graphicFrameChg>
      </pc:sldChg>
      <pc:sldChg chg="delSp modSp delDesignElem">
        <pc:chgData name="Amit Pal (IN)" userId="ff18f083-9209-444d-90ae-6d16e21456c9" providerId="ADAL" clId="{9567893F-C56D-4905-90C2-F528E0082C1E}" dt="2021-05-26T15:34:09.220" v="48" actId="1076"/>
        <pc:sldMkLst>
          <pc:docMk/>
          <pc:sldMk cId="249074738" sldId="307"/>
        </pc:sldMkLst>
        <pc:spChg chg="mod">
          <ac:chgData name="Amit Pal (IN)" userId="ff18f083-9209-444d-90ae-6d16e21456c9" providerId="ADAL" clId="{9567893F-C56D-4905-90C2-F528E0082C1E}" dt="2021-05-26T15:34:07.077" v="47" actId="1076"/>
          <ac:spMkLst>
            <pc:docMk/>
            <pc:sldMk cId="249074738" sldId="307"/>
            <ac:spMk id="7" creationId="{071653D8-8205-4CA9-926E-23BD67C49284}"/>
          </ac:spMkLst>
        </pc:spChg>
        <pc:spChg chg="del">
          <ac:chgData name="Amit Pal (IN)" userId="ff18f083-9209-444d-90ae-6d16e21456c9" providerId="ADAL" clId="{9567893F-C56D-4905-90C2-F528E0082C1E}" dt="2021-05-26T15:32:28.009" v="27"/>
          <ac:spMkLst>
            <pc:docMk/>
            <pc:sldMk cId="249074738" sldId="307"/>
            <ac:spMk id="71" creationId="{56E9B3E6-E277-4D68-BA48-9CB43FFBD6E2}"/>
          </ac:spMkLst>
        </pc:spChg>
        <pc:spChg chg="del">
          <ac:chgData name="Amit Pal (IN)" userId="ff18f083-9209-444d-90ae-6d16e21456c9" providerId="ADAL" clId="{9567893F-C56D-4905-90C2-F528E0082C1E}" dt="2021-05-26T15:32:28.009" v="27"/>
          <ac:spMkLst>
            <pc:docMk/>
            <pc:sldMk cId="249074738" sldId="307"/>
            <ac:spMk id="78" creationId="{D5B0017B-2ECA-49AF-B397-DC140825DF8D}"/>
          </ac:spMkLst>
        </pc:spChg>
        <pc:grpChg chg="del">
          <ac:chgData name="Amit Pal (IN)" userId="ff18f083-9209-444d-90ae-6d16e21456c9" providerId="ADAL" clId="{9567893F-C56D-4905-90C2-F528E0082C1E}" dt="2021-05-26T15:32:28.009" v="27"/>
          <ac:grpSpMkLst>
            <pc:docMk/>
            <pc:sldMk cId="249074738" sldId="307"/>
            <ac:grpSpMk id="73" creationId="{AE1C45F0-260A-458C-96ED-C1F6D2151219}"/>
          </ac:grpSpMkLst>
        </pc:grpChg>
        <pc:graphicFrameChg chg="mod">
          <ac:chgData name="Amit Pal (IN)" userId="ff18f083-9209-444d-90ae-6d16e21456c9" providerId="ADAL" clId="{9567893F-C56D-4905-90C2-F528E0082C1E}" dt="2021-05-26T15:34:09.220" v="48" actId="1076"/>
          <ac:graphicFrameMkLst>
            <pc:docMk/>
            <pc:sldMk cId="249074738" sldId="307"/>
            <ac:graphicFrameMk id="67" creationId="{57A64CD3-CA18-4F12-91ED-13189EC304DE}"/>
          </ac:graphicFrameMkLst>
        </pc:graphicFrameChg>
        <pc:cxnChg chg="del">
          <ac:chgData name="Amit Pal (IN)" userId="ff18f083-9209-444d-90ae-6d16e21456c9" providerId="ADAL" clId="{9567893F-C56D-4905-90C2-F528E0082C1E}" dt="2021-05-26T15:32:28.009" v="27"/>
          <ac:cxnSpMkLst>
            <pc:docMk/>
            <pc:sldMk cId="249074738" sldId="307"/>
            <ac:cxnSpMk id="80" creationId="{6CF1BAF6-AD41-4082-B212-8A1F9A2E8779}"/>
          </ac:cxnSpMkLst>
        </pc:cxnChg>
      </pc:sldChg>
      <pc:sldChg chg="modSp">
        <pc:chgData name="Amit Pal (IN)" userId="ff18f083-9209-444d-90ae-6d16e21456c9" providerId="ADAL" clId="{9567893F-C56D-4905-90C2-F528E0082C1E}" dt="2021-05-26T15:34:18.493" v="50" actId="1076"/>
        <pc:sldMkLst>
          <pc:docMk/>
          <pc:sldMk cId="2132664386" sldId="308"/>
        </pc:sldMkLst>
        <pc:spChg chg="mod">
          <ac:chgData name="Amit Pal (IN)" userId="ff18f083-9209-444d-90ae-6d16e21456c9" providerId="ADAL" clId="{9567893F-C56D-4905-90C2-F528E0082C1E}" dt="2021-05-26T15:34:18.493" v="50" actId="1076"/>
          <ac:spMkLst>
            <pc:docMk/>
            <pc:sldMk cId="2132664386" sldId="308"/>
            <ac:spMk id="5" creationId="{AEB44468-70D1-4D88-80CE-9551C4CD4148}"/>
          </ac:spMkLst>
        </pc:spChg>
        <pc:spChg chg="mod">
          <ac:chgData name="Amit Pal (IN)" userId="ff18f083-9209-444d-90ae-6d16e21456c9" providerId="ADAL" clId="{9567893F-C56D-4905-90C2-F528E0082C1E}" dt="2021-05-26T15:34:15.422" v="49" actId="1076"/>
          <ac:spMkLst>
            <pc:docMk/>
            <pc:sldMk cId="2132664386" sldId="308"/>
            <ac:spMk id="7" creationId="{6D14E595-A8AD-4A73-A173-53D55B947A9F}"/>
          </ac:spMkLst>
        </pc:spChg>
      </pc:sldChg>
      <pc:sldChg chg="delSp modSp delDesignElem">
        <pc:chgData name="Amit Pal (IN)" userId="ff18f083-9209-444d-90ae-6d16e21456c9" providerId="ADAL" clId="{9567893F-C56D-4905-90C2-F528E0082C1E}" dt="2021-05-26T15:34:37.286" v="53" actId="1076"/>
        <pc:sldMkLst>
          <pc:docMk/>
          <pc:sldMk cId="2675402962" sldId="309"/>
        </pc:sldMkLst>
        <pc:spChg chg="mod">
          <ac:chgData name="Amit Pal (IN)" userId="ff18f083-9209-444d-90ae-6d16e21456c9" providerId="ADAL" clId="{9567893F-C56D-4905-90C2-F528E0082C1E}" dt="2021-05-26T15:34:34.381" v="52" actId="1076"/>
          <ac:spMkLst>
            <pc:docMk/>
            <pc:sldMk cId="2675402962" sldId="309"/>
            <ac:spMk id="7" creationId="{071653D8-8205-4CA9-926E-23BD67C49284}"/>
          </ac:spMkLst>
        </pc:spChg>
        <pc:spChg chg="mod">
          <ac:chgData name="Amit Pal (IN)" userId="ff18f083-9209-444d-90ae-6d16e21456c9" providerId="ADAL" clId="{9567893F-C56D-4905-90C2-F528E0082C1E}" dt="2021-05-26T15:34:37.286" v="53" actId="1076"/>
          <ac:spMkLst>
            <pc:docMk/>
            <pc:sldMk cId="2675402962" sldId="309"/>
            <ac:spMk id="9" creationId="{E1281C20-E21C-4FF6-BAE4-23B22B86B766}"/>
          </ac:spMkLst>
        </pc:spChg>
        <pc:spChg chg="del">
          <ac:chgData name="Amit Pal (IN)" userId="ff18f083-9209-444d-90ae-6d16e21456c9" providerId="ADAL" clId="{9567893F-C56D-4905-90C2-F528E0082C1E}" dt="2021-05-26T15:32:28.009" v="27"/>
          <ac:spMkLst>
            <pc:docMk/>
            <pc:sldMk cId="2675402962" sldId="309"/>
            <ac:spMk id="75" creationId="{B6CDA21F-E7AF-4C75-8395-33F58D5B0E45}"/>
          </ac:spMkLst>
        </pc:spChg>
        <pc:spChg chg="del">
          <ac:chgData name="Amit Pal (IN)" userId="ff18f083-9209-444d-90ae-6d16e21456c9" providerId="ADAL" clId="{9567893F-C56D-4905-90C2-F528E0082C1E}" dt="2021-05-26T15:32:28.009" v="27"/>
          <ac:spMkLst>
            <pc:docMk/>
            <pc:sldMk cId="2675402962" sldId="309"/>
            <ac:spMk id="82" creationId="{D5B0017B-2ECA-49AF-B397-DC140825DF8D}"/>
          </ac:spMkLst>
        </pc:spChg>
        <pc:grpChg chg="del">
          <ac:chgData name="Amit Pal (IN)" userId="ff18f083-9209-444d-90ae-6d16e21456c9" providerId="ADAL" clId="{9567893F-C56D-4905-90C2-F528E0082C1E}" dt="2021-05-26T15:32:28.009" v="27"/>
          <ac:grpSpMkLst>
            <pc:docMk/>
            <pc:sldMk cId="2675402962" sldId="309"/>
            <ac:grpSpMk id="77" creationId="{AE1C45F0-260A-458C-96ED-C1F6D2151219}"/>
          </ac:grpSpMkLst>
        </pc:grpChg>
        <pc:cxnChg chg="del">
          <ac:chgData name="Amit Pal (IN)" userId="ff18f083-9209-444d-90ae-6d16e21456c9" providerId="ADAL" clId="{9567893F-C56D-4905-90C2-F528E0082C1E}" dt="2021-05-26T15:32:28.009" v="27"/>
          <ac:cxnSpMkLst>
            <pc:docMk/>
            <pc:sldMk cId="2675402962" sldId="309"/>
            <ac:cxnSpMk id="84" creationId="{6CF1BAF6-AD41-4082-B212-8A1F9A2E8779}"/>
          </ac:cxnSpMkLst>
        </pc:cxnChg>
      </pc:sldChg>
      <pc:sldChg chg="delSp modSp delDesignElem">
        <pc:chgData name="Amit Pal (IN)" userId="ff18f083-9209-444d-90ae-6d16e21456c9" providerId="ADAL" clId="{9567893F-C56D-4905-90C2-F528E0082C1E}" dt="2021-05-26T15:34:44.635" v="55" actId="1076"/>
        <pc:sldMkLst>
          <pc:docMk/>
          <pc:sldMk cId="1994238402" sldId="310"/>
        </pc:sldMkLst>
        <pc:spChg chg="mod">
          <ac:chgData name="Amit Pal (IN)" userId="ff18f083-9209-444d-90ae-6d16e21456c9" providerId="ADAL" clId="{9567893F-C56D-4905-90C2-F528E0082C1E}" dt="2021-05-26T15:34:41.919" v="54" actId="1076"/>
          <ac:spMkLst>
            <pc:docMk/>
            <pc:sldMk cId="1994238402" sldId="310"/>
            <ac:spMk id="7" creationId="{071653D8-8205-4CA9-926E-23BD67C49284}"/>
          </ac:spMkLst>
        </pc:spChg>
        <pc:spChg chg="del">
          <ac:chgData name="Amit Pal (IN)" userId="ff18f083-9209-444d-90ae-6d16e21456c9" providerId="ADAL" clId="{9567893F-C56D-4905-90C2-F528E0082C1E}" dt="2021-05-26T15:32:28.009" v="27"/>
          <ac:spMkLst>
            <pc:docMk/>
            <pc:sldMk cId="1994238402" sldId="310"/>
            <ac:spMk id="94" creationId="{6C4028FD-8BAA-4A19-BFDE-594D991B7552}"/>
          </ac:spMkLst>
        </pc:spChg>
        <pc:graphicFrameChg chg="mod">
          <ac:chgData name="Amit Pal (IN)" userId="ff18f083-9209-444d-90ae-6d16e21456c9" providerId="ADAL" clId="{9567893F-C56D-4905-90C2-F528E0082C1E}" dt="2021-05-26T15:34:44.635" v="55" actId="1076"/>
          <ac:graphicFrameMkLst>
            <pc:docMk/>
            <pc:sldMk cId="1994238402" sldId="310"/>
            <ac:graphicFrameMk id="2" creationId="{AB63F2E9-E254-40A0-BD96-CC4AC11602FD}"/>
          </ac:graphicFrameMkLst>
        </pc:graphicFrameChg>
      </pc:sldChg>
      <pc:sldChg chg="delSp modSp delDesignElem">
        <pc:chgData name="Amit Pal (IN)" userId="ff18f083-9209-444d-90ae-6d16e21456c9" providerId="ADAL" clId="{9567893F-C56D-4905-90C2-F528E0082C1E}" dt="2021-05-26T15:34:50.838" v="56" actId="1076"/>
        <pc:sldMkLst>
          <pc:docMk/>
          <pc:sldMk cId="467061490" sldId="311"/>
        </pc:sldMkLst>
        <pc:spChg chg="mod">
          <ac:chgData name="Amit Pal (IN)" userId="ff18f083-9209-444d-90ae-6d16e21456c9" providerId="ADAL" clId="{9567893F-C56D-4905-90C2-F528E0082C1E}" dt="2021-05-26T15:34:50.838" v="56" actId="1076"/>
          <ac:spMkLst>
            <pc:docMk/>
            <pc:sldMk cId="467061490" sldId="311"/>
            <ac:spMk id="7" creationId="{071653D8-8205-4CA9-926E-23BD67C49284}"/>
          </ac:spMkLst>
        </pc:spChg>
        <pc:spChg chg="del">
          <ac:chgData name="Amit Pal (IN)" userId="ff18f083-9209-444d-90ae-6d16e21456c9" providerId="ADAL" clId="{9567893F-C56D-4905-90C2-F528E0082C1E}" dt="2021-05-26T15:32:28.009" v="27"/>
          <ac:spMkLst>
            <pc:docMk/>
            <pc:sldMk cId="467061490" sldId="311"/>
            <ac:spMk id="91" creationId="{8D1AA55E-40D5-461B-A5A8-4AE8AAB71B08}"/>
          </ac:spMkLst>
        </pc:spChg>
        <pc:grpChg chg="del">
          <ac:chgData name="Amit Pal (IN)" userId="ff18f083-9209-444d-90ae-6d16e21456c9" providerId="ADAL" clId="{9567893F-C56D-4905-90C2-F528E0082C1E}" dt="2021-05-26T15:32:28.009" v="27"/>
          <ac:grpSpMkLst>
            <pc:docMk/>
            <pc:sldMk cId="467061490" sldId="311"/>
            <ac:grpSpMk id="95" creationId="{34F88D19-C269-4F98-BE6B-CFB6207D3669}"/>
          </ac:grpSpMkLst>
        </pc:grpChg>
        <pc:cxnChg chg="del">
          <ac:chgData name="Amit Pal (IN)" userId="ff18f083-9209-444d-90ae-6d16e21456c9" providerId="ADAL" clId="{9567893F-C56D-4905-90C2-F528E0082C1E}" dt="2021-05-26T15:32:28.009" v="27"/>
          <ac:cxnSpMkLst>
            <pc:docMk/>
            <pc:sldMk cId="467061490" sldId="311"/>
            <ac:cxnSpMk id="93" creationId="{C49DA8F6-BCC1-4447-B54C-57856834B94B}"/>
          </ac:cxnSpMkLst>
        </pc:cxnChg>
      </pc:sldChg>
      <pc:sldChg chg="delSp modSp delDesignElem">
        <pc:chgData name="Amit Pal (IN)" userId="ff18f083-9209-444d-90ae-6d16e21456c9" providerId="ADAL" clId="{9567893F-C56D-4905-90C2-F528E0082C1E}" dt="2021-05-26T15:35:03.709" v="59" actId="1076"/>
        <pc:sldMkLst>
          <pc:docMk/>
          <pc:sldMk cId="1808611828" sldId="312"/>
        </pc:sldMkLst>
        <pc:spChg chg="mod">
          <ac:chgData name="Amit Pal (IN)" userId="ff18f083-9209-444d-90ae-6d16e21456c9" providerId="ADAL" clId="{9567893F-C56D-4905-90C2-F528E0082C1E}" dt="2021-05-26T15:35:01.262" v="58" actId="14100"/>
          <ac:spMkLst>
            <pc:docMk/>
            <pc:sldMk cId="1808611828" sldId="312"/>
            <ac:spMk id="7" creationId="{071653D8-8205-4CA9-926E-23BD67C49284}"/>
          </ac:spMkLst>
        </pc:spChg>
        <pc:spChg chg="mod">
          <ac:chgData name="Amit Pal (IN)" userId="ff18f083-9209-444d-90ae-6d16e21456c9" providerId="ADAL" clId="{9567893F-C56D-4905-90C2-F528E0082C1E}" dt="2021-05-26T15:35:03.709" v="59" actId="1076"/>
          <ac:spMkLst>
            <pc:docMk/>
            <pc:sldMk cId="1808611828" sldId="312"/>
            <ac:spMk id="9" creationId="{E1281C20-E21C-4FF6-BAE4-23B22B86B766}"/>
          </ac:spMkLst>
        </pc:spChg>
        <pc:spChg chg="del">
          <ac:chgData name="Amit Pal (IN)" userId="ff18f083-9209-444d-90ae-6d16e21456c9" providerId="ADAL" clId="{9567893F-C56D-4905-90C2-F528E0082C1E}" dt="2021-05-26T15:32:28.009" v="27"/>
          <ac:spMkLst>
            <pc:docMk/>
            <pc:sldMk cId="1808611828" sldId="312"/>
            <ac:spMk id="89" creationId="{DBC6133C-0615-4CE4-9132-37E609A9BDFA}"/>
          </ac:spMkLst>
        </pc:spChg>
        <pc:spChg chg="del">
          <ac:chgData name="Amit Pal (IN)" userId="ff18f083-9209-444d-90ae-6d16e21456c9" providerId="ADAL" clId="{9567893F-C56D-4905-90C2-F528E0082C1E}" dt="2021-05-26T15:32:28.009" v="27"/>
          <ac:spMkLst>
            <pc:docMk/>
            <pc:sldMk cId="1808611828" sldId="312"/>
            <ac:spMk id="91" creationId="{169CC832-2974-4E8D-90ED-3E2941BA7336}"/>
          </ac:spMkLst>
        </pc:spChg>
        <pc:spChg chg="del">
          <ac:chgData name="Amit Pal (IN)" userId="ff18f083-9209-444d-90ae-6d16e21456c9" providerId="ADAL" clId="{9567893F-C56D-4905-90C2-F528E0082C1E}" dt="2021-05-26T15:32:28.009" v="27"/>
          <ac:spMkLst>
            <pc:docMk/>
            <pc:sldMk cId="1808611828" sldId="312"/>
            <ac:spMk id="93" creationId="{55222F96-971A-4F90-B841-6BAB416C7AC1}"/>
          </ac:spMkLst>
        </pc:spChg>
        <pc:spChg chg="del">
          <ac:chgData name="Amit Pal (IN)" userId="ff18f083-9209-444d-90ae-6d16e21456c9" providerId="ADAL" clId="{9567893F-C56D-4905-90C2-F528E0082C1E}" dt="2021-05-26T15:32:28.009" v="27"/>
          <ac:spMkLst>
            <pc:docMk/>
            <pc:sldMk cId="1808611828" sldId="312"/>
            <ac:spMk id="95" creationId="{08980754-6F4B-43C9-B9BE-127B6BED6586}"/>
          </ac:spMkLst>
        </pc:spChg>
        <pc:spChg chg="del">
          <ac:chgData name="Amit Pal (IN)" userId="ff18f083-9209-444d-90ae-6d16e21456c9" providerId="ADAL" clId="{9567893F-C56D-4905-90C2-F528E0082C1E}" dt="2021-05-26T15:32:28.009" v="27"/>
          <ac:spMkLst>
            <pc:docMk/>
            <pc:sldMk cId="1808611828" sldId="312"/>
            <ac:spMk id="97" creationId="{2C1BBA94-3F40-40AA-8BB9-E69E25E537C1}"/>
          </ac:spMkLst>
        </pc:spChg>
      </pc:sldChg>
      <pc:sldChg chg="delSp modSp delDesignElem">
        <pc:chgData name="Amit Pal (IN)" userId="ff18f083-9209-444d-90ae-6d16e21456c9" providerId="ADAL" clId="{9567893F-C56D-4905-90C2-F528E0082C1E}" dt="2021-05-26T15:35:15.597" v="62" actId="1076"/>
        <pc:sldMkLst>
          <pc:docMk/>
          <pc:sldMk cId="946263224" sldId="313"/>
        </pc:sldMkLst>
        <pc:spChg chg="mod">
          <ac:chgData name="Amit Pal (IN)" userId="ff18f083-9209-444d-90ae-6d16e21456c9" providerId="ADAL" clId="{9567893F-C56D-4905-90C2-F528E0082C1E}" dt="2021-05-26T15:35:08.814" v="60" actId="1076"/>
          <ac:spMkLst>
            <pc:docMk/>
            <pc:sldMk cId="946263224" sldId="313"/>
            <ac:spMk id="7" creationId="{071653D8-8205-4CA9-926E-23BD67C49284}"/>
          </ac:spMkLst>
        </pc:spChg>
        <pc:spChg chg="mod">
          <ac:chgData name="Amit Pal (IN)" userId="ff18f083-9209-444d-90ae-6d16e21456c9" providerId="ADAL" clId="{9567893F-C56D-4905-90C2-F528E0082C1E}" dt="2021-05-26T15:35:15.597" v="62" actId="1076"/>
          <ac:spMkLst>
            <pc:docMk/>
            <pc:sldMk cId="946263224" sldId="313"/>
            <ac:spMk id="9" creationId="{E1281C20-E21C-4FF6-BAE4-23B22B86B766}"/>
          </ac:spMkLst>
        </pc:spChg>
        <pc:spChg chg="del">
          <ac:chgData name="Amit Pal (IN)" userId="ff18f083-9209-444d-90ae-6d16e21456c9" providerId="ADAL" clId="{9567893F-C56D-4905-90C2-F528E0082C1E}" dt="2021-05-26T15:32:28.009" v="27"/>
          <ac:spMkLst>
            <pc:docMk/>
            <pc:sldMk cId="946263224" sldId="313"/>
            <ac:spMk id="126" creationId="{19C9EAEA-39D0-4B0E-A0EB-51E7B26740B1}"/>
          </ac:spMkLst>
        </pc:spChg>
        <pc:spChg chg="del">
          <ac:chgData name="Amit Pal (IN)" userId="ff18f083-9209-444d-90ae-6d16e21456c9" providerId="ADAL" clId="{9567893F-C56D-4905-90C2-F528E0082C1E}" dt="2021-05-26T15:32:28.009" v="27"/>
          <ac:spMkLst>
            <pc:docMk/>
            <pc:sldMk cId="946263224" sldId="313"/>
            <ac:spMk id="127" creationId="{201CC55D-ED54-4C5C-95E6-10947BD1103B}"/>
          </ac:spMkLst>
        </pc:spChg>
        <pc:spChg chg="del">
          <ac:chgData name="Amit Pal (IN)" userId="ff18f083-9209-444d-90ae-6d16e21456c9" providerId="ADAL" clId="{9567893F-C56D-4905-90C2-F528E0082C1E}" dt="2021-05-26T15:32:28.009" v="27"/>
          <ac:spMkLst>
            <pc:docMk/>
            <pc:sldMk cId="946263224" sldId="313"/>
            <ac:spMk id="130" creationId="{3873B707-463F-40B0-8227-E8CC6C67EB25}"/>
          </ac:spMkLst>
        </pc:spChg>
        <pc:spChg chg="del">
          <ac:chgData name="Amit Pal (IN)" userId="ff18f083-9209-444d-90ae-6d16e21456c9" providerId="ADAL" clId="{9567893F-C56D-4905-90C2-F528E0082C1E}" dt="2021-05-26T15:32:28.009" v="27"/>
          <ac:spMkLst>
            <pc:docMk/>
            <pc:sldMk cId="946263224" sldId="313"/>
            <ac:spMk id="131" creationId="{C13237C8-E62C-4F0D-A318-BD6FB6C2D138}"/>
          </ac:spMkLst>
        </pc:spChg>
        <pc:grpChg chg="del">
          <ac:chgData name="Amit Pal (IN)" userId="ff18f083-9209-444d-90ae-6d16e21456c9" providerId="ADAL" clId="{9567893F-C56D-4905-90C2-F528E0082C1E}" dt="2021-05-26T15:32:28.009" v="27"/>
          <ac:grpSpMkLst>
            <pc:docMk/>
            <pc:sldMk cId="946263224" sldId="313"/>
            <ac:grpSpMk id="128" creationId="{1DE889C7-FAD6-4397-98E2-05D503484459}"/>
          </ac:grpSpMkLst>
        </pc:grpChg>
      </pc:sldChg>
      <pc:sldChg chg="delSp modSp delDesignElem">
        <pc:chgData name="Amit Pal (IN)" userId="ff18f083-9209-444d-90ae-6d16e21456c9" providerId="ADAL" clId="{9567893F-C56D-4905-90C2-F528E0082C1E}" dt="2021-05-26T15:35:27.454" v="65" actId="1076"/>
        <pc:sldMkLst>
          <pc:docMk/>
          <pc:sldMk cId="1768979310" sldId="314"/>
        </pc:sldMkLst>
        <pc:spChg chg="mod">
          <ac:chgData name="Amit Pal (IN)" userId="ff18f083-9209-444d-90ae-6d16e21456c9" providerId="ADAL" clId="{9567893F-C56D-4905-90C2-F528E0082C1E}" dt="2021-05-26T15:35:23.462" v="64" actId="14100"/>
          <ac:spMkLst>
            <pc:docMk/>
            <pc:sldMk cId="1768979310" sldId="314"/>
            <ac:spMk id="7" creationId="{071653D8-8205-4CA9-926E-23BD67C49284}"/>
          </ac:spMkLst>
        </pc:spChg>
        <pc:spChg chg="mod">
          <ac:chgData name="Amit Pal (IN)" userId="ff18f083-9209-444d-90ae-6d16e21456c9" providerId="ADAL" clId="{9567893F-C56D-4905-90C2-F528E0082C1E}" dt="2021-05-26T15:35:27.454" v="65" actId="1076"/>
          <ac:spMkLst>
            <pc:docMk/>
            <pc:sldMk cId="1768979310" sldId="314"/>
            <ac:spMk id="9" creationId="{E1281C20-E21C-4FF6-BAE4-23B22B86B766}"/>
          </ac:spMkLst>
        </pc:spChg>
        <pc:spChg chg="del">
          <ac:chgData name="Amit Pal (IN)" userId="ff18f083-9209-444d-90ae-6d16e21456c9" providerId="ADAL" clId="{9567893F-C56D-4905-90C2-F528E0082C1E}" dt="2021-05-26T15:32:28.009" v="27"/>
          <ac:spMkLst>
            <pc:docMk/>
            <pc:sldMk cId="1768979310" sldId="314"/>
            <ac:spMk id="160" creationId="{28D31E1B-0407-4223-9642-0B642CBF57D9}"/>
          </ac:spMkLst>
        </pc:spChg>
        <pc:spChg chg="del">
          <ac:chgData name="Amit Pal (IN)" userId="ff18f083-9209-444d-90ae-6d16e21456c9" providerId="ADAL" clId="{9567893F-C56D-4905-90C2-F528E0082C1E}" dt="2021-05-26T15:32:28.009" v="27"/>
          <ac:spMkLst>
            <pc:docMk/>
            <pc:sldMk cId="1768979310" sldId="314"/>
            <ac:spMk id="162" creationId="{D5B0017B-2ECA-49AF-B397-DC140825DF8D}"/>
          </ac:spMkLst>
        </pc:spChg>
        <pc:spChg chg="del">
          <ac:chgData name="Amit Pal (IN)" userId="ff18f083-9209-444d-90ae-6d16e21456c9" providerId="ADAL" clId="{9567893F-C56D-4905-90C2-F528E0082C1E}" dt="2021-05-26T15:32:28.009" v="27"/>
          <ac:spMkLst>
            <pc:docMk/>
            <pc:sldMk cId="1768979310" sldId="314"/>
            <ac:spMk id="163" creationId="{70E96339-907C-46C3-99AC-31179B6F0EBD}"/>
          </ac:spMkLst>
        </pc:spChg>
        <pc:grpChg chg="del">
          <ac:chgData name="Amit Pal (IN)" userId="ff18f083-9209-444d-90ae-6d16e21456c9" providerId="ADAL" clId="{9567893F-C56D-4905-90C2-F528E0082C1E}" dt="2021-05-26T15:32:28.009" v="27"/>
          <ac:grpSpMkLst>
            <pc:docMk/>
            <pc:sldMk cId="1768979310" sldId="314"/>
            <ac:grpSpMk id="161" creationId="{AE1C45F0-260A-458C-96ED-C1F6D2151219}"/>
          </ac:grpSpMkLst>
        </pc:grpChg>
        <pc:cxnChg chg="del">
          <ac:chgData name="Amit Pal (IN)" userId="ff18f083-9209-444d-90ae-6d16e21456c9" providerId="ADAL" clId="{9567893F-C56D-4905-90C2-F528E0082C1E}" dt="2021-05-26T15:32:28.009" v="27"/>
          <ac:cxnSpMkLst>
            <pc:docMk/>
            <pc:sldMk cId="1768979310" sldId="314"/>
            <ac:cxnSpMk id="164" creationId="{6CF1BAF6-AD41-4082-B212-8A1F9A2E8779}"/>
          </ac:cxnSpMkLst>
        </pc:cxnChg>
      </pc:sldChg>
      <pc:sldChg chg="delSp modSp delDesignElem">
        <pc:chgData name="Amit Pal (IN)" userId="ff18f083-9209-444d-90ae-6d16e21456c9" providerId="ADAL" clId="{9567893F-C56D-4905-90C2-F528E0082C1E}" dt="2021-05-26T15:35:38.429" v="68" actId="1076"/>
        <pc:sldMkLst>
          <pc:docMk/>
          <pc:sldMk cId="3763819012" sldId="315"/>
        </pc:sldMkLst>
        <pc:spChg chg="mod">
          <ac:chgData name="Amit Pal (IN)" userId="ff18f083-9209-444d-90ae-6d16e21456c9" providerId="ADAL" clId="{9567893F-C56D-4905-90C2-F528E0082C1E}" dt="2021-05-26T15:35:33.973" v="67" actId="14100"/>
          <ac:spMkLst>
            <pc:docMk/>
            <pc:sldMk cId="3763819012" sldId="315"/>
            <ac:spMk id="7" creationId="{071653D8-8205-4CA9-926E-23BD67C49284}"/>
          </ac:spMkLst>
        </pc:spChg>
        <pc:spChg chg="mod">
          <ac:chgData name="Amit Pal (IN)" userId="ff18f083-9209-444d-90ae-6d16e21456c9" providerId="ADAL" clId="{9567893F-C56D-4905-90C2-F528E0082C1E}" dt="2021-05-26T15:35:38.429" v="68" actId="1076"/>
          <ac:spMkLst>
            <pc:docMk/>
            <pc:sldMk cId="3763819012" sldId="315"/>
            <ac:spMk id="9" creationId="{E1281C20-E21C-4FF6-BAE4-23B22B86B766}"/>
          </ac:spMkLst>
        </pc:spChg>
        <pc:spChg chg="del">
          <ac:chgData name="Amit Pal (IN)" userId="ff18f083-9209-444d-90ae-6d16e21456c9" providerId="ADAL" clId="{9567893F-C56D-4905-90C2-F528E0082C1E}" dt="2021-05-26T15:32:28.009" v="27"/>
          <ac:spMkLst>
            <pc:docMk/>
            <pc:sldMk cId="3763819012" sldId="315"/>
            <ac:spMk id="169" creationId="{DBC6133C-0615-4CE4-9132-37E609A9BDFA}"/>
          </ac:spMkLst>
        </pc:spChg>
        <pc:spChg chg="del">
          <ac:chgData name="Amit Pal (IN)" userId="ff18f083-9209-444d-90ae-6d16e21456c9" providerId="ADAL" clId="{9567893F-C56D-4905-90C2-F528E0082C1E}" dt="2021-05-26T15:32:28.009" v="27"/>
          <ac:spMkLst>
            <pc:docMk/>
            <pc:sldMk cId="3763819012" sldId="315"/>
            <ac:spMk id="171" creationId="{169CC832-2974-4E8D-90ED-3E2941BA7336}"/>
          </ac:spMkLst>
        </pc:spChg>
        <pc:spChg chg="del">
          <ac:chgData name="Amit Pal (IN)" userId="ff18f083-9209-444d-90ae-6d16e21456c9" providerId="ADAL" clId="{9567893F-C56D-4905-90C2-F528E0082C1E}" dt="2021-05-26T15:32:28.009" v="27"/>
          <ac:spMkLst>
            <pc:docMk/>
            <pc:sldMk cId="3763819012" sldId="315"/>
            <ac:spMk id="173" creationId="{55222F96-971A-4F90-B841-6BAB416C7AC1}"/>
          </ac:spMkLst>
        </pc:spChg>
        <pc:spChg chg="del">
          <ac:chgData name="Amit Pal (IN)" userId="ff18f083-9209-444d-90ae-6d16e21456c9" providerId="ADAL" clId="{9567893F-C56D-4905-90C2-F528E0082C1E}" dt="2021-05-26T15:32:28.009" v="27"/>
          <ac:spMkLst>
            <pc:docMk/>
            <pc:sldMk cId="3763819012" sldId="315"/>
            <ac:spMk id="175" creationId="{08980754-6F4B-43C9-B9BE-127B6BED6586}"/>
          </ac:spMkLst>
        </pc:spChg>
        <pc:spChg chg="del">
          <ac:chgData name="Amit Pal (IN)" userId="ff18f083-9209-444d-90ae-6d16e21456c9" providerId="ADAL" clId="{9567893F-C56D-4905-90C2-F528E0082C1E}" dt="2021-05-26T15:32:28.009" v="27"/>
          <ac:spMkLst>
            <pc:docMk/>
            <pc:sldMk cId="3763819012" sldId="315"/>
            <ac:spMk id="177" creationId="{2C1BBA94-3F40-40AA-8BB9-E69E25E537C1}"/>
          </ac:spMkLst>
        </pc:spChg>
      </pc:sldChg>
      <pc:sldChg chg="modSp">
        <pc:chgData name="Amit Pal (IN)" userId="ff18f083-9209-444d-90ae-6d16e21456c9" providerId="ADAL" clId="{9567893F-C56D-4905-90C2-F528E0082C1E}" dt="2021-05-26T15:35:53.254" v="72" actId="1076"/>
        <pc:sldMkLst>
          <pc:docMk/>
          <pc:sldMk cId="3377266109" sldId="316"/>
        </pc:sldMkLst>
        <pc:spChg chg="mod">
          <ac:chgData name="Amit Pal (IN)" userId="ff18f083-9209-444d-90ae-6d16e21456c9" providerId="ADAL" clId="{9567893F-C56D-4905-90C2-F528E0082C1E}" dt="2021-05-26T15:35:53.254" v="72" actId="1076"/>
          <ac:spMkLst>
            <pc:docMk/>
            <pc:sldMk cId="3377266109" sldId="316"/>
            <ac:spMk id="5" creationId="{AEB44468-70D1-4D88-80CE-9551C4CD4148}"/>
          </ac:spMkLst>
        </pc:spChg>
        <pc:spChg chg="mod">
          <ac:chgData name="Amit Pal (IN)" userId="ff18f083-9209-444d-90ae-6d16e21456c9" providerId="ADAL" clId="{9567893F-C56D-4905-90C2-F528E0082C1E}" dt="2021-05-26T15:35:50.188" v="71" actId="1076"/>
          <ac:spMkLst>
            <pc:docMk/>
            <pc:sldMk cId="3377266109" sldId="316"/>
            <ac:spMk id="7" creationId="{6D14E595-A8AD-4A73-A173-53D55B947A9F}"/>
          </ac:spMkLst>
        </pc:spChg>
      </pc:sldChg>
      <pc:sldChg chg="delSp modSp delDesignElem">
        <pc:chgData name="Amit Pal (IN)" userId="ff18f083-9209-444d-90ae-6d16e21456c9" providerId="ADAL" clId="{9567893F-C56D-4905-90C2-F528E0082C1E}" dt="2021-05-26T15:36:02.686" v="74" actId="1076"/>
        <pc:sldMkLst>
          <pc:docMk/>
          <pc:sldMk cId="3827668332" sldId="318"/>
        </pc:sldMkLst>
        <pc:spChg chg="mod">
          <ac:chgData name="Amit Pal (IN)" userId="ff18f083-9209-444d-90ae-6d16e21456c9" providerId="ADAL" clId="{9567893F-C56D-4905-90C2-F528E0082C1E}" dt="2021-05-26T15:35:58.510" v="73" actId="1076"/>
          <ac:spMkLst>
            <pc:docMk/>
            <pc:sldMk cId="3827668332" sldId="318"/>
            <ac:spMk id="7" creationId="{071653D8-8205-4CA9-926E-23BD67C49284}"/>
          </ac:spMkLst>
        </pc:spChg>
        <pc:spChg chg="del">
          <ac:chgData name="Amit Pal (IN)" userId="ff18f083-9209-444d-90ae-6d16e21456c9" providerId="ADAL" clId="{9567893F-C56D-4905-90C2-F528E0082C1E}" dt="2021-05-26T15:32:28.009" v="27"/>
          <ac:spMkLst>
            <pc:docMk/>
            <pc:sldMk cId="3827668332" sldId="318"/>
            <ac:spMk id="111" creationId="{56E9B3E6-E277-4D68-BA48-9CB43FFBD6E2}"/>
          </ac:spMkLst>
        </pc:spChg>
        <pc:spChg chg="del">
          <ac:chgData name="Amit Pal (IN)" userId="ff18f083-9209-444d-90ae-6d16e21456c9" providerId="ADAL" clId="{9567893F-C56D-4905-90C2-F528E0082C1E}" dt="2021-05-26T15:32:28.009" v="27"/>
          <ac:spMkLst>
            <pc:docMk/>
            <pc:sldMk cId="3827668332" sldId="318"/>
            <ac:spMk id="123" creationId="{D5B0017B-2ECA-49AF-B397-DC140825DF8D}"/>
          </ac:spMkLst>
        </pc:spChg>
        <pc:grpChg chg="del">
          <ac:chgData name="Amit Pal (IN)" userId="ff18f083-9209-444d-90ae-6d16e21456c9" providerId="ADAL" clId="{9567893F-C56D-4905-90C2-F528E0082C1E}" dt="2021-05-26T15:32:28.009" v="27"/>
          <ac:grpSpMkLst>
            <pc:docMk/>
            <pc:sldMk cId="3827668332" sldId="318"/>
            <ac:grpSpMk id="113" creationId="{AE1C45F0-260A-458C-96ED-C1F6D2151219}"/>
          </ac:grpSpMkLst>
        </pc:grpChg>
        <pc:graphicFrameChg chg="mod">
          <ac:chgData name="Amit Pal (IN)" userId="ff18f083-9209-444d-90ae-6d16e21456c9" providerId="ADAL" clId="{9567893F-C56D-4905-90C2-F528E0082C1E}" dt="2021-05-26T15:36:02.686" v="74" actId="1076"/>
          <ac:graphicFrameMkLst>
            <pc:docMk/>
            <pc:sldMk cId="3827668332" sldId="318"/>
            <ac:graphicFrameMk id="107" creationId="{247D8FC3-3E7A-4306-A67C-05EA94C0E27A}"/>
          </ac:graphicFrameMkLst>
        </pc:graphicFrameChg>
        <pc:cxnChg chg="del">
          <ac:chgData name="Amit Pal (IN)" userId="ff18f083-9209-444d-90ae-6d16e21456c9" providerId="ADAL" clId="{9567893F-C56D-4905-90C2-F528E0082C1E}" dt="2021-05-26T15:32:28.009" v="27"/>
          <ac:cxnSpMkLst>
            <pc:docMk/>
            <pc:sldMk cId="3827668332" sldId="318"/>
            <ac:cxnSpMk id="124" creationId="{6CF1BAF6-AD41-4082-B212-8A1F9A2E8779}"/>
          </ac:cxnSpMkLst>
        </pc:cxnChg>
      </pc:sldChg>
      <pc:sldChg chg="delSp modSp delDesignElem">
        <pc:chgData name="Amit Pal (IN)" userId="ff18f083-9209-444d-90ae-6d16e21456c9" providerId="ADAL" clId="{9567893F-C56D-4905-90C2-F528E0082C1E}" dt="2021-05-26T15:36:10.949" v="76" actId="1076"/>
        <pc:sldMkLst>
          <pc:docMk/>
          <pc:sldMk cId="840812245" sldId="319"/>
        </pc:sldMkLst>
        <pc:spChg chg="mod">
          <ac:chgData name="Amit Pal (IN)" userId="ff18f083-9209-444d-90ae-6d16e21456c9" providerId="ADAL" clId="{9567893F-C56D-4905-90C2-F528E0082C1E}" dt="2021-05-26T15:36:10.949" v="76" actId="1076"/>
          <ac:spMkLst>
            <pc:docMk/>
            <pc:sldMk cId="840812245" sldId="319"/>
            <ac:spMk id="2" creationId="{16BA7567-0972-4A20-B16F-22866096E3AE}"/>
          </ac:spMkLst>
        </pc:spChg>
        <pc:spChg chg="mod">
          <ac:chgData name="Amit Pal (IN)" userId="ff18f083-9209-444d-90ae-6d16e21456c9" providerId="ADAL" clId="{9567893F-C56D-4905-90C2-F528E0082C1E}" dt="2021-05-26T15:36:08.709" v="75" actId="1076"/>
          <ac:spMkLst>
            <pc:docMk/>
            <pc:sldMk cId="840812245" sldId="319"/>
            <ac:spMk id="7" creationId="{071653D8-8205-4CA9-926E-23BD67C49284}"/>
          </ac:spMkLst>
        </pc:spChg>
        <pc:spChg chg="del">
          <ac:chgData name="Amit Pal (IN)" userId="ff18f083-9209-444d-90ae-6d16e21456c9" providerId="ADAL" clId="{9567893F-C56D-4905-90C2-F528E0082C1E}" dt="2021-05-26T15:32:28.009" v="27"/>
          <ac:spMkLst>
            <pc:docMk/>
            <pc:sldMk cId="840812245" sldId="319"/>
            <ac:spMk id="129" creationId="{3AD318CC-E2A8-4E27-9548-A047A78999B1}"/>
          </ac:spMkLst>
        </pc:spChg>
        <pc:spChg chg="del">
          <ac:chgData name="Amit Pal (IN)" userId="ff18f083-9209-444d-90ae-6d16e21456c9" providerId="ADAL" clId="{9567893F-C56D-4905-90C2-F528E0082C1E}" dt="2021-05-26T15:32:28.009" v="27"/>
          <ac:spMkLst>
            <pc:docMk/>
            <pc:sldMk cId="840812245" sldId="319"/>
            <ac:spMk id="135" creationId="{2C1BBA94-3F40-40AA-8BB9-E69E25E537C1}"/>
          </ac:spMkLst>
        </pc:spChg>
        <pc:grpChg chg="del">
          <ac:chgData name="Amit Pal (IN)" userId="ff18f083-9209-444d-90ae-6d16e21456c9" providerId="ADAL" clId="{9567893F-C56D-4905-90C2-F528E0082C1E}" dt="2021-05-26T15:32:28.009" v="27"/>
          <ac:grpSpMkLst>
            <pc:docMk/>
            <pc:sldMk cId="840812245" sldId="319"/>
            <ac:grpSpMk id="131" creationId="{B14B560F-9DD7-4302-A60B-EBD3EF59B073}"/>
          </ac:grpSpMkLst>
        </pc:grpChg>
      </pc:sldChg>
      <pc:sldChg chg="modSp">
        <pc:chgData name="Amit Pal (IN)" userId="ff18f083-9209-444d-90ae-6d16e21456c9" providerId="ADAL" clId="{9567893F-C56D-4905-90C2-F528E0082C1E}" dt="2021-05-26T15:36:18.053" v="77" actId="1076"/>
        <pc:sldMkLst>
          <pc:docMk/>
          <pc:sldMk cId="3288240115" sldId="321"/>
        </pc:sldMkLst>
        <pc:spChg chg="mod">
          <ac:chgData name="Amit Pal (IN)" userId="ff18f083-9209-444d-90ae-6d16e21456c9" providerId="ADAL" clId="{9567893F-C56D-4905-90C2-F528E0082C1E}" dt="2021-05-26T15:36:18.053" v="77" actId="1076"/>
          <ac:spMkLst>
            <pc:docMk/>
            <pc:sldMk cId="3288240115" sldId="321"/>
            <ac:spMk id="7" creationId="{6D14E595-A8AD-4A73-A173-53D55B947A9F}"/>
          </ac:spMkLst>
        </pc:spChg>
      </pc:sldChg>
      <pc:sldChg chg="modSp">
        <pc:chgData name="Amit Pal (IN)" userId="ff18f083-9209-444d-90ae-6d16e21456c9" providerId="ADAL" clId="{9567893F-C56D-4905-90C2-F528E0082C1E}" dt="2021-05-26T15:36:33.581" v="80" actId="1076"/>
        <pc:sldMkLst>
          <pc:docMk/>
          <pc:sldMk cId="1637841364" sldId="322"/>
        </pc:sldMkLst>
        <pc:spChg chg="mod">
          <ac:chgData name="Amit Pal (IN)" userId="ff18f083-9209-444d-90ae-6d16e21456c9" providerId="ADAL" clId="{9567893F-C56D-4905-90C2-F528E0082C1E}" dt="2021-05-26T15:36:33.581" v="80" actId="1076"/>
          <ac:spMkLst>
            <pc:docMk/>
            <pc:sldMk cId="1637841364" sldId="322"/>
            <ac:spMk id="7" creationId="{6D14E595-A8AD-4A73-A173-53D55B947A9F}"/>
          </ac:spMkLst>
        </pc:spChg>
        <pc:spChg chg="mod">
          <ac:chgData name="Amit Pal (IN)" userId="ff18f083-9209-444d-90ae-6d16e21456c9" providerId="ADAL" clId="{9567893F-C56D-4905-90C2-F528E0082C1E}" dt="2021-05-26T15:36:30.294" v="79" actId="1076"/>
          <ac:spMkLst>
            <pc:docMk/>
            <pc:sldMk cId="1637841364" sldId="322"/>
            <ac:spMk id="10" creationId="{E645808A-390D-485F-934F-1CADD5EC62C2}"/>
          </ac:spMkLst>
        </pc:spChg>
      </pc:sldChg>
      <pc:sldChg chg="modSp">
        <pc:chgData name="Amit Pal (IN)" userId="ff18f083-9209-444d-90ae-6d16e21456c9" providerId="ADAL" clId="{9567893F-C56D-4905-90C2-F528E0082C1E}" dt="2021-05-26T15:36:40.230" v="81" actId="1076"/>
        <pc:sldMkLst>
          <pc:docMk/>
          <pc:sldMk cId="4074356802" sldId="323"/>
        </pc:sldMkLst>
        <pc:spChg chg="mod">
          <ac:chgData name="Amit Pal (IN)" userId="ff18f083-9209-444d-90ae-6d16e21456c9" providerId="ADAL" clId="{9567893F-C56D-4905-90C2-F528E0082C1E}" dt="2021-05-26T15:36:40.230" v="81" actId="1076"/>
          <ac:spMkLst>
            <pc:docMk/>
            <pc:sldMk cId="4074356802" sldId="323"/>
            <ac:spMk id="7" creationId="{6D14E595-A8AD-4A73-A173-53D55B947A9F}"/>
          </ac:spMkLst>
        </pc:spChg>
      </pc:sldChg>
      <pc:sldChg chg="delSp modSp delDesignElem">
        <pc:chgData name="Amit Pal (IN)" userId="ff18f083-9209-444d-90ae-6d16e21456c9" providerId="ADAL" clId="{9567893F-C56D-4905-90C2-F528E0082C1E}" dt="2021-05-26T15:36:47.182" v="82" actId="1076"/>
        <pc:sldMkLst>
          <pc:docMk/>
          <pc:sldMk cId="1274503037" sldId="324"/>
        </pc:sldMkLst>
        <pc:spChg chg="mod">
          <ac:chgData name="Amit Pal (IN)" userId="ff18f083-9209-444d-90ae-6d16e21456c9" providerId="ADAL" clId="{9567893F-C56D-4905-90C2-F528E0082C1E}" dt="2021-05-26T15:36:47.182" v="82" actId="1076"/>
          <ac:spMkLst>
            <pc:docMk/>
            <pc:sldMk cId="1274503037" sldId="324"/>
            <ac:spMk id="7" creationId="{071653D8-8205-4CA9-926E-23BD67C49284}"/>
          </ac:spMkLst>
        </pc:spChg>
        <pc:spChg chg="del">
          <ac:chgData name="Amit Pal (IN)" userId="ff18f083-9209-444d-90ae-6d16e21456c9" providerId="ADAL" clId="{9567893F-C56D-4905-90C2-F528E0082C1E}" dt="2021-05-26T15:32:28.009" v="27"/>
          <ac:spMkLst>
            <pc:docMk/>
            <pc:sldMk cId="1274503037" sldId="324"/>
            <ac:spMk id="94" creationId="{6C4028FD-8BAA-4A19-BFDE-594D991B7552}"/>
          </ac:spMkLst>
        </pc:spChg>
      </pc:sldChg>
      <pc:sldChg chg="modSp">
        <pc:chgData name="Amit Pal (IN)" userId="ff18f083-9209-444d-90ae-6d16e21456c9" providerId="ADAL" clId="{9567893F-C56D-4905-90C2-F528E0082C1E}" dt="2021-05-26T15:37:14.412" v="91" actId="1076"/>
        <pc:sldMkLst>
          <pc:docMk/>
          <pc:sldMk cId="1343469524" sldId="325"/>
        </pc:sldMkLst>
        <pc:spChg chg="mod">
          <ac:chgData name="Amit Pal (IN)" userId="ff18f083-9209-444d-90ae-6d16e21456c9" providerId="ADAL" clId="{9567893F-C56D-4905-90C2-F528E0082C1E}" dt="2021-05-26T15:37:14.412" v="91" actId="1076"/>
          <ac:spMkLst>
            <pc:docMk/>
            <pc:sldMk cId="1343469524" sldId="325"/>
            <ac:spMk id="5" creationId="{AEB44468-70D1-4D88-80CE-9551C4CD4148}"/>
          </ac:spMkLst>
        </pc:spChg>
        <pc:spChg chg="mod">
          <ac:chgData name="Amit Pal (IN)" userId="ff18f083-9209-444d-90ae-6d16e21456c9" providerId="ADAL" clId="{9567893F-C56D-4905-90C2-F528E0082C1E}" dt="2021-05-26T15:37:11.885" v="90" actId="1076"/>
          <ac:spMkLst>
            <pc:docMk/>
            <pc:sldMk cId="1343469524" sldId="325"/>
            <ac:spMk id="7" creationId="{6D14E595-A8AD-4A73-A173-53D55B947A9F}"/>
          </ac:spMkLst>
        </pc:spChg>
      </pc:sldChg>
      <pc:sldChg chg="delSp modSp delDesignElem">
        <pc:chgData name="Amit Pal (IN)" userId="ff18f083-9209-444d-90ae-6d16e21456c9" providerId="ADAL" clId="{9567893F-C56D-4905-90C2-F528E0082C1E}" dt="2021-05-26T15:37:19.717" v="92" actId="1076"/>
        <pc:sldMkLst>
          <pc:docMk/>
          <pc:sldMk cId="702667816" sldId="326"/>
        </pc:sldMkLst>
        <pc:spChg chg="mod">
          <ac:chgData name="Amit Pal (IN)" userId="ff18f083-9209-444d-90ae-6d16e21456c9" providerId="ADAL" clId="{9567893F-C56D-4905-90C2-F528E0082C1E}" dt="2021-05-26T15:37:19.717" v="92" actId="1076"/>
          <ac:spMkLst>
            <pc:docMk/>
            <pc:sldMk cId="702667816" sldId="326"/>
            <ac:spMk id="7" creationId="{071653D8-8205-4CA9-926E-23BD67C49284}"/>
          </ac:spMkLst>
        </pc:spChg>
        <pc:spChg chg="del">
          <ac:chgData name="Amit Pal (IN)" userId="ff18f083-9209-444d-90ae-6d16e21456c9" providerId="ADAL" clId="{9567893F-C56D-4905-90C2-F528E0082C1E}" dt="2021-05-26T15:32:28.009" v="27"/>
          <ac:spMkLst>
            <pc:docMk/>
            <pc:sldMk cId="702667816" sldId="326"/>
            <ac:spMk id="94" creationId="{6C4028FD-8BAA-4A19-BFDE-594D991B7552}"/>
          </ac:spMkLst>
        </pc:spChg>
      </pc:sldChg>
      <pc:sldChg chg="delSp modSp delDesignElem">
        <pc:chgData name="Amit Pal (IN)" userId="ff18f083-9209-444d-90ae-6d16e21456c9" providerId="ADAL" clId="{9567893F-C56D-4905-90C2-F528E0082C1E}" dt="2021-05-26T15:37:33.045" v="96" actId="1076"/>
        <pc:sldMkLst>
          <pc:docMk/>
          <pc:sldMk cId="2294571039" sldId="327"/>
        </pc:sldMkLst>
        <pc:spChg chg="mod">
          <ac:chgData name="Amit Pal (IN)" userId="ff18f083-9209-444d-90ae-6d16e21456c9" providerId="ADAL" clId="{9567893F-C56D-4905-90C2-F528E0082C1E}" dt="2021-05-26T15:37:33.045" v="96" actId="1076"/>
          <ac:spMkLst>
            <pc:docMk/>
            <pc:sldMk cId="2294571039" sldId="327"/>
            <ac:spMk id="5" creationId="{AEB44468-70D1-4D88-80CE-9551C4CD4148}"/>
          </ac:spMkLst>
        </pc:spChg>
        <pc:spChg chg="mod">
          <ac:chgData name="Amit Pal (IN)" userId="ff18f083-9209-444d-90ae-6d16e21456c9" providerId="ADAL" clId="{9567893F-C56D-4905-90C2-F528E0082C1E}" dt="2021-05-26T15:37:30.589" v="95" actId="14100"/>
          <ac:spMkLst>
            <pc:docMk/>
            <pc:sldMk cId="2294571039" sldId="327"/>
            <ac:spMk id="7" creationId="{6D14E595-A8AD-4A73-A173-53D55B947A9F}"/>
          </ac:spMkLst>
        </pc:spChg>
        <pc:spChg chg="del">
          <ac:chgData name="Amit Pal (IN)" userId="ff18f083-9209-444d-90ae-6d16e21456c9" providerId="ADAL" clId="{9567893F-C56D-4905-90C2-F528E0082C1E}" dt="2021-05-26T15:32:28.009" v="27"/>
          <ac:spMkLst>
            <pc:docMk/>
            <pc:sldMk cId="2294571039" sldId="327"/>
            <ac:spMk id="13" creationId="{DBC6133C-0615-4CE4-9132-37E609A9BDFA}"/>
          </ac:spMkLst>
        </pc:spChg>
        <pc:spChg chg="del">
          <ac:chgData name="Amit Pal (IN)" userId="ff18f083-9209-444d-90ae-6d16e21456c9" providerId="ADAL" clId="{9567893F-C56D-4905-90C2-F528E0082C1E}" dt="2021-05-26T15:32:28.009" v="27"/>
          <ac:spMkLst>
            <pc:docMk/>
            <pc:sldMk cId="2294571039" sldId="327"/>
            <ac:spMk id="15" creationId="{169CC832-2974-4E8D-90ED-3E2941BA7336}"/>
          </ac:spMkLst>
        </pc:spChg>
        <pc:spChg chg="del">
          <ac:chgData name="Amit Pal (IN)" userId="ff18f083-9209-444d-90ae-6d16e21456c9" providerId="ADAL" clId="{9567893F-C56D-4905-90C2-F528E0082C1E}" dt="2021-05-26T15:32:28.009" v="27"/>
          <ac:spMkLst>
            <pc:docMk/>
            <pc:sldMk cId="2294571039" sldId="327"/>
            <ac:spMk id="17" creationId="{55222F96-971A-4F90-B841-6BAB416C7AC1}"/>
          </ac:spMkLst>
        </pc:spChg>
        <pc:spChg chg="del">
          <ac:chgData name="Amit Pal (IN)" userId="ff18f083-9209-444d-90ae-6d16e21456c9" providerId="ADAL" clId="{9567893F-C56D-4905-90C2-F528E0082C1E}" dt="2021-05-26T15:32:28.009" v="27"/>
          <ac:spMkLst>
            <pc:docMk/>
            <pc:sldMk cId="2294571039" sldId="327"/>
            <ac:spMk id="19" creationId="{08980754-6F4B-43C9-B9BE-127B6BED6586}"/>
          </ac:spMkLst>
        </pc:spChg>
        <pc:spChg chg="del">
          <ac:chgData name="Amit Pal (IN)" userId="ff18f083-9209-444d-90ae-6d16e21456c9" providerId="ADAL" clId="{9567893F-C56D-4905-90C2-F528E0082C1E}" dt="2021-05-26T15:32:28.009" v="27"/>
          <ac:spMkLst>
            <pc:docMk/>
            <pc:sldMk cId="2294571039" sldId="327"/>
            <ac:spMk id="21" creationId="{2C1BBA94-3F40-40AA-8BB9-E69E25E537C1}"/>
          </ac:spMkLst>
        </pc:spChg>
      </pc:sldChg>
      <pc:sldChg chg="delSp modSp delDesignElem">
        <pc:chgData name="Amit Pal (IN)" userId="ff18f083-9209-444d-90ae-6d16e21456c9" providerId="ADAL" clId="{9567893F-C56D-4905-90C2-F528E0082C1E}" dt="2021-05-26T15:37:43.510" v="100" actId="1076"/>
        <pc:sldMkLst>
          <pc:docMk/>
          <pc:sldMk cId="1182585832" sldId="328"/>
        </pc:sldMkLst>
        <pc:spChg chg="mod">
          <ac:chgData name="Amit Pal (IN)" userId="ff18f083-9209-444d-90ae-6d16e21456c9" providerId="ADAL" clId="{9567893F-C56D-4905-90C2-F528E0082C1E}" dt="2021-05-26T15:37:43.510" v="100" actId="1076"/>
          <ac:spMkLst>
            <pc:docMk/>
            <pc:sldMk cId="1182585832" sldId="328"/>
            <ac:spMk id="5" creationId="{AEB44468-70D1-4D88-80CE-9551C4CD4148}"/>
          </ac:spMkLst>
        </pc:spChg>
        <pc:spChg chg="mod">
          <ac:chgData name="Amit Pal (IN)" userId="ff18f083-9209-444d-90ae-6d16e21456c9" providerId="ADAL" clId="{9567893F-C56D-4905-90C2-F528E0082C1E}" dt="2021-05-26T15:37:41.581" v="99" actId="14100"/>
          <ac:spMkLst>
            <pc:docMk/>
            <pc:sldMk cId="1182585832" sldId="328"/>
            <ac:spMk id="7" creationId="{6D14E595-A8AD-4A73-A173-53D55B947A9F}"/>
          </ac:spMkLst>
        </pc:spChg>
        <pc:spChg chg="del">
          <ac:chgData name="Amit Pal (IN)" userId="ff18f083-9209-444d-90ae-6d16e21456c9" providerId="ADAL" clId="{9567893F-C56D-4905-90C2-F528E0082C1E}" dt="2021-05-26T15:32:28.009" v="27"/>
          <ac:spMkLst>
            <pc:docMk/>
            <pc:sldMk cId="1182585832" sldId="328"/>
            <ac:spMk id="52" creationId="{DBC6133C-0615-4CE4-9132-37E609A9BDFA}"/>
          </ac:spMkLst>
        </pc:spChg>
        <pc:spChg chg="del">
          <ac:chgData name="Amit Pal (IN)" userId="ff18f083-9209-444d-90ae-6d16e21456c9" providerId="ADAL" clId="{9567893F-C56D-4905-90C2-F528E0082C1E}" dt="2021-05-26T15:32:28.009" v="27"/>
          <ac:spMkLst>
            <pc:docMk/>
            <pc:sldMk cId="1182585832" sldId="328"/>
            <ac:spMk id="54" creationId="{169CC832-2974-4E8D-90ED-3E2941BA7336}"/>
          </ac:spMkLst>
        </pc:spChg>
        <pc:spChg chg="del">
          <ac:chgData name="Amit Pal (IN)" userId="ff18f083-9209-444d-90ae-6d16e21456c9" providerId="ADAL" clId="{9567893F-C56D-4905-90C2-F528E0082C1E}" dt="2021-05-26T15:32:28.009" v="27"/>
          <ac:spMkLst>
            <pc:docMk/>
            <pc:sldMk cId="1182585832" sldId="328"/>
            <ac:spMk id="56" creationId="{55222F96-971A-4F90-B841-6BAB416C7AC1}"/>
          </ac:spMkLst>
        </pc:spChg>
        <pc:spChg chg="del">
          <ac:chgData name="Amit Pal (IN)" userId="ff18f083-9209-444d-90ae-6d16e21456c9" providerId="ADAL" clId="{9567893F-C56D-4905-90C2-F528E0082C1E}" dt="2021-05-26T15:32:28.009" v="27"/>
          <ac:spMkLst>
            <pc:docMk/>
            <pc:sldMk cId="1182585832" sldId="328"/>
            <ac:spMk id="58" creationId="{08980754-6F4B-43C9-B9BE-127B6BED6586}"/>
          </ac:spMkLst>
        </pc:spChg>
        <pc:spChg chg="del">
          <ac:chgData name="Amit Pal (IN)" userId="ff18f083-9209-444d-90ae-6d16e21456c9" providerId="ADAL" clId="{9567893F-C56D-4905-90C2-F528E0082C1E}" dt="2021-05-26T15:32:28.009" v="27"/>
          <ac:spMkLst>
            <pc:docMk/>
            <pc:sldMk cId="1182585832" sldId="328"/>
            <ac:spMk id="60" creationId="{2C1BBA94-3F40-40AA-8BB9-E69E25E537C1}"/>
          </ac:spMkLst>
        </pc:spChg>
      </pc:sldChg>
      <pc:sldChg chg="delSp modSp delDesignElem">
        <pc:chgData name="Amit Pal (IN)" userId="ff18f083-9209-444d-90ae-6d16e21456c9" providerId="ADAL" clId="{9567893F-C56D-4905-90C2-F528E0082C1E}" dt="2021-05-26T15:37:52.581" v="102" actId="1076"/>
        <pc:sldMkLst>
          <pc:docMk/>
          <pc:sldMk cId="31769227" sldId="329"/>
        </pc:sldMkLst>
        <pc:spChg chg="mod">
          <ac:chgData name="Amit Pal (IN)" userId="ff18f083-9209-444d-90ae-6d16e21456c9" providerId="ADAL" clId="{9567893F-C56D-4905-90C2-F528E0082C1E}" dt="2021-05-26T15:37:52.581" v="102" actId="1076"/>
          <ac:spMkLst>
            <pc:docMk/>
            <pc:sldMk cId="31769227" sldId="329"/>
            <ac:spMk id="5" creationId="{AEB44468-70D1-4D88-80CE-9551C4CD4148}"/>
          </ac:spMkLst>
        </pc:spChg>
        <pc:spChg chg="mod">
          <ac:chgData name="Amit Pal (IN)" userId="ff18f083-9209-444d-90ae-6d16e21456c9" providerId="ADAL" clId="{9567893F-C56D-4905-90C2-F528E0082C1E}" dt="2021-05-26T15:37:50.414" v="101" actId="1076"/>
          <ac:spMkLst>
            <pc:docMk/>
            <pc:sldMk cId="31769227" sldId="329"/>
            <ac:spMk id="7" creationId="{6D14E595-A8AD-4A73-A173-53D55B947A9F}"/>
          </ac:spMkLst>
        </pc:spChg>
        <pc:spChg chg="del">
          <ac:chgData name="Amit Pal (IN)" userId="ff18f083-9209-444d-90ae-6d16e21456c9" providerId="ADAL" clId="{9567893F-C56D-4905-90C2-F528E0082C1E}" dt="2021-05-26T15:32:28.009" v="27"/>
          <ac:spMkLst>
            <pc:docMk/>
            <pc:sldMk cId="31769227" sldId="329"/>
            <ac:spMk id="26" creationId="{DBC6133C-0615-4CE4-9132-37E609A9BDFA}"/>
          </ac:spMkLst>
        </pc:spChg>
        <pc:spChg chg="del">
          <ac:chgData name="Amit Pal (IN)" userId="ff18f083-9209-444d-90ae-6d16e21456c9" providerId="ADAL" clId="{9567893F-C56D-4905-90C2-F528E0082C1E}" dt="2021-05-26T15:32:28.009" v="27"/>
          <ac:spMkLst>
            <pc:docMk/>
            <pc:sldMk cId="31769227" sldId="329"/>
            <ac:spMk id="28" creationId="{169CC832-2974-4E8D-90ED-3E2941BA7336}"/>
          </ac:spMkLst>
        </pc:spChg>
        <pc:spChg chg="del">
          <ac:chgData name="Amit Pal (IN)" userId="ff18f083-9209-444d-90ae-6d16e21456c9" providerId="ADAL" clId="{9567893F-C56D-4905-90C2-F528E0082C1E}" dt="2021-05-26T15:32:28.009" v="27"/>
          <ac:spMkLst>
            <pc:docMk/>
            <pc:sldMk cId="31769227" sldId="329"/>
            <ac:spMk id="30" creationId="{55222F96-971A-4F90-B841-6BAB416C7AC1}"/>
          </ac:spMkLst>
        </pc:spChg>
        <pc:spChg chg="del">
          <ac:chgData name="Amit Pal (IN)" userId="ff18f083-9209-444d-90ae-6d16e21456c9" providerId="ADAL" clId="{9567893F-C56D-4905-90C2-F528E0082C1E}" dt="2021-05-26T15:32:28.009" v="27"/>
          <ac:spMkLst>
            <pc:docMk/>
            <pc:sldMk cId="31769227" sldId="329"/>
            <ac:spMk id="32" creationId="{08980754-6F4B-43C9-B9BE-127B6BED6586}"/>
          </ac:spMkLst>
        </pc:spChg>
        <pc:spChg chg="del">
          <ac:chgData name="Amit Pal (IN)" userId="ff18f083-9209-444d-90ae-6d16e21456c9" providerId="ADAL" clId="{9567893F-C56D-4905-90C2-F528E0082C1E}" dt="2021-05-26T15:32:28.009" v="27"/>
          <ac:spMkLst>
            <pc:docMk/>
            <pc:sldMk cId="31769227" sldId="329"/>
            <ac:spMk id="34" creationId="{2C1BBA94-3F40-40AA-8BB9-E69E25E537C1}"/>
          </ac:spMkLst>
        </pc:spChg>
      </pc:sldChg>
      <pc:sldChg chg="delSp modSp delDesignElem">
        <pc:chgData name="Amit Pal (IN)" userId="ff18f083-9209-444d-90ae-6d16e21456c9" providerId="ADAL" clId="{9567893F-C56D-4905-90C2-F528E0082C1E}" dt="2021-05-26T15:38:01.486" v="104" actId="1076"/>
        <pc:sldMkLst>
          <pc:docMk/>
          <pc:sldMk cId="3890319998" sldId="330"/>
        </pc:sldMkLst>
        <pc:spChg chg="mod">
          <ac:chgData name="Amit Pal (IN)" userId="ff18f083-9209-444d-90ae-6d16e21456c9" providerId="ADAL" clId="{9567893F-C56D-4905-90C2-F528E0082C1E}" dt="2021-05-26T15:37:59.334" v="103" actId="1076"/>
          <ac:spMkLst>
            <pc:docMk/>
            <pc:sldMk cId="3890319998" sldId="330"/>
            <ac:spMk id="7" creationId="{071653D8-8205-4CA9-926E-23BD67C49284}"/>
          </ac:spMkLst>
        </pc:spChg>
        <pc:spChg chg="del">
          <ac:chgData name="Amit Pal (IN)" userId="ff18f083-9209-444d-90ae-6d16e21456c9" providerId="ADAL" clId="{9567893F-C56D-4905-90C2-F528E0082C1E}" dt="2021-05-26T15:32:28.009" v="27"/>
          <ac:spMkLst>
            <pc:docMk/>
            <pc:sldMk cId="3890319998" sldId="330"/>
            <ac:spMk id="99" creationId="{6C4028FD-8BAA-4A19-BFDE-594D991B7552}"/>
          </ac:spMkLst>
        </pc:spChg>
        <pc:graphicFrameChg chg="mod">
          <ac:chgData name="Amit Pal (IN)" userId="ff18f083-9209-444d-90ae-6d16e21456c9" providerId="ADAL" clId="{9567893F-C56D-4905-90C2-F528E0082C1E}" dt="2021-05-26T15:38:01.486" v="104" actId="1076"/>
          <ac:graphicFrameMkLst>
            <pc:docMk/>
            <pc:sldMk cId="3890319998" sldId="330"/>
            <ac:graphicFrameMk id="6" creationId="{3C8CC1C3-9339-41CF-9626-F56D437D3707}"/>
          </ac:graphicFrameMkLst>
        </pc:graphicFrameChg>
      </pc:sldChg>
      <pc:sldMasterChg chg="addSp modSldLayout">
        <pc:chgData name="Amit Pal (IN)" userId="ff18f083-9209-444d-90ae-6d16e21456c9" providerId="ADAL" clId="{9567893F-C56D-4905-90C2-F528E0082C1E}" dt="2021-05-26T15:32:38.635" v="28"/>
        <pc:sldMasterMkLst>
          <pc:docMk/>
          <pc:sldMasterMk cId="3022038741" sldId="2147483648"/>
        </pc:sldMasterMkLst>
        <pc:grpChg chg="add">
          <ac:chgData name="Amit Pal (IN)" userId="ff18f083-9209-444d-90ae-6d16e21456c9" providerId="ADAL" clId="{9567893F-C56D-4905-90C2-F528E0082C1E}" dt="2021-05-26T15:32:38.635" v="28"/>
          <ac:grpSpMkLst>
            <pc:docMk/>
            <pc:sldMasterMk cId="3022038741" sldId="2147483648"/>
            <ac:grpSpMk id="7" creationId="{B214D62D-7519-4232-84CF-1EA9148DB845}"/>
          </ac:grpSpMkLst>
        </pc:grpChg>
        <pc:sldLayoutChg chg="addSp delSp">
          <pc:chgData name="Amit Pal (IN)" userId="ff18f083-9209-444d-90ae-6d16e21456c9" providerId="ADAL" clId="{9567893F-C56D-4905-90C2-F528E0082C1E}" dt="2021-05-26T15:32:15.659" v="2"/>
          <pc:sldLayoutMkLst>
            <pc:docMk/>
            <pc:sldMasterMk cId="3022038741" sldId="2147483648"/>
            <pc:sldLayoutMk cId="1034819471" sldId="2147483649"/>
          </pc:sldLayoutMkLst>
          <pc:grpChg chg="add">
            <ac:chgData name="Amit Pal (IN)" userId="ff18f083-9209-444d-90ae-6d16e21456c9" providerId="ADAL" clId="{9567893F-C56D-4905-90C2-F528E0082C1E}" dt="2021-05-26T15:32:15.659" v="2"/>
            <ac:grpSpMkLst>
              <pc:docMk/>
              <pc:sldMasterMk cId="3022038741" sldId="2147483648"/>
              <pc:sldLayoutMk cId="1034819471" sldId="2147483649"/>
              <ac:grpSpMk id="8" creationId="{4DA4E336-B448-46A2-A48C-9E13B2DD3E55}"/>
            </ac:grpSpMkLst>
          </pc:grpChg>
          <pc:picChg chg="add del">
            <ac:chgData name="Amit Pal (IN)" userId="ff18f083-9209-444d-90ae-6d16e21456c9" providerId="ADAL" clId="{9567893F-C56D-4905-90C2-F528E0082C1E}" dt="2021-05-26T15:32:08.267" v="1"/>
            <ac:picMkLst>
              <pc:docMk/>
              <pc:sldMasterMk cId="3022038741" sldId="2147483648"/>
              <pc:sldLayoutMk cId="1034819471" sldId="2147483649"/>
              <ac:picMk id="7" creationId="{D8FBFE0C-7AC0-4767-A590-33A584C77FD8}"/>
            </ac:picMkLst>
          </pc:picChg>
        </pc:sldLayoutChg>
      </pc:sldMasterChg>
    </pc:docChg>
  </pc:docChgLst>
  <pc:docChgLst>
    <pc:chgData name="Radha Bagari (IN)" userId="S::radha.bagari@pwc.com::7bc7513a-eaec-424e-bd10-79129ddbcd6a" providerId="AD" clId="Web-{A92C7124-EE53-43EB-95D8-56E91F1067AB}"/>
    <pc:docChg chg="modSld">
      <pc:chgData name="Radha Bagari (IN)" userId="S::radha.bagari@pwc.com::7bc7513a-eaec-424e-bd10-79129ddbcd6a" providerId="AD" clId="Web-{A92C7124-EE53-43EB-95D8-56E91F1067AB}" dt="2021-04-14T05:51:05.944" v="1" actId="20577"/>
      <pc:docMkLst>
        <pc:docMk/>
      </pc:docMkLst>
      <pc:sldChg chg="modSp">
        <pc:chgData name="Radha Bagari (IN)" userId="S::radha.bagari@pwc.com::7bc7513a-eaec-424e-bd10-79129ddbcd6a" providerId="AD" clId="Web-{A92C7124-EE53-43EB-95D8-56E91F1067AB}" dt="2021-04-14T05:51:05.944" v="1" actId="20577"/>
        <pc:sldMkLst>
          <pc:docMk/>
          <pc:sldMk cId="3479290425" sldId="298"/>
        </pc:sldMkLst>
        <pc:spChg chg="mod">
          <ac:chgData name="Radha Bagari (IN)" userId="S::radha.bagari@pwc.com::7bc7513a-eaec-424e-bd10-79129ddbcd6a" providerId="AD" clId="Web-{A92C7124-EE53-43EB-95D8-56E91F1067AB}" dt="2021-04-14T05:51:05.944" v="1" actId="20577"/>
          <ac:spMkLst>
            <pc:docMk/>
            <pc:sldMk cId="3479290425" sldId="298"/>
            <ac:spMk id="11" creationId="{B7B34F88-3793-4AF2-8D4E-BA2F3A2F0BB9}"/>
          </ac:spMkLst>
        </pc:spChg>
      </pc:sldChg>
    </pc:docChg>
  </pc:docChgLst>
  <pc:docChgLst>
    <pc:chgData name="Radha Bagari (IN)" userId="7bc7513a-eaec-424e-bd10-79129ddbcd6a" providerId="ADAL" clId="{EBE6A860-7FF0-40EF-BBE8-59CD6FD3920D}"/>
    <pc:docChg chg="modSld">
      <pc:chgData name="Radha Bagari (IN)" userId="7bc7513a-eaec-424e-bd10-79129ddbcd6a" providerId="ADAL" clId="{EBE6A860-7FF0-40EF-BBE8-59CD6FD3920D}" dt="2021-04-14T06:37:33.103" v="2"/>
      <pc:docMkLst>
        <pc:docMk/>
      </pc:docMkLst>
      <pc:sldChg chg="modSp">
        <pc:chgData name="Radha Bagari (IN)" userId="7bc7513a-eaec-424e-bd10-79129ddbcd6a" providerId="ADAL" clId="{EBE6A860-7FF0-40EF-BBE8-59CD6FD3920D}" dt="2021-04-14T05:48:40.121" v="1" actId="1076"/>
        <pc:sldMkLst>
          <pc:docMk/>
          <pc:sldMk cId="953151447" sldId="256"/>
        </pc:sldMkLst>
        <pc:spChg chg="mod">
          <ac:chgData name="Radha Bagari (IN)" userId="7bc7513a-eaec-424e-bd10-79129ddbcd6a" providerId="ADAL" clId="{EBE6A860-7FF0-40EF-BBE8-59CD6FD3920D}" dt="2021-04-14T05:48:34.131" v="0" actId="1076"/>
          <ac:spMkLst>
            <pc:docMk/>
            <pc:sldMk cId="953151447" sldId="256"/>
            <ac:spMk id="4" creationId="{6510E805-42F0-4556-BA29-F2FFD9C9176D}"/>
          </ac:spMkLst>
        </pc:spChg>
        <pc:spChg chg="mod">
          <ac:chgData name="Radha Bagari (IN)" userId="7bc7513a-eaec-424e-bd10-79129ddbcd6a" providerId="ADAL" clId="{EBE6A860-7FF0-40EF-BBE8-59CD6FD3920D}" dt="2021-04-14T05:48:40.121" v="1" actId="1076"/>
          <ac:spMkLst>
            <pc:docMk/>
            <pc:sldMk cId="953151447" sldId="256"/>
            <ac:spMk id="5" creationId="{4C5CEB02-3309-4E4F-9936-C02ACBD52857}"/>
          </ac:spMkLst>
        </pc:spChg>
      </pc:sldChg>
      <pc:sldChg chg="addSp">
        <pc:chgData name="Radha Bagari (IN)" userId="7bc7513a-eaec-424e-bd10-79129ddbcd6a" providerId="ADAL" clId="{EBE6A860-7FF0-40EF-BBE8-59CD6FD3920D}" dt="2021-04-14T06:37:33.103" v="2"/>
        <pc:sldMkLst>
          <pc:docMk/>
          <pc:sldMk cId="2355657206" sldId="296"/>
        </pc:sldMkLst>
        <pc:picChg chg="add">
          <ac:chgData name="Radha Bagari (IN)" userId="7bc7513a-eaec-424e-bd10-79129ddbcd6a" providerId="ADAL" clId="{EBE6A860-7FF0-40EF-BBE8-59CD6FD3920D}" dt="2021-04-14T06:37:33.103" v="2"/>
          <ac:picMkLst>
            <pc:docMk/>
            <pc:sldMk cId="2355657206" sldId="296"/>
            <ac:picMk id="10" creationId="{69808177-88F0-4460-A9FC-222531E6AFB9}"/>
          </ac:picMkLst>
        </pc:picChg>
      </pc:sldChg>
    </pc:docChg>
  </pc:docChgLst>
  <pc:docChgLst>
    <pc:chgData name="Amit Pal (IN)" userId="ff18f083-9209-444d-90ae-6d16e21456c9" providerId="ADAL" clId="{22E775B3-9A58-4AFA-AD57-7927C6B69DD2}"/>
    <pc:docChg chg="undo custSel mod addSld delSld modSld sldOrd">
      <pc:chgData name="Amit Pal (IN)" userId="ff18f083-9209-444d-90ae-6d16e21456c9" providerId="ADAL" clId="{22E775B3-9A58-4AFA-AD57-7927C6B69DD2}" dt="2021-05-18T17:15:04.694" v="2988" actId="26606"/>
      <pc:docMkLst>
        <pc:docMk/>
      </pc:docMkLst>
      <pc:sldChg chg="addSp delSp modSp mod ord setBg modNotesTx">
        <pc:chgData name="Amit Pal (IN)" userId="ff18f083-9209-444d-90ae-6d16e21456c9" providerId="ADAL" clId="{22E775B3-9A58-4AFA-AD57-7927C6B69DD2}" dt="2021-05-18T15:16:54.794" v="418" actId="1076"/>
        <pc:sldMkLst>
          <pc:docMk/>
          <pc:sldMk cId="409820138" sldId="258"/>
        </pc:sldMkLst>
        <pc:spChg chg="mod">
          <ac:chgData name="Amit Pal (IN)" userId="ff18f083-9209-444d-90ae-6d16e21456c9" providerId="ADAL" clId="{22E775B3-9A58-4AFA-AD57-7927C6B69DD2}" dt="2021-05-18T15:16:54.794" v="418" actId="1076"/>
          <ac:spMkLst>
            <pc:docMk/>
            <pc:sldMk cId="409820138" sldId="258"/>
            <ac:spMk id="7" creationId="{071653D8-8205-4CA9-926E-23BD67C49284}"/>
          </ac:spMkLst>
        </pc:spChg>
        <pc:spChg chg="del">
          <ac:chgData name="Amit Pal (IN)" userId="ff18f083-9209-444d-90ae-6d16e21456c9" providerId="ADAL" clId="{22E775B3-9A58-4AFA-AD57-7927C6B69DD2}" dt="2021-05-18T15:16:09.049" v="370" actId="26606"/>
          <ac:spMkLst>
            <pc:docMk/>
            <pc:sldMk cId="409820138" sldId="258"/>
            <ac:spMk id="83" creationId="{BEE73255-8084-4DF9-BB0B-15EAC92E2CB9}"/>
          </ac:spMkLst>
        </pc:spChg>
        <pc:spChg chg="del">
          <ac:chgData name="Amit Pal (IN)" userId="ff18f083-9209-444d-90ae-6d16e21456c9" providerId="ADAL" clId="{22E775B3-9A58-4AFA-AD57-7927C6B69DD2}" dt="2021-05-18T15:16:09.049" v="370" actId="26606"/>
          <ac:spMkLst>
            <pc:docMk/>
            <pc:sldMk cId="409820138" sldId="258"/>
            <ac:spMk id="85" creationId="{67048353-8981-459A-9BC6-9711CE462E06}"/>
          </ac:spMkLst>
        </pc:spChg>
        <pc:spChg chg="add del">
          <ac:chgData name="Amit Pal (IN)" userId="ff18f083-9209-444d-90ae-6d16e21456c9" providerId="ADAL" clId="{22E775B3-9A58-4AFA-AD57-7927C6B69DD2}" dt="2021-05-18T15:16:47.852" v="417" actId="26606"/>
          <ac:spMkLst>
            <pc:docMk/>
            <pc:sldMk cId="409820138" sldId="258"/>
            <ac:spMk id="90" creationId="{47942995-B07F-4636-9A06-C6A104B260A8}"/>
          </ac:spMkLst>
        </pc:spChg>
        <pc:spChg chg="add del">
          <ac:chgData name="Amit Pal (IN)" userId="ff18f083-9209-444d-90ae-6d16e21456c9" providerId="ADAL" clId="{22E775B3-9A58-4AFA-AD57-7927C6B69DD2}" dt="2021-05-18T15:16:47.852" v="417" actId="26606"/>
          <ac:spMkLst>
            <pc:docMk/>
            <pc:sldMk cId="409820138" sldId="258"/>
            <ac:spMk id="97" creationId="{B81933D1-5615-42C7-9C0B-4EB7105CCE2D}"/>
          </ac:spMkLst>
        </pc:spChg>
        <pc:spChg chg="add del">
          <ac:chgData name="Amit Pal (IN)" userId="ff18f083-9209-444d-90ae-6d16e21456c9" providerId="ADAL" clId="{22E775B3-9A58-4AFA-AD57-7927C6B69DD2}" dt="2021-05-18T15:16:47.852" v="417" actId="26606"/>
          <ac:spMkLst>
            <pc:docMk/>
            <pc:sldMk cId="409820138" sldId="258"/>
            <ac:spMk id="99" creationId="{19C9EAEA-39D0-4B0E-A0EB-51E7B26740B1}"/>
          </ac:spMkLst>
        </pc:spChg>
        <pc:spChg chg="add del">
          <ac:chgData name="Amit Pal (IN)" userId="ff18f083-9209-444d-90ae-6d16e21456c9" providerId="ADAL" clId="{22E775B3-9A58-4AFA-AD57-7927C6B69DD2}" dt="2021-05-18T15:16:47.852" v="416" actId="26606"/>
          <ac:spMkLst>
            <pc:docMk/>
            <pc:sldMk cId="409820138" sldId="258"/>
            <ac:spMk id="104" creationId="{91DC6ABD-215C-4EA8-A483-CEF5B99AB385}"/>
          </ac:spMkLst>
        </pc:spChg>
        <pc:spChg chg="add del">
          <ac:chgData name="Amit Pal (IN)" userId="ff18f083-9209-444d-90ae-6d16e21456c9" providerId="ADAL" clId="{22E775B3-9A58-4AFA-AD57-7927C6B69DD2}" dt="2021-05-18T15:16:47.852" v="416" actId="26606"/>
          <ac:spMkLst>
            <pc:docMk/>
            <pc:sldMk cId="409820138" sldId="258"/>
            <ac:spMk id="110" creationId="{04357C93-F0CB-4A1C-8F77-4E9063789819}"/>
          </ac:spMkLst>
        </pc:spChg>
        <pc:spChg chg="add">
          <ac:chgData name="Amit Pal (IN)" userId="ff18f083-9209-444d-90ae-6d16e21456c9" providerId="ADAL" clId="{22E775B3-9A58-4AFA-AD57-7927C6B69DD2}" dt="2021-05-18T15:16:47.852" v="417" actId="26606"/>
          <ac:spMkLst>
            <pc:docMk/>
            <pc:sldMk cId="409820138" sldId="258"/>
            <ac:spMk id="111" creationId="{B81933D1-5615-42C7-9C0B-4EB7105CCE2D}"/>
          </ac:spMkLst>
        </pc:spChg>
        <pc:spChg chg="add">
          <ac:chgData name="Amit Pal (IN)" userId="ff18f083-9209-444d-90ae-6d16e21456c9" providerId="ADAL" clId="{22E775B3-9A58-4AFA-AD57-7927C6B69DD2}" dt="2021-05-18T15:16:47.852" v="417" actId="26606"/>
          <ac:spMkLst>
            <pc:docMk/>
            <pc:sldMk cId="409820138" sldId="258"/>
            <ac:spMk id="112" creationId="{47942995-B07F-4636-9A06-C6A104B260A8}"/>
          </ac:spMkLst>
        </pc:spChg>
        <pc:spChg chg="add">
          <ac:chgData name="Amit Pal (IN)" userId="ff18f083-9209-444d-90ae-6d16e21456c9" providerId="ADAL" clId="{22E775B3-9A58-4AFA-AD57-7927C6B69DD2}" dt="2021-05-18T15:16:47.852" v="417" actId="26606"/>
          <ac:spMkLst>
            <pc:docMk/>
            <pc:sldMk cId="409820138" sldId="258"/>
            <ac:spMk id="113" creationId="{19C9EAEA-39D0-4B0E-A0EB-51E7B26740B1}"/>
          </ac:spMkLst>
        </pc:spChg>
        <pc:grpChg chg="add del">
          <ac:chgData name="Amit Pal (IN)" userId="ff18f083-9209-444d-90ae-6d16e21456c9" providerId="ADAL" clId="{22E775B3-9A58-4AFA-AD57-7927C6B69DD2}" dt="2021-05-18T15:16:47.852" v="417" actId="26606"/>
          <ac:grpSpMkLst>
            <pc:docMk/>
            <pc:sldMk cId="409820138" sldId="258"/>
            <ac:grpSpMk id="92" creationId="{032D8612-31EB-44CF-A1D0-14FD4C705424}"/>
          </ac:grpSpMkLst>
        </pc:grpChg>
        <pc:grpChg chg="add del">
          <ac:chgData name="Amit Pal (IN)" userId="ff18f083-9209-444d-90ae-6d16e21456c9" providerId="ADAL" clId="{22E775B3-9A58-4AFA-AD57-7927C6B69DD2}" dt="2021-05-18T15:16:47.852" v="416" actId="26606"/>
          <ac:grpSpMkLst>
            <pc:docMk/>
            <pc:sldMk cId="409820138" sldId="258"/>
            <ac:grpSpMk id="106" creationId="{3AF6A671-C637-4547-85F4-51B6D1881399}"/>
          </ac:grpSpMkLst>
        </pc:grpChg>
        <pc:grpChg chg="add">
          <ac:chgData name="Amit Pal (IN)" userId="ff18f083-9209-444d-90ae-6d16e21456c9" providerId="ADAL" clId="{22E775B3-9A58-4AFA-AD57-7927C6B69DD2}" dt="2021-05-18T15:16:47.852" v="417" actId="26606"/>
          <ac:grpSpMkLst>
            <pc:docMk/>
            <pc:sldMk cId="409820138" sldId="258"/>
            <ac:grpSpMk id="114" creationId="{032D8612-31EB-44CF-A1D0-14FD4C705424}"/>
          </ac:grpSpMkLst>
        </pc:grpChg>
        <pc:picChg chg="mod">
          <ac:chgData name="Amit Pal (IN)" userId="ff18f083-9209-444d-90ae-6d16e21456c9" providerId="ADAL" clId="{22E775B3-9A58-4AFA-AD57-7927C6B69DD2}" dt="2021-05-18T15:16:47.852" v="416" actId="26606"/>
          <ac:picMkLst>
            <pc:docMk/>
            <pc:sldMk cId="409820138" sldId="258"/>
            <ac:picMk id="9" creationId="{466057E6-200F-4A01-BC59-F2941E3350AE}"/>
          </ac:picMkLst>
        </pc:picChg>
      </pc:sldChg>
      <pc:sldChg chg="del">
        <pc:chgData name="Amit Pal (IN)" userId="ff18f083-9209-444d-90ae-6d16e21456c9" providerId="ADAL" clId="{22E775B3-9A58-4AFA-AD57-7927C6B69DD2}" dt="2021-05-18T17:14:58.158" v="2987" actId="2696"/>
        <pc:sldMkLst>
          <pc:docMk/>
          <pc:sldMk cId="2702680485" sldId="290"/>
        </pc:sldMkLst>
      </pc:sldChg>
      <pc:sldChg chg="del">
        <pc:chgData name="Amit Pal (IN)" userId="ff18f083-9209-444d-90ae-6d16e21456c9" providerId="ADAL" clId="{22E775B3-9A58-4AFA-AD57-7927C6B69DD2}" dt="2021-05-18T17:03:38.695" v="2742" actId="2696"/>
        <pc:sldMkLst>
          <pc:docMk/>
          <pc:sldMk cId="1872982164" sldId="291"/>
        </pc:sldMkLst>
      </pc:sldChg>
      <pc:sldChg chg="addSp delSp modSp">
        <pc:chgData name="Amit Pal (IN)" userId="ff18f083-9209-444d-90ae-6d16e21456c9" providerId="ADAL" clId="{22E775B3-9A58-4AFA-AD57-7927C6B69DD2}" dt="2021-05-18T15:22:14.738" v="728" actId="33524"/>
        <pc:sldMkLst>
          <pc:docMk/>
          <pc:sldMk cId="1817855852" sldId="294"/>
        </pc:sldMkLst>
        <pc:spChg chg="mod">
          <ac:chgData name="Amit Pal (IN)" userId="ff18f083-9209-444d-90ae-6d16e21456c9" providerId="ADAL" clId="{22E775B3-9A58-4AFA-AD57-7927C6B69DD2}" dt="2021-05-18T14:59:02.624" v="1" actId="20577"/>
          <ac:spMkLst>
            <pc:docMk/>
            <pc:sldMk cId="1817855852" sldId="294"/>
            <ac:spMk id="8" creationId="{B007E144-3A8F-412D-A986-48AAC0939235}"/>
          </ac:spMkLst>
        </pc:spChg>
        <pc:spChg chg="mod">
          <ac:chgData name="Amit Pal (IN)" userId="ff18f083-9209-444d-90ae-6d16e21456c9" providerId="ADAL" clId="{22E775B3-9A58-4AFA-AD57-7927C6B69DD2}" dt="2021-05-18T15:22:14.738" v="728" actId="33524"/>
          <ac:spMkLst>
            <pc:docMk/>
            <pc:sldMk cId="1817855852" sldId="294"/>
            <ac:spMk id="10" creationId="{D04CF57D-8419-4692-BA80-6192BEBDB759}"/>
          </ac:spMkLst>
        </pc:spChg>
        <pc:spChg chg="del">
          <ac:chgData name="Amit Pal (IN)" userId="ff18f083-9209-444d-90ae-6d16e21456c9" providerId="ADAL" clId="{22E775B3-9A58-4AFA-AD57-7927C6B69DD2}" dt="2021-05-18T14:58:59.110" v="0" actId="26606"/>
          <ac:spMkLst>
            <pc:docMk/>
            <pc:sldMk cId="1817855852" sldId="294"/>
            <ac:spMk id="22" creationId="{B775CD93-9DF2-48CB-9F57-1BCA9A46C7FA}"/>
          </ac:spMkLst>
        </pc:spChg>
        <pc:spChg chg="del">
          <ac:chgData name="Amit Pal (IN)" userId="ff18f083-9209-444d-90ae-6d16e21456c9" providerId="ADAL" clId="{22E775B3-9A58-4AFA-AD57-7927C6B69DD2}" dt="2021-05-18T14:58:59.110" v="0" actId="26606"/>
          <ac:spMkLst>
            <pc:docMk/>
            <pc:sldMk cId="1817855852" sldId="294"/>
            <ac:spMk id="24" creationId="{1C091803-41C2-48E0-9228-5148460C7479}"/>
          </ac:spMkLst>
        </pc:spChg>
        <pc:spChg chg="del">
          <ac:chgData name="Amit Pal (IN)" userId="ff18f083-9209-444d-90ae-6d16e21456c9" providerId="ADAL" clId="{22E775B3-9A58-4AFA-AD57-7927C6B69DD2}" dt="2021-05-18T14:58:59.110" v="0" actId="26606"/>
          <ac:spMkLst>
            <pc:docMk/>
            <pc:sldMk cId="1817855852" sldId="294"/>
            <ac:spMk id="26" creationId="{E186B68C-84BC-4A6E-99D1-EE87483C1349}"/>
          </ac:spMkLst>
        </pc:spChg>
        <pc:spChg chg="del">
          <ac:chgData name="Amit Pal (IN)" userId="ff18f083-9209-444d-90ae-6d16e21456c9" providerId="ADAL" clId="{22E775B3-9A58-4AFA-AD57-7927C6B69DD2}" dt="2021-05-18T14:58:59.110" v="0" actId="26606"/>
          <ac:spMkLst>
            <pc:docMk/>
            <pc:sldMk cId="1817855852" sldId="294"/>
            <ac:spMk id="28" creationId="{6166C6D1-23AC-49C4-BA07-238E4E9F8CEB}"/>
          </ac:spMkLst>
        </pc:spChg>
        <pc:spChg chg="add">
          <ac:chgData name="Amit Pal (IN)" userId="ff18f083-9209-444d-90ae-6d16e21456c9" providerId="ADAL" clId="{22E775B3-9A58-4AFA-AD57-7927C6B69DD2}" dt="2021-05-18T14:58:59.110" v="0" actId="26606"/>
          <ac:spMkLst>
            <pc:docMk/>
            <pc:sldMk cId="1817855852" sldId="294"/>
            <ac:spMk id="33" creationId="{46F7435D-E3DB-47B1-BA61-B00ACC83A9DE}"/>
          </ac:spMkLst>
        </pc:spChg>
        <pc:spChg chg="add">
          <ac:chgData name="Amit Pal (IN)" userId="ff18f083-9209-444d-90ae-6d16e21456c9" providerId="ADAL" clId="{22E775B3-9A58-4AFA-AD57-7927C6B69DD2}" dt="2021-05-18T14:58:59.110" v="0" actId="26606"/>
          <ac:spMkLst>
            <pc:docMk/>
            <pc:sldMk cId="1817855852" sldId="294"/>
            <ac:spMk id="35" creationId="{F263A0B5-F8C4-4116-809F-78A768EA79A6}"/>
          </ac:spMkLst>
        </pc:spChg>
        <pc:picChg chg="mod">
          <ac:chgData name="Amit Pal (IN)" userId="ff18f083-9209-444d-90ae-6d16e21456c9" providerId="ADAL" clId="{22E775B3-9A58-4AFA-AD57-7927C6B69DD2}" dt="2021-05-18T14:58:59.110" v="0" actId="26606"/>
          <ac:picMkLst>
            <pc:docMk/>
            <pc:sldMk cId="1817855852" sldId="294"/>
            <ac:picMk id="7" creationId="{B51350E5-1B78-4597-8DC6-D688AA866FAC}"/>
          </ac:picMkLst>
        </pc:picChg>
      </pc:sldChg>
      <pc:sldChg chg="addSp delSp modSp">
        <pc:chgData name="Amit Pal (IN)" userId="ff18f083-9209-444d-90ae-6d16e21456c9" providerId="ADAL" clId="{22E775B3-9A58-4AFA-AD57-7927C6B69DD2}" dt="2021-05-18T15:09:00.011" v="225" actId="5793"/>
        <pc:sldMkLst>
          <pc:docMk/>
          <pc:sldMk cId="1871468237" sldId="295"/>
        </pc:sldMkLst>
        <pc:spChg chg="mod">
          <ac:chgData name="Amit Pal (IN)" userId="ff18f083-9209-444d-90ae-6d16e21456c9" providerId="ADAL" clId="{22E775B3-9A58-4AFA-AD57-7927C6B69DD2}" dt="2021-05-18T15:08:24.885" v="221" actId="26606"/>
          <ac:spMkLst>
            <pc:docMk/>
            <pc:sldMk cId="1871468237" sldId="295"/>
            <ac:spMk id="7" creationId="{071653D8-8205-4CA9-926E-23BD67C49284}"/>
          </ac:spMkLst>
        </pc:spChg>
        <pc:spChg chg="mod">
          <ac:chgData name="Amit Pal (IN)" userId="ff18f083-9209-444d-90ae-6d16e21456c9" providerId="ADAL" clId="{22E775B3-9A58-4AFA-AD57-7927C6B69DD2}" dt="2021-05-18T15:09:00.011" v="225" actId="5793"/>
          <ac:spMkLst>
            <pc:docMk/>
            <pc:sldMk cId="1871468237" sldId="295"/>
            <ac:spMk id="8" creationId="{4779E800-92A6-4752-8C9E-9312F634C542}"/>
          </ac:spMkLst>
        </pc:spChg>
        <pc:spChg chg="del">
          <ac:chgData name="Amit Pal (IN)" userId="ff18f083-9209-444d-90ae-6d16e21456c9" providerId="ADAL" clId="{22E775B3-9A58-4AFA-AD57-7927C6B69DD2}" dt="2021-05-18T15:08:24.885" v="221" actId="26606"/>
          <ac:spMkLst>
            <pc:docMk/>
            <pc:sldMk cId="1871468237" sldId="295"/>
            <ac:spMk id="24" creationId="{B775CD93-9DF2-48CB-9F57-1BCA9A46C7FA}"/>
          </ac:spMkLst>
        </pc:spChg>
        <pc:spChg chg="del">
          <ac:chgData name="Amit Pal (IN)" userId="ff18f083-9209-444d-90ae-6d16e21456c9" providerId="ADAL" clId="{22E775B3-9A58-4AFA-AD57-7927C6B69DD2}" dt="2021-05-18T15:08:24.885" v="221" actId="26606"/>
          <ac:spMkLst>
            <pc:docMk/>
            <pc:sldMk cId="1871468237" sldId="295"/>
            <ac:spMk id="26" creationId="{6166C6D1-23AC-49C4-BA07-238E4E9F8CEB}"/>
          </ac:spMkLst>
        </pc:spChg>
        <pc:spChg chg="del">
          <ac:chgData name="Amit Pal (IN)" userId="ff18f083-9209-444d-90ae-6d16e21456c9" providerId="ADAL" clId="{22E775B3-9A58-4AFA-AD57-7927C6B69DD2}" dt="2021-05-18T15:08:24.885" v="221" actId="26606"/>
          <ac:spMkLst>
            <pc:docMk/>
            <pc:sldMk cId="1871468237" sldId="295"/>
            <ac:spMk id="28" creationId="{E186B68C-84BC-4A6E-99D1-EE87483C1349}"/>
          </ac:spMkLst>
        </pc:spChg>
        <pc:spChg chg="del">
          <ac:chgData name="Amit Pal (IN)" userId="ff18f083-9209-444d-90ae-6d16e21456c9" providerId="ADAL" clId="{22E775B3-9A58-4AFA-AD57-7927C6B69DD2}" dt="2021-05-18T15:08:24.885" v="221" actId="26606"/>
          <ac:spMkLst>
            <pc:docMk/>
            <pc:sldMk cId="1871468237" sldId="295"/>
            <ac:spMk id="30" creationId="{1C091803-41C2-48E0-9228-5148460C7479}"/>
          </ac:spMkLst>
        </pc:spChg>
        <pc:spChg chg="add">
          <ac:chgData name="Amit Pal (IN)" userId="ff18f083-9209-444d-90ae-6d16e21456c9" providerId="ADAL" clId="{22E775B3-9A58-4AFA-AD57-7927C6B69DD2}" dt="2021-05-18T15:08:24.885" v="221" actId="26606"/>
          <ac:spMkLst>
            <pc:docMk/>
            <pc:sldMk cId="1871468237" sldId="295"/>
            <ac:spMk id="35" creationId="{201CC55D-ED54-4C5C-95E6-10947BD1103B}"/>
          </ac:spMkLst>
        </pc:spChg>
        <pc:spChg chg="add">
          <ac:chgData name="Amit Pal (IN)" userId="ff18f083-9209-444d-90ae-6d16e21456c9" providerId="ADAL" clId="{22E775B3-9A58-4AFA-AD57-7927C6B69DD2}" dt="2021-05-18T15:08:24.885" v="221" actId="26606"/>
          <ac:spMkLst>
            <pc:docMk/>
            <pc:sldMk cId="1871468237" sldId="295"/>
            <ac:spMk id="41" creationId="{3873B707-463F-40B0-8227-E8CC6C67EB25}"/>
          </ac:spMkLst>
        </pc:spChg>
        <pc:spChg chg="add">
          <ac:chgData name="Amit Pal (IN)" userId="ff18f083-9209-444d-90ae-6d16e21456c9" providerId="ADAL" clId="{22E775B3-9A58-4AFA-AD57-7927C6B69DD2}" dt="2021-05-18T15:08:24.885" v="221" actId="26606"/>
          <ac:spMkLst>
            <pc:docMk/>
            <pc:sldMk cId="1871468237" sldId="295"/>
            <ac:spMk id="43" creationId="{C13237C8-E62C-4F0D-A318-BD6FB6C2D138}"/>
          </ac:spMkLst>
        </pc:spChg>
        <pc:spChg chg="add">
          <ac:chgData name="Amit Pal (IN)" userId="ff18f083-9209-444d-90ae-6d16e21456c9" providerId="ADAL" clId="{22E775B3-9A58-4AFA-AD57-7927C6B69DD2}" dt="2021-05-18T15:08:24.885" v="221" actId="26606"/>
          <ac:spMkLst>
            <pc:docMk/>
            <pc:sldMk cId="1871468237" sldId="295"/>
            <ac:spMk id="45" creationId="{19C9EAEA-39D0-4B0E-A0EB-51E7B26740B1}"/>
          </ac:spMkLst>
        </pc:spChg>
        <pc:grpChg chg="add">
          <ac:chgData name="Amit Pal (IN)" userId="ff18f083-9209-444d-90ae-6d16e21456c9" providerId="ADAL" clId="{22E775B3-9A58-4AFA-AD57-7927C6B69DD2}" dt="2021-05-18T15:08:24.885" v="221" actId="26606"/>
          <ac:grpSpMkLst>
            <pc:docMk/>
            <pc:sldMk cId="1871468237" sldId="295"/>
            <ac:grpSpMk id="37" creationId="{1DE889C7-FAD6-4397-98E2-05D503484459}"/>
          </ac:grpSpMkLst>
        </pc:grpChg>
        <pc:picChg chg="mod">
          <ac:chgData name="Amit Pal (IN)" userId="ff18f083-9209-444d-90ae-6d16e21456c9" providerId="ADAL" clId="{22E775B3-9A58-4AFA-AD57-7927C6B69DD2}" dt="2021-05-18T15:08:28.123" v="222" actId="27614"/>
          <ac:picMkLst>
            <pc:docMk/>
            <pc:sldMk cId="1871468237" sldId="295"/>
            <ac:picMk id="9" creationId="{4626FECF-3509-48D8-86F2-261A18EE6225}"/>
          </ac:picMkLst>
        </pc:picChg>
      </pc:sldChg>
      <pc:sldChg chg="addSp delSp modSp">
        <pc:chgData name="Amit Pal (IN)" userId="ff18f083-9209-444d-90ae-6d16e21456c9" providerId="ADAL" clId="{22E775B3-9A58-4AFA-AD57-7927C6B69DD2}" dt="2021-05-18T16:08:56.997" v="1595" actId="26606"/>
        <pc:sldMkLst>
          <pc:docMk/>
          <pc:sldMk cId="2355657206" sldId="296"/>
        </pc:sldMkLst>
        <pc:spChg chg="mod">
          <ac:chgData name="Amit Pal (IN)" userId="ff18f083-9209-444d-90ae-6d16e21456c9" providerId="ADAL" clId="{22E775B3-9A58-4AFA-AD57-7927C6B69DD2}" dt="2021-05-18T16:08:56.997" v="1595" actId="26606"/>
          <ac:spMkLst>
            <pc:docMk/>
            <pc:sldMk cId="2355657206" sldId="296"/>
            <ac:spMk id="7" creationId="{071653D8-8205-4CA9-926E-23BD67C49284}"/>
          </ac:spMkLst>
        </pc:spChg>
        <pc:spChg chg="add del mod">
          <ac:chgData name="Amit Pal (IN)" userId="ff18f083-9209-444d-90ae-6d16e21456c9" providerId="ADAL" clId="{22E775B3-9A58-4AFA-AD57-7927C6B69DD2}" dt="2021-05-18T16:08:23.051" v="1567" actId="26606"/>
          <ac:spMkLst>
            <pc:docMk/>
            <pc:sldMk cId="2355657206" sldId="296"/>
            <ac:spMk id="9" creationId="{E1281C20-E21C-4FF6-BAE4-23B22B86B766}"/>
          </ac:spMkLst>
        </pc:spChg>
        <pc:spChg chg="del">
          <ac:chgData name="Amit Pal (IN)" userId="ff18f083-9209-444d-90ae-6d16e21456c9" providerId="ADAL" clId="{22E775B3-9A58-4AFA-AD57-7927C6B69DD2}" dt="2021-05-18T16:03:11.145" v="1359" actId="26606"/>
          <ac:spMkLst>
            <pc:docMk/>
            <pc:sldMk cId="2355657206" sldId="296"/>
            <ac:spMk id="66" creationId="{2A8B9026-04DF-499B-A388-67FCB7435E5F}"/>
          </ac:spMkLst>
        </pc:spChg>
        <pc:spChg chg="del">
          <ac:chgData name="Amit Pal (IN)" userId="ff18f083-9209-444d-90ae-6d16e21456c9" providerId="ADAL" clId="{22E775B3-9A58-4AFA-AD57-7927C6B69DD2}" dt="2021-05-18T16:03:11.145" v="1359" actId="26606"/>
          <ac:spMkLst>
            <pc:docMk/>
            <pc:sldMk cId="2355657206" sldId="296"/>
            <ac:spMk id="67" creationId="{6166C6D1-23AC-49C4-BA07-238E4E9F8CEB}"/>
          </ac:spMkLst>
        </pc:spChg>
        <pc:spChg chg="del">
          <ac:chgData name="Amit Pal (IN)" userId="ff18f083-9209-444d-90ae-6d16e21456c9" providerId="ADAL" clId="{22E775B3-9A58-4AFA-AD57-7927C6B69DD2}" dt="2021-05-18T16:03:11.145" v="1359" actId="26606"/>
          <ac:spMkLst>
            <pc:docMk/>
            <pc:sldMk cId="2355657206" sldId="296"/>
            <ac:spMk id="68" creationId="{05CC4153-3F0D-4F4C-8F12-E8FC3FA40AEE}"/>
          </ac:spMkLst>
        </pc:spChg>
        <pc:spChg chg="del">
          <ac:chgData name="Amit Pal (IN)" userId="ff18f083-9209-444d-90ae-6d16e21456c9" providerId="ADAL" clId="{22E775B3-9A58-4AFA-AD57-7927C6B69DD2}" dt="2021-05-18T16:03:11.145" v="1359" actId="26606"/>
          <ac:spMkLst>
            <pc:docMk/>
            <pc:sldMk cId="2355657206" sldId="296"/>
            <ac:spMk id="70" creationId="{1C091803-41C2-48E0-9228-5148460C7479}"/>
          </ac:spMkLst>
        </pc:spChg>
        <pc:spChg chg="add del">
          <ac:chgData name="Amit Pal (IN)" userId="ff18f083-9209-444d-90ae-6d16e21456c9" providerId="ADAL" clId="{22E775B3-9A58-4AFA-AD57-7927C6B69DD2}" dt="2021-05-18T16:08:23.051" v="1567" actId="26606"/>
          <ac:spMkLst>
            <pc:docMk/>
            <pc:sldMk cId="2355657206" sldId="296"/>
            <ac:spMk id="75" creationId="{DBF61EA3-B236-439E-9C0B-340980D56BEE}"/>
          </ac:spMkLst>
        </pc:spChg>
        <pc:spChg chg="add del">
          <ac:chgData name="Amit Pal (IN)" userId="ff18f083-9209-444d-90ae-6d16e21456c9" providerId="ADAL" clId="{22E775B3-9A58-4AFA-AD57-7927C6B69DD2}" dt="2021-05-18T16:08:23.051" v="1567" actId="26606"/>
          <ac:spMkLst>
            <pc:docMk/>
            <pc:sldMk cId="2355657206" sldId="296"/>
            <ac:spMk id="81" creationId="{E659831F-0D9A-4C63-9EBB-8435B85A440F}"/>
          </ac:spMkLst>
        </pc:spChg>
        <pc:spChg chg="add del">
          <ac:chgData name="Amit Pal (IN)" userId="ff18f083-9209-444d-90ae-6d16e21456c9" providerId="ADAL" clId="{22E775B3-9A58-4AFA-AD57-7927C6B69DD2}" dt="2021-05-18T16:08:23.035" v="1566" actId="26606"/>
          <ac:spMkLst>
            <pc:docMk/>
            <pc:sldMk cId="2355657206" sldId="296"/>
            <ac:spMk id="86" creationId="{DBF61EA3-B236-439E-9C0B-340980D56BEE}"/>
          </ac:spMkLst>
        </pc:spChg>
        <pc:spChg chg="add del">
          <ac:chgData name="Amit Pal (IN)" userId="ff18f083-9209-444d-90ae-6d16e21456c9" providerId="ADAL" clId="{22E775B3-9A58-4AFA-AD57-7927C6B69DD2}" dt="2021-05-18T16:07:55.997" v="1562" actId="26606"/>
          <ac:spMkLst>
            <pc:docMk/>
            <pc:sldMk cId="2355657206" sldId="296"/>
            <ac:spMk id="87" creationId="{B819A166-7571-4003-A6B8-B62034C3ED30}"/>
          </ac:spMkLst>
        </pc:spChg>
        <pc:spChg chg="add del">
          <ac:chgData name="Amit Pal (IN)" userId="ff18f083-9209-444d-90ae-6d16e21456c9" providerId="ADAL" clId="{22E775B3-9A58-4AFA-AD57-7927C6B69DD2}" dt="2021-05-18T16:08:17.492" v="1564" actId="26606"/>
          <ac:spMkLst>
            <pc:docMk/>
            <pc:sldMk cId="2355657206" sldId="296"/>
            <ac:spMk id="93" creationId="{56E9B3E6-E277-4D68-BA48-9CB43FFBD6E2}"/>
          </ac:spMkLst>
        </pc:spChg>
        <pc:spChg chg="add del">
          <ac:chgData name="Amit Pal (IN)" userId="ff18f083-9209-444d-90ae-6d16e21456c9" providerId="ADAL" clId="{22E775B3-9A58-4AFA-AD57-7927C6B69DD2}" dt="2021-05-18T16:08:17.492" v="1564" actId="26606"/>
          <ac:spMkLst>
            <pc:docMk/>
            <pc:sldMk cId="2355657206" sldId="296"/>
            <ac:spMk id="94" creationId="{D5B0017B-2ECA-49AF-B397-DC140825DF8D}"/>
          </ac:spMkLst>
        </pc:spChg>
        <pc:spChg chg="add del">
          <ac:chgData name="Amit Pal (IN)" userId="ff18f083-9209-444d-90ae-6d16e21456c9" providerId="ADAL" clId="{22E775B3-9A58-4AFA-AD57-7927C6B69DD2}" dt="2021-05-18T16:08:23.035" v="1566" actId="26606"/>
          <ac:spMkLst>
            <pc:docMk/>
            <pc:sldMk cId="2355657206" sldId="296"/>
            <ac:spMk id="100" creationId="{E659831F-0D9A-4C63-9EBB-8435B85A440F}"/>
          </ac:spMkLst>
        </pc:spChg>
        <pc:spChg chg="add del">
          <ac:chgData name="Amit Pal (IN)" userId="ff18f083-9209-444d-90ae-6d16e21456c9" providerId="ADAL" clId="{22E775B3-9A58-4AFA-AD57-7927C6B69DD2}" dt="2021-05-18T16:08:23.035" v="1566" actId="26606"/>
          <ac:spMkLst>
            <pc:docMk/>
            <pc:sldMk cId="2355657206" sldId="296"/>
            <ac:spMk id="101" creationId="{E1281C20-E21C-4FF6-BAE4-23B22B86B766}"/>
          </ac:spMkLst>
        </pc:spChg>
        <pc:spChg chg="add del">
          <ac:chgData name="Amit Pal (IN)" userId="ff18f083-9209-444d-90ae-6d16e21456c9" providerId="ADAL" clId="{22E775B3-9A58-4AFA-AD57-7927C6B69DD2}" dt="2021-05-18T16:08:56.997" v="1595" actId="26606"/>
          <ac:spMkLst>
            <pc:docMk/>
            <pc:sldMk cId="2355657206" sldId="296"/>
            <ac:spMk id="103" creationId="{56E9B3E6-E277-4D68-BA48-9CB43FFBD6E2}"/>
          </ac:spMkLst>
        </pc:spChg>
        <pc:spChg chg="add del">
          <ac:chgData name="Amit Pal (IN)" userId="ff18f083-9209-444d-90ae-6d16e21456c9" providerId="ADAL" clId="{22E775B3-9A58-4AFA-AD57-7927C6B69DD2}" dt="2021-05-18T16:08:56.997" v="1595" actId="26606"/>
          <ac:spMkLst>
            <pc:docMk/>
            <pc:sldMk cId="2355657206" sldId="296"/>
            <ac:spMk id="105" creationId="{D5B0017B-2ECA-49AF-B397-DC140825DF8D}"/>
          </ac:spMkLst>
        </pc:spChg>
        <pc:spChg chg="add">
          <ac:chgData name="Amit Pal (IN)" userId="ff18f083-9209-444d-90ae-6d16e21456c9" providerId="ADAL" clId="{22E775B3-9A58-4AFA-AD57-7927C6B69DD2}" dt="2021-05-18T16:08:56.997" v="1595" actId="26606"/>
          <ac:spMkLst>
            <pc:docMk/>
            <pc:sldMk cId="2355657206" sldId="296"/>
            <ac:spMk id="112" creationId="{56E9B3E6-E277-4D68-BA48-9CB43FFBD6E2}"/>
          </ac:spMkLst>
        </pc:spChg>
        <pc:spChg chg="add">
          <ac:chgData name="Amit Pal (IN)" userId="ff18f083-9209-444d-90ae-6d16e21456c9" providerId="ADAL" clId="{22E775B3-9A58-4AFA-AD57-7927C6B69DD2}" dt="2021-05-18T16:08:56.997" v="1595" actId="26606"/>
          <ac:spMkLst>
            <pc:docMk/>
            <pc:sldMk cId="2355657206" sldId="296"/>
            <ac:spMk id="119" creationId="{D5B0017B-2ECA-49AF-B397-DC140825DF8D}"/>
          </ac:spMkLst>
        </pc:spChg>
        <pc:grpChg chg="add del">
          <ac:chgData name="Amit Pal (IN)" userId="ff18f083-9209-444d-90ae-6d16e21456c9" providerId="ADAL" clId="{22E775B3-9A58-4AFA-AD57-7927C6B69DD2}" dt="2021-05-18T16:08:23.051" v="1567" actId="26606"/>
          <ac:grpSpMkLst>
            <pc:docMk/>
            <pc:sldMk cId="2355657206" sldId="296"/>
            <ac:grpSpMk id="77" creationId="{28FAF094-D087-493F-8DF9-A486C2D6BBAA}"/>
          </ac:grpSpMkLst>
        </pc:grpChg>
        <pc:grpChg chg="add del">
          <ac:chgData name="Amit Pal (IN)" userId="ff18f083-9209-444d-90ae-6d16e21456c9" providerId="ADAL" clId="{22E775B3-9A58-4AFA-AD57-7927C6B69DD2}" dt="2021-05-18T16:08:23.035" v="1566" actId="26606"/>
          <ac:grpSpMkLst>
            <pc:docMk/>
            <pc:sldMk cId="2355657206" sldId="296"/>
            <ac:grpSpMk id="88" creationId="{28FAF094-D087-493F-8DF9-A486C2D6BBAA}"/>
          </ac:grpSpMkLst>
        </pc:grpChg>
        <pc:grpChg chg="add del">
          <ac:chgData name="Amit Pal (IN)" userId="ff18f083-9209-444d-90ae-6d16e21456c9" providerId="ADAL" clId="{22E775B3-9A58-4AFA-AD57-7927C6B69DD2}" dt="2021-05-18T16:08:17.492" v="1564" actId="26606"/>
          <ac:grpSpMkLst>
            <pc:docMk/>
            <pc:sldMk cId="2355657206" sldId="296"/>
            <ac:grpSpMk id="89" creationId="{AE1C45F0-260A-458C-96ED-C1F6D2151219}"/>
          </ac:grpSpMkLst>
        </pc:grpChg>
        <pc:grpChg chg="add del">
          <ac:chgData name="Amit Pal (IN)" userId="ff18f083-9209-444d-90ae-6d16e21456c9" providerId="ADAL" clId="{22E775B3-9A58-4AFA-AD57-7927C6B69DD2}" dt="2021-05-18T16:08:56.997" v="1595" actId="26606"/>
          <ac:grpSpMkLst>
            <pc:docMk/>
            <pc:sldMk cId="2355657206" sldId="296"/>
            <ac:grpSpMk id="104" creationId="{AE1C45F0-260A-458C-96ED-C1F6D2151219}"/>
          </ac:grpSpMkLst>
        </pc:grpChg>
        <pc:grpChg chg="add">
          <ac:chgData name="Amit Pal (IN)" userId="ff18f083-9209-444d-90ae-6d16e21456c9" providerId="ADAL" clId="{22E775B3-9A58-4AFA-AD57-7927C6B69DD2}" dt="2021-05-18T16:08:56.997" v="1595" actId="26606"/>
          <ac:grpSpMkLst>
            <pc:docMk/>
            <pc:sldMk cId="2355657206" sldId="296"/>
            <ac:grpSpMk id="114" creationId="{AE1C45F0-260A-458C-96ED-C1F6D2151219}"/>
          </ac:grpSpMkLst>
        </pc:grpChg>
        <pc:graphicFrameChg chg="add del">
          <ac:chgData name="Amit Pal (IN)" userId="ff18f083-9209-444d-90ae-6d16e21456c9" providerId="ADAL" clId="{22E775B3-9A58-4AFA-AD57-7927C6B69DD2}" dt="2021-05-18T16:07:55.997" v="1562" actId="26606"/>
          <ac:graphicFrameMkLst>
            <pc:docMk/>
            <pc:sldMk cId="2355657206" sldId="296"/>
            <ac:graphicFrameMk id="83" creationId="{66E17300-6400-4193-B6E1-B7C651CB1A65}"/>
          </ac:graphicFrameMkLst>
        </pc:graphicFrameChg>
        <pc:graphicFrameChg chg="add del">
          <ac:chgData name="Amit Pal (IN)" userId="ff18f083-9209-444d-90ae-6d16e21456c9" providerId="ADAL" clId="{22E775B3-9A58-4AFA-AD57-7927C6B69DD2}" dt="2021-05-18T16:08:17.492" v="1564" actId="26606"/>
          <ac:graphicFrameMkLst>
            <pc:docMk/>
            <pc:sldMk cId="2355657206" sldId="296"/>
            <ac:graphicFrameMk id="95" creationId="{247D8FC3-3E7A-4306-A67C-05EA94C0E27A}"/>
          </ac:graphicFrameMkLst>
        </pc:graphicFrameChg>
        <pc:graphicFrameChg chg="add mod modGraphic">
          <ac:chgData name="Amit Pal (IN)" userId="ff18f083-9209-444d-90ae-6d16e21456c9" providerId="ADAL" clId="{22E775B3-9A58-4AFA-AD57-7927C6B69DD2}" dt="2021-05-18T16:08:56.997" v="1595" actId="26606"/>
          <ac:graphicFrameMkLst>
            <pc:docMk/>
            <pc:sldMk cId="2355657206" sldId="296"/>
            <ac:graphicFrameMk id="107" creationId="{247D8FC3-3E7A-4306-A67C-05EA94C0E27A}"/>
          </ac:graphicFrameMkLst>
        </pc:graphicFrameChg>
        <pc:picChg chg="del">
          <ac:chgData name="Amit Pal (IN)" userId="ff18f083-9209-444d-90ae-6d16e21456c9" providerId="ADAL" clId="{22E775B3-9A58-4AFA-AD57-7927C6B69DD2}" dt="2021-05-18T16:03:08.539" v="1358" actId="478"/>
          <ac:picMkLst>
            <pc:docMk/>
            <pc:sldMk cId="2355657206" sldId="296"/>
            <ac:picMk id="8" creationId="{44EEDB0F-C982-4662-B5DD-57B100538557}"/>
          </ac:picMkLst>
        </pc:picChg>
        <pc:picChg chg="del">
          <ac:chgData name="Amit Pal (IN)" userId="ff18f083-9209-444d-90ae-6d16e21456c9" providerId="ADAL" clId="{22E775B3-9A58-4AFA-AD57-7927C6B69DD2}" dt="2021-05-18T16:03:05.740" v="1357" actId="478"/>
          <ac:picMkLst>
            <pc:docMk/>
            <pc:sldMk cId="2355657206" sldId="296"/>
            <ac:picMk id="10" creationId="{69808177-88F0-4460-A9FC-222531E6AFB9}"/>
          </ac:picMkLst>
        </pc:picChg>
        <pc:cxnChg chg="add del">
          <ac:chgData name="Amit Pal (IN)" userId="ff18f083-9209-444d-90ae-6d16e21456c9" providerId="ADAL" clId="{22E775B3-9A58-4AFA-AD57-7927C6B69DD2}" dt="2021-05-18T16:08:17.492" v="1564" actId="26606"/>
          <ac:cxnSpMkLst>
            <pc:docMk/>
            <pc:sldMk cId="2355657206" sldId="296"/>
            <ac:cxnSpMk id="96" creationId="{6CF1BAF6-AD41-4082-B212-8A1F9A2E8779}"/>
          </ac:cxnSpMkLst>
        </pc:cxnChg>
        <pc:cxnChg chg="add del">
          <ac:chgData name="Amit Pal (IN)" userId="ff18f083-9209-444d-90ae-6d16e21456c9" providerId="ADAL" clId="{22E775B3-9A58-4AFA-AD57-7927C6B69DD2}" dt="2021-05-18T16:08:56.997" v="1595" actId="26606"/>
          <ac:cxnSpMkLst>
            <pc:docMk/>
            <pc:sldMk cId="2355657206" sldId="296"/>
            <ac:cxnSpMk id="106" creationId="{6CF1BAF6-AD41-4082-B212-8A1F9A2E8779}"/>
          </ac:cxnSpMkLst>
        </pc:cxnChg>
        <pc:cxnChg chg="add">
          <ac:chgData name="Amit Pal (IN)" userId="ff18f083-9209-444d-90ae-6d16e21456c9" providerId="ADAL" clId="{22E775B3-9A58-4AFA-AD57-7927C6B69DD2}" dt="2021-05-18T16:08:56.997" v="1595" actId="26606"/>
          <ac:cxnSpMkLst>
            <pc:docMk/>
            <pc:sldMk cId="2355657206" sldId="296"/>
            <ac:cxnSpMk id="121" creationId="{6CF1BAF6-AD41-4082-B212-8A1F9A2E8779}"/>
          </ac:cxnSpMkLst>
        </pc:cxnChg>
      </pc:sldChg>
      <pc:sldChg chg="addSp delSp modSp ord">
        <pc:chgData name="Amit Pal (IN)" userId="ff18f083-9209-444d-90ae-6d16e21456c9" providerId="ADAL" clId="{22E775B3-9A58-4AFA-AD57-7927C6B69DD2}" dt="2021-05-18T17:04:17.551" v="2750" actId="27636"/>
        <pc:sldMkLst>
          <pc:docMk/>
          <pc:sldMk cId="3865906411" sldId="297"/>
        </pc:sldMkLst>
        <pc:spChg chg="mod">
          <ac:chgData name="Amit Pal (IN)" userId="ff18f083-9209-444d-90ae-6d16e21456c9" providerId="ADAL" clId="{22E775B3-9A58-4AFA-AD57-7927C6B69DD2}" dt="2021-05-18T17:04:17.551" v="2750" actId="27636"/>
          <ac:spMkLst>
            <pc:docMk/>
            <pc:sldMk cId="3865906411" sldId="297"/>
            <ac:spMk id="9" creationId="{CA3437CA-DCD4-4BAA-A446-F436E5E7F0B9}"/>
          </ac:spMkLst>
        </pc:spChg>
        <pc:spChg chg="mod">
          <ac:chgData name="Amit Pal (IN)" userId="ff18f083-9209-444d-90ae-6d16e21456c9" providerId="ADAL" clId="{22E775B3-9A58-4AFA-AD57-7927C6B69DD2}" dt="2021-05-18T17:03:57.877" v="2744" actId="26606"/>
          <ac:spMkLst>
            <pc:docMk/>
            <pc:sldMk cId="3865906411" sldId="297"/>
            <ac:spMk id="11" creationId="{B7B34F88-3793-4AF2-8D4E-BA2F3A2F0BB9}"/>
          </ac:spMkLst>
        </pc:spChg>
        <pc:spChg chg="del">
          <ac:chgData name="Amit Pal (IN)" userId="ff18f083-9209-444d-90ae-6d16e21456c9" providerId="ADAL" clId="{22E775B3-9A58-4AFA-AD57-7927C6B69DD2}" dt="2021-05-18T17:03:57.877" v="2744" actId="26606"/>
          <ac:spMkLst>
            <pc:docMk/>
            <pc:sldMk cId="3865906411" sldId="297"/>
            <ac:spMk id="34" creationId="{B775CD93-9DF2-48CB-9F57-1BCA9A46C7FA}"/>
          </ac:spMkLst>
        </pc:spChg>
        <pc:spChg chg="del">
          <ac:chgData name="Amit Pal (IN)" userId="ff18f083-9209-444d-90ae-6d16e21456c9" providerId="ADAL" clId="{22E775B3-9A58-4AFA-AD57-7927C6B69DD2}" dt="2021-05-18T17:03:57.877" v="2744" actId="26606"/>
          <ac:spMkLst>
            <pc:docMk/>
            <pc:sldMk cId="3865906411" sldId="297"/>
            <ac:spMk id="36" creationId="{1C091803-41C2-48E0-9228-5148460C7479}"/>
          </ac:spMkLst>
        </pc:spChg>
        <pc:spChg chg="del">
          <ac:chgData name="Amit Pal (IN)" userId="ff18f083-9209-444d-90ae-6d16e21456c9" providerId="ADAL" clId="{22E775B3-9A58-4AFA-AD57-7927C6B69DD2}" dt="2021-05-18T17:03:57.877" v="2744" actId="26606"/>
          <ac:spMkLst>
            <pc:docMk/>
            <pc:sldMk cId="3865906411" sldId="297"/>
            <ac:spMk id="38" creationId="{E186B68C-84BC-4A6E-99D1-EE87483C1349}"/>
          </ac:spMkLst>
        </pc:spChg>
        <pc:spChg chg="del">
          <ac:chgData name="Amit Pal (IN)" userId="ff18f083-9209-444d-90ae-6d16e21456c9" providerId="ADAL" clId="{22E775B3-9A58-4AFA-AD57-7927C6B69DD2}" dt="2021-05-18T17:03:57.877" v="2744" actId="26606"/>
          <ac:spMkLst>
            <pc:docMk/>
            <pc:sldMk cId="3865906411" sldId="297"/>
            <ac:spMk id="40" creationId="{6166C6D1-23AC-49C4-BA07-238E4E9F8CEB}"/>
          </ac:spMkLst>
        </pc:spChg>
        <pc:spChg chg="add">
          <ac:chgData name="Amit Pal (IN)" userId="ff18f083-9209-444d-90ae-6d16e21456c9" providerId="ADAL" clId="{22E775B3-9A58-4AFA-AD57-7927C6B69DD2}" dt="2021-05-18T17:03:57.877" v="2744" actId="26606"/>
          <ac:spMkLst>
            <pc:docMk/>
            <pc:sldMk cId="3865906411" sldId="297"/>
            <ac:spMk id="45" creationId="{DBC6133C-0615-4CE4-9132-37E609A9BDFA}"/>
          </ac:spMkLst>
        </pc:spChg>
        <pc:spChg chg="add">
          <ac:chgData name="Amit Pal (IN)" userId="ff18f083-9209-444d-90ae-6d16e21456c9" providerId="ADAL" clId="{22E775B3-9A58-4AFA-AD57-7927C6B69DD2}" dt="2021-05-18T17:03:57.877" v="2744" actId="26606"/>
          <ac:spMkLst>
            <pc:docMk/>
            <pc:sldMk cId="3865906411" sldId="297"/>
            <ac:spMk id="47" creationId="{169CC832-2974-4E8D-90ED-3E2941BA7336}"/>
          </ac:spMkLst>
        </pc:spChg>
        <pc:spChg chg="add">
          <ac:chgData name="Amit Pal (IN)" userId="ff18f083-9209-444d-90ae-6d16e21456c9" providerId="ADAL" clId="{22E775B3-9A58-4AFA-AD57-7927C6B69DD2}" dt="2021-05-18T17:03:57.877" v="2744" actId="26606"/>
          <ac:spMkLst>
            <pc:docMk/>
            <pc:sldMk cId="3865906411" sldId="297"/>
            <ac:spMk id="49" creationId="{55222F96-971A-4F90-B841-6BAB416C7AC1}"/>
          </ac:spMkLst>
        </pc:spChg>
        <pc:spChg chg="add">
          <ac:chgData name="Amit Pal (IN)" userId="ff18f083-9209-444d-90ae-6d16e21456c9" providerId="ADAL" clId="{22E775B3-9A58-4AFA-AD57-7927C6B69DD2}" dt="2021-05-18T17:03:57.877" v="2744" actId="26606"/>
          <ac:spMkLst>
            <pc:docMk/>
            <pc:sldMk cId="3865906411" sldId="297"/>
            <ac:spMk id="51" creationId="{08980754-6F4B-43C9-B9BE-127B6BED6586}"/>
          </ac:spMkLst>
        </pc:spChg>
        <pc:spChg chg="add">
          <ac:chgData name="Amit Pal (IN)" userId="ff18f083-9209-444d-90ae-6d16e21456c9" providerId="ADAL" clId="{22E775B3-9A58-4AFA-AD57-7927C6B69DD2}" dt="2021-05-18T17:03:57.877" v="2744" actId="26606"/>
          <ac:spMkLst>
            <pc:docMk/>
            <pc:sldMk cId="3865906411" sldId="297"/>
            <ac:spMk id="53" creationId="{2C1BBA94-3F40-40AA-8BB9-E69E25E537C1}"/>
          </ac:spMkLst>
        </pc:spChg>
        <pc:picChg chg="mod">
          <ac:chgData name="Amit Pal (IN)" userId="ff18f083-9209-444d-90ae-6d16e21456c9" providerId="ADAL" clId="{22E775B3-9A58-4AFA-AD57-7927C6B69DD2}" dt="2021-05-18T17:03:57.877" v="2744" actId="26606"/>
          <ac:picMkLst>
            <pc:docMk/>
            <pc:sldMk cId="3865906411" sldId="297"/>
            <ac:picMk id="7" creationId="{F44F57D3-003B-4429-BDC2-CA292F5AAF1F}"/>
          </ac:picMkLst>
        </pc:picChg>
      </pc:sldChg>
      <pc:sldChg chg="del">
        <pc:chgData name="Amit Pal (IN)" userId="ff18f083-9209-444d-90ae-6d16e21456c9" providerId="ADAL" clId="{22E775B3-9A58-4AFA-AD57-7927C6B69DD2}" dt="2021-05-18T17:14:57.010" v="2986" actId="2696"/>
        <pc:sldMkLst>
          <pc:docMk/>
          <pc:sldMk cId="3479290425" sldId="298"/>
        </pc:sldMkLst>
      </pc:sldChg>
      <pc:sldChg chg="delSp modSp add delDesignElem">
        <pc:chgData name="Amit Pal (IN)" userId="ff18f083-9209-444d-90ae-6d16e21456c9" providerId="ADAL" clId="{22E775B3-9A58-4AFA-AD57-7927C6B69DD2}" dt="2021-05-18T15:26:22.053" v="847" actId="20577"/>
        <pc:sldMkLst>
          <pc:docMk/>
          <pc:sldMk cId="1995812860" sldId="304"/>
        </pc:sldMkLst>
        <pc:spChg chg="mod">
          <ac:chgData name="Amit Pal (IN)" userId="ff18f083-9209-444d-90ae-6d16e21456c9" providerId="ADAL" clId="{22E775B3-9A58-4AFA-AD57-7927C6B69DD2}" dt="2021-05-18T15:26:22.053" v="847" actId="20577"/>
          <ac:spMkLst>
            <pc:docMk/>
            <pc:sldMk cId="1995812860" sldId="304"/>
            <ac:spMk id="5" creationId="{AEB44468-70D1-4D88-80CE-9551C4CD4148}"/>
          </ac:spMkLst>
        </pc:spChg>
        <pc:spChg chg="mod">
          <ac:chgData name="Amit Pal (IN)" userId="ff18f083-9209-444d-90ae-6d16e21456c9" providerId="ADAL" clId="{22E775B3-9A58-4AFA-AD57-7927C6B69DD2}" dt="2021-05-18T15:14:29.916" v="357" actId="1076"/>
          <ac:spMkLst>
            <pc:docMk/>
            <pc:sldMk cId="1995812860" sldId="304"/>
            <ac:spMk id="7" creationId="{6D14E595-A8AD-4A73-A173-53D55B947A9F}"/>
          </ac:spMkLst>
        </pc:spChg>
        <pc:spChg chg="del">
          <ac:chgData name="Amit Pal (IN)" userId="ff18f083-9209-444d-90ae-6d16e21456c9" providerId="ADAL" clId="{22E775B3-9A58-4AFA-AD57-7927C6B69DD2}" dt="2021-05-18T15:03:29.258" v="3"/>
          <ac:spMkLst>
            <pc:docMk/>
            <pc:sldMk cId="1995812860" sldId="304"/>
            <ac:spMk id="16" creationId="{59A309A7-1751-4ABE-A3C1-EEC40366AD89}"/>
          </ac:spMkLst>
        </pc:spChg>
        <pc:spChg chg="del">
          <ac:chgData name="Amit Pal (IN)" userId="ff18f083-9209-444d-90ae-6d16e21456c9" providerId="ADAL" clId="{22E775B3-9A58-4AFA-AD57-7927C6B69DD2}" dt="2021-05-18T15:03:29.258" v="3"/>
          <ac:spMkLst>
            <pc:docMk/>
            <pc:sldMk cId="1995812860" sldId="304"/>
            <ac:spMk id="18" creationId="{967D8EB6-EAE1-4F9C-B398-83321E287204}"/>
          </ac:spMkLst>
        </pc:spChg>
        <pc:picChg chg="del">
          <ac:chgData name="Amit Pal (IN)" userId="ff18f083-9209-444d-90ae-6d16e21456c9" providerId="ADAL" clId="{22E775B3-9A58-4AFA-AD57-7927C6B69DD2}" dt="2021-05-18T15:07:41.213" v="220" actId="478"/>
          <ac:picMkLst>
            <pc:docMk/>
            <pc:sldMk cId="1995812860" sldId="304"/>
            <ac:picMk id="3" creationId="{766CC48A-07AE-40B9-95BC-709BF46A5967}"/>
          </ac:picMkLst>
        </pc:picChg>
      </pc:sldChg>
      <pc:sldChg chg="addSp delSp modSp add">
        <pc:chgData name="Amit Pal (IN)" userId="ff18f083-9209-444d-90ae-6d16e21456c9" providerId="ADAL" clId="{22E775B3-9A58-4AFA-AD57-7927C6B69DD2}" dt="2021-05-18T15:14:04.133" v="356" actId="1076"/>
        <pc:sldMkLst>
          <pc:docMk/>
          <pc:sldMk cId="2024293592" sldId="305"/>
        </pc:sldMkLst>
        <pc:spChg chg="mod">
          <ac:chgData name="Amit Pal (IN)" userId="ff18f083-9209-444d-90ae-6d16e21456c9" providerId="ADAL" clId="{22E775B3-9A58-4AFA-AD57-7927C6B69DD2}" dt="2021-05-18T15:13:42.331" v="354" actId="26606"/>
          <ac:spMkLst>
            <pc:docMk/>
            <pc:sldMk cId="2024293592" sldId="305"/>
            <ac:spMk id="7" creationId="{071653D8-8205-4CA9-926E-23BD67C49284}"/>
          </ac:spMkLst>
        </pc:spChg>
        <pc:spChg chg="del">
          <ac:chgData name="Amit Pal (IN)" userId="ff18f083-9209-444d-90ae-6d16e21456c9" providerId="ADAL" clId="{22E775B3-9A58-4AFA-AD57-7927C6B69DD2}" dt="2021-05-18T15:11:08.060" v="269" actId="478"/>
          <ac:spMkLst>
            <pc:docMk/>
            <pc:sldMk cId="2024293592" sldId="305"/>
            <ac:spMk id="8" creationId="{4779E800-92A6-4752-8C9E-9312F634C542}"/>
          </ac:spMkLst>
        </pc:spChg>
        <pc:spChg chg="add del">
          <ac:chgData name="Amit Pal (IN)" userId="ff18f083-9209-444d-90ae-6d16e21456c9" providerId="ADAL" clId="{22E775B3-9A58-4AFA-AD57-7927C6B69DD2}" dt="2021-05-18T15:13:42.331" v="354" actId="26606"/>
          <ac:spMkLst>
            <pc:docMk/>
            <pc:sldMk cId="2024293592" sldId="305"/>
            <ac:spMk id="35" creationId="{201CC55D-ED54-4C5C-95E6-10947BD1103B}"/>
          </ac:spMkLst>
        </pc:spChg>
        <pc:spChg chg="add del">
          <ac:chgData name="Amit Pal (IN)" userId="ff18f083-9209-444d-90ae-6d16e21456c9" providerId="ADAL" clId="{22E775B3-9A58-4AFA-AD57-7927C6B69DD2}" dt="2021-05-18T15:13:42.331" v="354" actId="26606"/>
          <ac:spMkLst>
            <pc:docMk/>
            <pc:sldMk cId="2024293592" sldId="305"/>
            <ac:spMk id="41" creationId="{3873B707-463F-40B0-8227-E8CC6C67EB25}"/>
          </ac:spMkLst>
        </pc:spChg>
        <pc:spChg chg="add del">
          <ac:chgData name="Amit Pal (IN)" userId="ff18f083-9209-444d-90ae-6d16e21456c9" providerId="ADAL" clId="{22E775B3-9A58-4AFA-AD57-7927C6B69DD2}" dt="2021-05-18T15:13:42.331" v="354" actId="26606"/>
          <ac:spMkLst>
            <pc:docMk/>
            <pc:sldMk cId="2024293592" sldId="305"/>
            <ac:spMk id="43" creationId="{C13237C8-E62C-4F0D-A318-BD6FB6C2D138}"/>
          </ac:spMkLst>
        </pc:spChg>
        <pc:spChg chg="add del">
          <ac:chgData name="Amit Pal (IN)" userId="ff18f083-9209-444d-90ae-6d16e21456c9" providerId="ADAL" clId="{22E775B3-9A58-4AFA-AD57-7927C6B69DD2}" dt="2021-05-18T15:13:42.331" v="354" actId="26606"/>
          <ac:spMkLst>
            <pc:docMk/>
            <pc:sldMk cId="2024293592" sldId="305"/>
            <ac:spMk id="45" creationId="{19C9EAEA-39D0-4B0E-A0EB-51E7B26740B1}"/>
          </ac:spMkLst>
        </pc:spChg>
        <pc:spChg chg="add del">
          <ac:chgData name="Amit Pal (IN)" userId="ff18f083-9209-444d-90ae-6d16e21456c9" providerId="ADAL" clId="{22E775B3-9A58-4AFA-AD57-7927C6B69DD2}" dt="2021-05-18T15:13:29.129" v="349" actId="26606"/>
          <ac:spMkLst>
            <pc:docMk/>
            <pc:sldMk cId="2024293592" sldId="305"/>
            <ac:spMk id="50" creationId="{42285737-90EE-47DC-AC80-8AE156B11969}"/>
          </ac:spMkLst>
        </pc:spChg>
        <pc:spChg chg="add del">
          <ac:chgData name="Amit Pal (IN)" userId="ff18f083-9209-444d-90ae-6d16e21456c9" providerId="ADAL" clId="{22E775B3-9A58-4AFA-AD57-7927C6B69DD2}" dt="2021-05-18T15:13:38.270" v="351" actId="26606"/>
          <ac:spMkLst>
            <pc:docMk/>
            <pc:sldMk cId="2024293592" sldId="305"/>
            <ac:spMk id="60" creationId="{122F9423-F4B1-45D4-8445-E9991ECCBCCF}"/>
          </ac:spMkLst>
        </pc:spChg>
        <pc:spChg chg="add del">
          <ac:chgData name="Amit Pal (IN)" userId="ff18f083-9209-444d-90ae-6d16e21456c9" providerId="ADAL" clId="{22E775B3-9A58-4AFA-AD57-7927C6B69DD2}" dt="2021-05-18T15:13:42.229" v="353" actId="26606"/>
          <ac:spMkLst>
            <pc:docMk/>
            <pc:sldMk cId="2024293592" sldId="305"/>
            <ac:spMk id="63" creationId="{6C4028FD-8BAA-4A19-BFDE-594D991B7552}"/>
          </ac:spMkLst>
        </pc:spChg>
        <pc:spChg chg="add">
          <ac:chgData name="Amit Pal (IN)" userId="ff18f083-9209-444d-90ae-6d16e21456c9" providerId="ADAL" clId="{22E775B3-9A58-4AFA-AD57-7927C6B69DD2}" dt="2021-05-18T15:13:42.331" v="354" actId="26606"/>
          <ac:spMkLst>
            <pc:docMk/>
            <pc:sldMk cId="2024293592" sldId="305"/>
            <ac:spMk id="65" creationId="{955A2079-FA98-4876-80F0-72364A7D2EA4}"/>
          </ac:spMkLst>
        </pc:spChg>
        <pc:grpChg chg="add del">
          <ac:chgData name="Amit Pal (IN)" userId="ff18f083-9209-444d-90ae-6d16e21456c9" providerId="ADAL" clId="{22E775B3-9A58-4AFA-AD57-7927C6B69DD2}" dt="2021-05-18T15:13:42.331" v="354" actId="26606"/>
          <ac:grpSpMkLst>
            <pc:docMk/>
            <pc:sldMk cId="2024293592" sldId="305"/>
            <ac:grpSpMk id="37" creationId="{1DE889C7-FAD6-4397-98E2-05D503484459}"/>
          </ac:grpSpMkLst>
        </pc:grpChg>
        <pc:grpChg chg="add del">
          <ac:chgData name="Amit Pal (IN)" userId="ff18f083-9209-444d-90ae-6d16e21456c9" providerId="ADAL" clId="{22E775B3-9A58-4AFA-AD57-7927C6B69DD2}" dt="2021-05-18T15:13:29.129" v="349" actId="26606"/>
          <ac:grpSpMkLst>
            <pc:docMk/>
            <pc:sldMk cId="2024293592" sldId="305"/>
            <ac:grpSpMk id="52" creationId="{B57BDC17-F1B3-455F-BBF1-680AA1F25C06}"/>
          </ac:grpSpMkLst>
        </pc:grpChg>
        <pc:grpChg chg="add del">
          <ac:chgData name="Amit Pal (IN)" userId="ff18f083-9209-444d-90ae-6d16e21456c9" providerId="ADAL" clId="{22E775B3-9A58-4AFA-AD57-7927C6B69DD2}" dt="2021-05-18T15:13:38.270" v="351" actId="26606"/>
          <ac:grpSpMkLst>
            <pc:docMk/>
            <pc:sldMk cId="2024293592" sldId="305"/>
            <ac:grpSpMk id="61" creationId="{770AE191-D2EA-45C9-A44D-830C188F74CB}"/>
          </ac:grpSpMkLst>
        </pc:grpChg>
        <pc:graphicFrameChg chg="add mod modGraphic">
          <ac:chgData name="Amit Pal (IN)" userId="ff18f083-9209-444d-90ae-6d16e21456c9" providerId="ADAL" clId="{22E775B3-9A58-4AFA-AD57-7927C6B69DD2}" dt="2021-05-18T15:14:04.133" v="356" actId="1076"/>
          <ac:graphicFrameMkLst>
            <pc:docMk/>
            <pc:sldMk cId="2024293592" sldId="305"/>
            <ac:graphicFrameMk id="2" creationId="{EFB1BDBC-5C07-4359-BD15-DBE7321DC3C0}"/>
          </ac:graphicFrameMkLst>
        </pc:graphicFrameChg>
        <pc:picChg chg="del">
          <ac:chgData name="Amit Pal (IN)" userId="ff18f083-9209-444d-90ae-6d16e21456c9" providerId="ADAL" clId="{22E775B3-9A58-4AFA-AD57-7927C6B69DD2}" dt="2021-05-18T15:10:06.418" v="268" actId="478"/>
          <ac:picMkLst>
            <pc:docMk/>
            <pc:sldMk cId="2024293592" sldId="305"/>
            <ac:picMk id="9" creationId="{4626FECF-3509-48D8-86F2-261A18EE6225}"/>
          </ac:picMkLst>
        </pc:picChg>
      </pc:sldChg>
      <pc:sldChg chg="modSp add">
        <pc:chgData name="Amit Pal (IN)" userId="ff18f083-9209-444d-90ae-6d16e21456c9" providerId="ADAL" clId="{22E775B3-9A58-4AFA-AD57-7927C6B69DD2}" dt="2021-05-18T15:20:12.019" v="684" actId="313"/>
        <pc:sldMkLst>
          <pc:docMk/>
          <pc:sldMk cId="311118107" sldId="306"/>
        </pc:sldMkLst>
        <pc:spChg chg="mod">
          <ac:chgData name="Amit Pal (IN)" userId="ff18f083-9209-444d-90ae-6d16e21456c9" providerId="ADAL" clId="{22E775B3-9A58-4AFA-AD57-7927C6B69DD2}" dt="2021-05-18T15:17:41.081" v="428" actId="313"/>
          <ac:spMkLst>
            <pc:docMk/>
            <pc:sldMk cId="311118107" sldId="306"/>
            <ac:spMk id="7" creationId="{071653D8-8205-4CA9-926E-23BD67C49284}"/>
          </ac:spMkLst>
        </pc:spChg>
        <pc:graphicFrameChg chg="mod">
          <ac:chgData name="Amit Pal (IN)" userId="ff18f083-9209-444d-90ae-6d16e21456c9" providerId="ADAL" clId="{22E775B3-9A58-4AFA-AD57-7927C6B69DD2}" dt="2021-05-18T15:20:12.019" v="684" actId="313"/>
          <ac:graphicFrameMkLst>
            <pc:docMk/>
            <pc:sldMk cId="311118107" sldId="306"/>
            <ac:graphicFrameMk id="2" creationId="{EFB1BDBC-5C07-4359-BD15-DBE7321DC3C0}"/>
          </ac:graphicFrameMkLst>
        </pc:graphicFrameChg>
      </pc:sldChg>
      <pc:sldChg chg="addSp delSp modSp add modNotesTx">
        <pc:chgData name="Amit Pal (IN)" userId="ff18f083-9209-444d-90ae-6d16e21456c9" providerId="ADAL" clId="{22E775B3-9A58-4AFA-AD57-7927C6B69DD2}" dt="2021-05-18T15:32:49.123" v="1089" actId="20577"/>
        <pc:sldMkLst>
          <pc:docMk/>
          <pc:sldMk cId="249074738" sldId="307"/>
        </pc:sldMkLst>
        <pc:spChg chg="add del mod">
          <ac:chgData name="Amit Pal (IN)" userId="ff18f083-9209-444d-90ae-6d16e21456c9" providerId="ADAL" clId="{22E775B3-9A58-4AFA-AD57-7927C6B69DD2}" dt="2021-05-18T15:32:15.564" v="1006" actId="26606"/>
          <ac:spMkLst>
            <pc:docMk/>
            <pc:sldMk cId="249074738" sldId="307"/>
            <ac:spMk id="5" creationId="{41070822-39C5-4B1A-A0D1-FE09A632E42D}"/>
          </ac:spMkLst>
        </pc:spChg>
        <pc:spChg chg="mod">
          <ac:chgData name="Amit Pal (IN)" userId="ff18f083-9209-444d-90ae-6d16e21456c9" providerId="ADAL" clId="{22E775B3-9A58-4AFA-AD57-7927C6B69DD2}" dt="2021-05-18T15:32:15.564" v="1006" actId="26606"/>
          <ac:spMkLst>
            <pc:docMk/>
            <pc:sldMk cId="249074738" sldId="307"/>
            <ac:spMk id="7" creationId="{071653D8-8205-4CA9-926E-23BD67C49284}"/>
          </ac:spMkLst>
        </pc:spChg>
        <pc:spChg chg="del">
          <ac:chgData name="Amit Pal (IN)" userId="ff18f083-9209-444d-90ae-6d16e21456c9" providerId="ADAL" clId="{22E775B3-9A58-4AFA-AD57-7927C6B69DD2}" dt="2021-05-18T15:32:15.564" v="1006" actId="26606"/>
          <ac:spMkLst>
            <pc:docMk/>
            <pc:sldMk cId="249074738" sldId="307"/>
            <ac:spMk id="65" creationId="{955A2079-FA98-4876-80F0-72364A7D2EA4}"/>
          </ac:spMkLst>
        </pc:spChg>
        <pc:spChg chg="add">
          <ac:chgData name="Amit Pal (IN)" userId="ff18f083-9209-444d-90ae-6d16e21456c9" providerId="ADAL" clId="{22E775B3-9A58-4AFA-AD57-7927C6B69DD2}" dt="2021-05-18T15:32:15.564" v="1006" actId="26606"/>
          <ac:spMkLst>
            <pc:docMk/>
            <pc:sldMk cId="249074738" sldId="307"/>
            <ac:spMk id="71" creationId="{56E9B3E6-E277-4D68-BA48-9CB43FFBD6E2}"/>
          </ac:spMkLst>
        </pc:spChg>
        <pc:spChg chg="add">
          <ac:chgData name="Amit Pal (IN)" userId="ff18f083-9209-444d-90ae-6d16e21456c9" providerId="ADAL" clId="{22E775B3-9A58-4AFA-AD57-7927C6B69DD2}" dt="2021-05-18T15:32:15.564" v="1006" actId="26606"/>
          <ac:spMkLst>
            <pc:docMk/>
            <pc:sldMk cId="249074738" sldId="307"/>
            <ac:spMk id="78" creationId="{D5B0017B-2ECA-49AF-B397-DC140825DF8D}"/>
          </ac:spMkLst>
        </pc:spChg>
        <pc:grpChg chg="add">
          <ac:chgData name="Amit Pal (IN)" userId="ff18f083-9209-444d-90ae-6d16e21456c9" providerId="ADAL" clId="{22E775B3-9A58-4AFA-AD57-7927C6B69DD2}" dt="2021-05-18T15:32:15.564" v="1006" actId="26606"/>
          <ac:grpSpMkLst>
            <pc:docMk/>
            <pc:sldMk cId="249074738" sldId="307"/>
            <ac:grpSpMk id="73" creationId="{AE1C45F0-260A-458C-96ED-C1F6D2151219}"/>
          </ac:grpSpMkLst>
        </pc:grpChg>
        <pc:graphicFrameChg chg="del mod">
          <ac:chgData name="Amit Pal (IN)" userId="ff18f083-9209-444d-90ae-6d16e21456c9" providerId="ADAL" clId="{22E775B3-9A58-4AFA-AD57-7927C6B69DD2}" dt="2021-05-18T15:22:03.112" v="727" actId="478"/>
          <ac:graphicFrameMkLst>
            <pc:docMk/>
            <pc:sldMk cId="249074738" sldId="307"/>
            <ac:graphicFrameMk id="2" creationId="{EFB1BDBC-5C07-4359-BD15-DBE7321DC3C0}"/>
          </ac:graphicFrameMkLst>
        </pc:graphicFrameChg>
        <pc:graphicFrameChg chg="add">
          <ac:chgData name="Amit Pal (IN)" userId="ff18f083-9209-444d-90ae-6d16e21456c9" providerId="ADAL" clId="{22E775B3-9A58-4AFA-AD57-7927C6B69DD2}" dt="2021-05-18T15:32:15.564" v="1006" actId="26606"/>
          <ac:graphicFrameMkLst>
            <pc:docMk/>
            <pc:sldMk cId="249074738" sldId="307"/>
            <ac:graphicFrameMk id="67" creationId="{57A64CD3-CA18-4F12-91ED-13189EC304DE}"/>
          </ac:graphicFrameMkLst>
        </pc:graphicFrameChg>
        <pc:cxnChg chg="add">
          <ac:chgData name="Amit Pal (IN)" userId="ff18f083-9209-444d-90ae-6d16e21456c9" providerId="ADAL" clId="{22E775B3-9A58-4AFA-AD57-7927C6B69DD2}" dt="2021-05-18T15:32:15.564" v="1006" actId="26606"/>
          <ac:cxnSpMkLst>
            <pc:docMk/>
            <pc:sldMk cId="249074738" sldId="307"/>
            <ac:cxnSpMk id="80" creationId="{6CF1BAF6-AD41-4082-B212-8A1F9A2E8779}"/>
          </ac:cxnSpMkLst>
        </pc:cxnChg>
      </pc:sldChg>
      <pc:sldChg chg="modSp add">
        <pc:chgData name="Amit Pal (IN)" userId="ff18f083-9209-444d-90ae-6d16e21456c9" providerId="ADAL" clId="{22E775B3-9A58-4AFA-AD57-7927C6B69DD2}" dt="2021-05-18T15:58:11.723" v="1334" actId="20577"/>
        <pc:sldMkLst>
          <pc:docMk/>
          <pc:sldMk cId="2132664386" sldId="308"/>
        </pc:sldMkLst>
        <pc:spChg chg="mod">
          <ac:chgData name="Amit Pal (IN)" userId="ff18f083-9209-444d-90ae-6d16e21456c9" providerId="ADAL" clId="{22E775B3-9A58-4AFA-AD57-7927C6B69DD2}" dt="2021-05-18T15:58:11.723" v="1334" actId="20577"/>
          <ac:spMkLst>
            <pc:docMk/>
            <pc:sldMk cId="2132664386" sldId="308"/>
            <ac:spMk id="5" creationId="{AEB44468-70D1-4D88-80CE-9551C4CD4148}"/>
          </ac:spMkLst>
        </pc:spChg>
        <pc:spChg chg="mod">
          <ac:chgData name="Amit Pal (IN)" userId="ff18f083-9209-444d-90ae-6d16e21456c9" providerId="ADAL" clId="{22E775B3-9A58-4AFA-AD57-7927C6B69DD2}" dt="2021-05-18T15:38:22.008" v="1113" actId="1037"/>
          <ac:spMkLst>
            <pc:docMk/>
            <pc:sldMk cId="2132664386" sldId="308"/>
            <ac:spMk id="7" creationId="{6D14E595-A8AD-4A73-A173-53D55B947A9F}"/>
          </ac:spMkLst>
        </pc:spChg>
      </pc:sldChg>
      <pc:sldChg chg="addSp delSp modSp add">
        <pc:chgData name="Amit Pal (IN)" userId="ff18f083-9209-444d-90ae-6d16e21456c9" providerId="ADAL" clId="{22E775B3-9A58-4AFA-AD57-7927C6B69DD2}" dt="2021-05-18T16:13:49.189" v="1728" actId="20577"/>
        <pc:sldMkLst>
          <pc:docMk/>
          <pc:sldMk cId="2675402962" sldId="309"/>
        </pc:sldMkLst>
        <pc:spChg chg="mod">
          <ac:chgData name="Amit Pal (IN)" userId="ff18f083-9209-444d-90ae-6d16e21456c9" providerId="ADAL" clId="{22E775B3-9A58-4AFA-AD57-7927C6B69DD2}" dt="2021-05-18T16:12:00.252" v="1601" actId="26606"/>
          <ac:spMkLst>
            <pc:docMk/>
            <pc:sldMk cId="2675402962" sldId="309"/>
            <ac:spMk id="7" creationId="{071653D8-8205-4CA9-926E-23BD67C49284}"/>
          </ac:spMkLst>
        </pc:spChg>
        <pc:spChg chg="mod">
          <ac:chgData name="Amit Pal (IN)" userId="ff18f083-9209-444d-90ae-6d16e21456c9" providerId="ADAL" clId="{22E775B3-9A58-4AFA-AD57-7927C6B69DD2}" dt="2021-05-18T16:13:49.189" v="1728" actId="20577"/>
          <ac:spMkLst>
            <pc:docMk/>
            <pc:sldMk cId="2675402962" sldId="309"/>
            <ac:spMk id="9" creationId="{E1281C20-E21C-4FF6-BAE4-23B22B86B766}"/>
          </ac:spMkLst>
        </pc:spChg>
        <pc:spChg chg="del">
          <ac:chgData name="Amit Pal (IN)" userId="ff18f083-9209-444d-90ae-6d16e21456c9" providerId="ADAL" clId="{22E775B3-9A58-4AFA-AD57-7927C6B69DD2}" dt="2021-05-18T16:12:00.252" v="1601" actId="26606"/>
          <ac:spMkLst>
            <pc:docMk/>
            <pc:sldMk cId="2675402962" sldId="309"/>
            <ac:spMk id="66" creationId="{2A8B9026-04DF-499B-A388-67FCB7435E5F}"/>
          </ac:spMkLst>
        </pc:spChg>
        <pc:spChg chg="del">
          <ac:chgData name="Amit Pal (IN)" userId="ff18f083-9209-444d-90ae-6d16e21456c9" providerId="ADAL" clId="{22E775B3-9A58-4AFA-AD57-7927C6B69DD2}" dt="2021-05-18T16:12:00.252" v="1601" actId="26606"/>
          <ac:spMkLst>
            <pc:docMk/>
            <pc:sldMk cId="2675402962" sldId="309"/>
            <ac:spMk id="67" creationId="{6166C6D1-23AC-49C4-BA07-238E4E9F8CEB}"/>
          </ac:spMkLst>
        </pc:spChg>
        <pc:spChg chg="del">
          <ac:chgData name="Amit Pal (IN)" userId="ff18f083-9209-444d-90ae-6d16e21456c9" providerId="ADAL" clId="{22E775B3-9A58-4AFA-AD57-7927C6B69DD2}" dt="2021-05-18T16:12:00.252" v="1601" actId="26606"/>
          <ac:spMkLst>
            <pc:docMk/>
            <pc:sldMk cId="2675402962" sldId="309"/>
            <ac:spMk id="68" creationId="{05CC4153-3F0D-4F4C-8F12-E8FC3FA40AEE}"/>
          </ac:spMkLst>
        </pc:spChg>
        <pc:spChg chg="del">
          <ac:chgData name="Amit Pal (IN)" userId="ff18f083-9209-444d-90ae-6d16e21456c9" providerId="ADAL" clId="{22E775B3-9A58-4AFA-AD57-7927C6B69DD2}" dt="2021-05-18T16:12:00.252" v="1601" actId="26606"/>
          <ac:spMkLst>
            <pc:docMk/>
            <pc:sldMk cId="2675402962" sldId="309"/>
            <ac:spMk id="70" creationId="{1C091803-41C2-48E0-9228-5148460C7479}"/>
          </ac:spMkLst>
        </pc:spChg>
        <pc:spChg chg="add">
          <ac:chgData name="Amit Pal (IN)" userId="ff18f083-9209-444d-90ae-6d16e21456c9" providerId="ADAL" clId="{22E775B3-9A58-4AFA-AD57-7927C6B69DD2}" dt="2021-05-18T16:12:00.252" v="1601" actId="26606"/>
          <ac:spMkLst>
            <pc:docMk/>
            <pc:sldMk cId="2675402962" sldId="309"/>
            <ac:spMk id="75" creationId="{B6CDA21F-E7AF-4C75-8395-33F58D5B0E45}"/>
          </ac:spMkLst>
        </pc:spChg>
        <pc:spChg chg="add">
          <ac:chgData name="Amit Pal (IN)" userId="ff18f083-9209-444d-90ae-6d16e21456c9" providerId="ADAL" clId="{22E775B3-9A58-4AFA-AD57-7927C6B69DD2}" dt="2021-05-18T16:12:00.252" v="1601" actId="26606"/>
          <ac:spMkLst>
            <pc:docMk/>
            <pc:sldMk cId="2675402962" sldId="309"/>
            <ac:spMk id="82" creationId="{D5B0017B-2ECA-49AF-B397-DC140825DF8D}"/>
          </ac:spMkLst>
        </pc:spChg>
        <pc:grpChg chg="add">
          <ac:chgData name="Amit Pal (IN)" userId="ff18f083-9209-444d-90ae-6d16e21456c9" providerId="ADAL" clId="{22E775B3-9A58-4AFA-AD57-7927C6B69DD2}" dt="2021-05-18T16:12:00.252" v="1601" actId="26606"/>
          <ac:grpSpMkLst>
            <pc:docMk/>
            <pc:sldMk cId="2675402962" sldId="309"/>
            <ac:grpSpMk id="77" creationId="{AE1C45F0-260A-458C-96ED-C1F6D2151219}"/>
          </ac:grpSpMkLst>
        </pc:grpChg>
        <pc:picChg chg="del">
          <ac:chgData name="Amit Pal (IN)" userId="ff18f083-9209-444d-90ae-6d16e21456c9" providerId="ADAL" clId="{22E775B3-9A58-4AFA-AD57-7927C6B69DD2}" dt="2021-05-18T16:11:58.522" v="1600" actId="478"/>
          <ac:picMkLst>
            <pc:docMk/>
            <pc:sldMk cId="2675402962" sldId="309"/>
            <ac:picMk id="8" creationId="{44EEDB0F-C982-4662-B5DD-57B100538557}"/>
          </ac:picMkLst>
        </pc:picChg>
        <pc:picChg chg="del">
          <ac:chgData name="Amit Pal (IN)" userId="ff18f083-9209-444d-90ae-6d16e21456c9" providerId="ADAL" clId="{22E775B3-9A58-4AFA-AD57-7927C6B69DD2}" dt="2021-05-18T16:11:54.600" v="1599" actId="478"/>
          <ac:picMkLst>
            <pc:docMk/>
            <pc:sldMk cId="2675402962" sldId="309"/>
            <ac:picMk id="10" creationId="{69808177-88F0-4460-A9FC-222531E6AFB9}"/>
          </ac:picMkLst>
        </pc:picChg>
        <pc:cxnChg chg="add">
          <ac:chgData name="Amit Pal (IN)" userId="ff18f083-9209-444d-90ae-6d16e21456c9" providerId="ADAL" clId="{22E775B3-9A58-4AFA-AD57-7927C6B69DD2}" dt="2021-05-18T16:12:00.252" v="1601" actId="26606"/>
          <ac:cxnSpMkLst>
            <pc:docMk/>
            <pc:sldMk cId="2675402962" sldId="309"/>
            <ac:cxnSpMk id="84" creationId="{6CF1BAF6-AD41-4082-B212-8A1F9A2E8779}"/>
          </ac:cxnSpMkLst>
        </pc:cxnChg>
      </pc:sldChg>
      <pc:sldChg chg="addSp delSp modSp add">
        <pc:chgData name="Amit Pal (IN)" userId="ff18f083-9209-444d-90ae-6d16e21456c9" providerId="ADAL" clId="{22E775B3-9A58-4AFA-AD57-7927C6B69DD2}" dt="2021-05-18T16:19:50.494" v="1773" actId="1037"/>
        <pc:sldMkLst>
          <pc:docMk/>
          <pc:sldMk cId="1994238402" sldId="310"/>
        </pc:sldMkLst>
        <pc:spChg chg="mod">
          <ac:chgData name="Amit Pal (IN)" userId="ff18f083-9209-444d-90ae-6d16e21456c9" providerId="ADAL" clId="{22E775B3-9A58-4AFA-AD57-7927C6B69DD2}" dt="2021-05-18T16:19:50.494" v="1773" actId="1037"/>
          <ac:spMkLst>
            <pc:docMk/>
            <pc:sldMk cId="1994238402" sldId="310"/>
            <ac:spMk id="7" creationId="{071653D8-8205-4CA9-926E-23BD67C49284}"/>
          </ac:spMkLst>
        </pc:spChg>
        <pc:spChg chg="del">
          <ac:chgData name="Amit Pal (IN)" userId="ff18f083-9209-444d-90ae-6d16e21456c9" providerId="ADAL" clId="{22E775B3-9A58-4AFA-AD57-7927C6B69DD2}" dt="2021-05-18T16:16:24.883" v="1730" actId="478"/>
          <ac:spMkLst>
            <pc:docMk/>
            <pc:sldMk cId="1994238402" sldId="310"/>
            <ac:spMk id="9" creationId="{E1281C20-E21C-4FF6-BAE4-23B22B86B766}"/>
          </ac:spMkLst>
        </pc:spChg>
        <pc:spChg chg="del">
          <ac:chgData name="Amit Pal (IN)" userId="ff18f083-9209-444d-90ae-6d16e21456c9" providerId="ADAL" clId="{22E775B3-9A58-4AFA-AD57-7927C6B69DD2}" dt="2021-05-18T16:18:52.403" v="1760" actId="26606"/>
          <ac:spMkLst>
            <pc:docMk/>
            <pc:sldMk cId="1994238402" sldId="310"/>
            <ac:spMk id="75" creationId="{B6CDA21F-E7AF-4C75-8395-33F58D5B0E45}"/>
          </ac:spMkLst>
        </pc:spChg>
        <pc:spChg chg="del">
          <ac:chgData name="Amit Pal (IN)" userId="ff18f083-9209-444d-90ae-6d16e21456c9" providerId="ADAL" clId="{22E775B3-9A58-4AFA-AD57-7927C6B69DD2}" dt="2021-05-18T16:18:52.403" v="1760" actId="26606"/>
          <ac:spMkLst>
            <pc:docMk/>
            <pc:sldMk cId="1994238402" sldId="310"/>
            <ac:spMk id="82" creationId="{D5B0017B-2ECA-49AF-B397-DC140825DF8D}"/>
          </ac:spMkLst>
        </pc:spChg>
        <pc:spChg chg="add del">
          <ac:chgData name="Amit Pal (IN)" userId="ff18f083-9209-444d-90ae-6d16e21456c9" providerId="ADAL" clId="{22E775B3-9A58-4AFA-AD57-7927C6B69DD2}" dt="2021-05-18T16:19:37.887" v="1770" actId="26606"/>
          <ac:spMkLst>
            <pc:docMk/>
            <pc:sldMk cId="1994238402" sldId="310"/>
            <ac:spMk id="89" creationId="{E02239D2-A05D-4A1C-9F06-FBA7FC730E1B}"/>
          </ac:spMkLst>
        </pc:spChg>
        <pc:spChg chg="add">
          <ac:chgData name="Amit Pal (IN)" userId="ff18f083-9209-444d-90ae-6d16e21456c9" providerId="ADAL" clId="{22E775B3-9A58-4AFA-AD57-7927C6B69DD2}" dt="2021-05-18T16:19:37.887" v="1770" actId="26606"/>
          <ac:spMkLst>
            <pc:docMk/>
            <pc:sldMk cId="1994238402" sldId="310"/>
            <ac:spMk id="94" creationId="{6C4028FD-8BAA-4A19-BFDE-594D991B7552}"/>
          </ac:spMkLst>
        </pc:spChg>
        <pc:spChg chg="add del">
          <ac:chgData name="Amit Pal (IN)" userId="ff18f083-9209-444d-90ae-6d16e21456c9" providerId="ADAL" clId="{22E775B3-9A58-4AFA-AD57-7927C6B69DD2}" dt="2021-05-18T16:19:37.722" v="1769" actId="26606"/>
          <ac:spMkLst>
            <pc:docMk/>
            <pc:sldMk cId="1994238402" sldId="310"/>
            <ac:spMk id="95" creationId="{B50AB553-2A96-4A92-96F2-93548E096954}"/>
          </ac:spMkLst>
        </pc:spChg>
        <pc:grpChg chg="del">
          <ac:chgData name="Amit Pal (IN)" userId="ff18f083-9209-444d-90ae-6d16e21456c9" providerId="ADAL" clId="{22E775B3-9A58-4AFA-AD57-7927C6B69DD2}" dt="2021-05-18T16:18:52.403" v="1760" actId="26606"/>
          <ac:grpSpMkLst>
            <pc:docMk/>
            <pc:sldMk cId="1994238402" sldId="310"/>
            <ac:grpSpMk id="77" creationId="{AE1C45F0-260A-458C-96ED-C1F6D2151219}"/>
          </ac:grpSpMkLst>
        </pc:grpChg>
        <pc:graphicFrameChg chg="add mod modGraphic">
          <ac:chgData name="Amit Pal (IN)" userId="ff18f083-9209-444d-90ae-6d16e21456c9" providerId="ADAL" clId="{22E775B3-9A58-4AFA-AD57-7927C6B69DD2}" dt="2021-05-18T16:19:37.887" v="1770" actId="26606"/>
          <ac:graphicFrameMkLst>
            <pc:docMk/>
            <pc:sldMk cId="1994238402" sldId="310"/>
            <ac:graphicFrameMk id="2" creationId="{AB63F2E9-E254-40A0-BD96-CC4AC11602FD}"/>
          </ac:graphicFrameMkLst>
        </pc:graphicFrameChg>
        <pc:picChg chg="add del">
          <ac:chgData name="Amit Pal (IN)" userId="ff18f083-9209-444d-90ae-6d16e21456c9" providerId="ADAL" clId="{22E775B3-9A58-4AFA-AD57-7927C6B69DD2}" dt="2021-05-18T16:19:37.722" v="1769" actId="26606"/>
          <ac:picMkLst>
            <pc:docMk/>
            <pc:sldMk cId="1994238402" sldId="310"/>
            <ac:picMk id="91" creationId="{C350BC50-A501-4331-93E7-0A7C36F35E38}"/>
          </ac:picMkLst>
        </pc:picChg>
        <pc:cxnChg chg="del">
          <ac:chgData name="Amit Pal (IN)" userId="ff18f083-9209-444d-90ae-6d16e21456c9" providerId="ADAL" clId="{22E775B3-9A58-4AFA-AD57-7927C6B69DD2}" dt="2021-05-18T16:18:52.403" v="1760" actId="26606"/>
          <ac:cxnSpMkLst>
            <pc:docMk/>
            <pc:sldMk cId="1994238402" sldId="310"/>
            <ac:cxnSpMk id="84" creationId="{6CF1BAF6-AD41-4082-B212-8A1F9A2E8779}"/>
          </ac:cxnSpMkLst>
        </pc:cxnChg>
      </pc:sldChg>
      <pc:sldChg chg="modSp add del">
        <pc:chgData name="Amit Pal (IN)" userId="ff18f083-9209-444d-90ae-6d16e21456c9" providerId="ADAL" clId="{22E775B3-9A58-4AFA-AD57-7927C6B69DD2}" dt="2021-05-18T16:11:01.247" v="1598" actId="2696"/>
        <pc:sldMkLst>
          <pc:docMk/>
          <pc:sldMk cId="3674340670" sldId="310"/>
        </pc:sldMkLst>
        <pc:spChg chg="mod">
          <ac:chgData name="Amit Pal (IN)" userId="ff18f083-9209-444d-90ae-6d16e21456c9" providerId="ADAL" clId="{22E775B3-9A58-4AFA-AD57-7927C6B69DD2}" dt="2021-05-18T16:09:07.996" v="1597" actId="20577"/>
          <ac:spMkLst>
            <pc:docMk/>
            <pc:sldMk cId="3674340670" sldId="310"/>
            <ac:spMk id="7" creationId="{071653D8-8205-4CA9-926E-23BD67C49284}"/>
          </ac:spMkLst>
        </pc:spChg>
      </pc:sldChg>
      <pc:sldChg chg="addSp delSp modSp add ord">
        <pc:chgData name="Amit Pal (IN)" userId="ff18f083-9209-444d-90ae-6d16e21456c9" providerId="ADAL" clId="{22E775B3-9A58-4AFA-AD57-7927C6B69DD2}" dt="2021-05-18T16:23:50.943" v="1982" actId="108"/>
        <pc:sldMkLst>
          <pc:docMk/>
          <pc:sldMk cId="467061490" sldId="311"/>
        </pc:sldMkLst>
        <pc:spChg chg="mod">
          <ac:chgData name="Amit Pal (IN)" userId="ff18f083-9209-444d-90ae-6d16e21456c9" providerId="ADAL" clId="{22E775B3-9A58-4AFA-AD57-7927C6B69DD2}" dt="2021-05-18T16:23:28.681" v="1980" actId="26606"/>
          <ac:spMkLst>
            <pc:docMk/>
            <pc:sldMk cId="467061490" sldId="311"/>
            <ac:spMk id="7" creationId="{071653D8-8205-4CA9-926E-23BD67C49284}"/>
          </ac:spMkLst>
        </pc:spChg>
        <pc:spChg chg="mod">
          <ac:chgData name="Amit Pal (IN)" userId="ff18f083-9209-444d-90ae-6d16e21456c9" providerId="ADAL" clId="{22E775B3-9A58-4AFA-AD57-7927C6B69DD2}" dt="2021-05-18T16:23:50.943" v="1982" actId="108"/>
          <ac:spMkLst>
            <pc:docMk/>
            <pc:sldMk cId="467061490" sldId="311"/>
            <ac:spMk id="9" creationId="{E1281C20-E21C-4FF6-BAE4-23B22B86B766}"/>
          </ac:spMkLst>
        </pc:spChg>
        <pc:spChg chg="del">
          <ac:chgData name="Amit Pal (IN)" userId="ff18f083-9209-444d-90ae-6d16e21456c9" providerId="ADAL" clId="{22E775B3-9A58-4AFA-AD57-7927C6B69DD2}" dt="2021-05-18T16:23:28.681" v="1980" actId="26606"/>
          <ac:spMkLst>
            <pc:docMk/>
            <pc:sldMk cId="467061490" sldId="311"/>
            <ac:spMk id="75" creationId="{B6CDA21F-E7AF-4C75-8395-33F58D5B0E45}"/>
          </ac:spMkLst>
        </pc:spChg>
        <pc:spChg chg="del">
          <ac:chgData name="Amit Pal (IN)" userId="ff18f083-9209-444d-90ae-6d16e21456c9" providerId="ADAL" clId="{22E775B3-9A58-4AFA-AD57-7927C6B69DD2}" dt="2021-05-18T16:23:28.681" v="1980" actId="26606"/>
          <ac:spMkLst>
            <pc:docMk/>
            <pc:sldMk cId="467061490" sldId="311"/>
            <ac:spMk id="82" creationId="{D5B0017B-2ECA-49AF-B397-DC140825DF8D}"/>
          </ac:spMkLst>
        </pc:spChg>
        <pc:spChg chg="add">
          <ac:chgData name="Amit Pal (IN)" userId="ff18f083-9209-444d-90ae-6d16e21456c9" providerId="ADAL" clId="{22E775B3-9A58-4AFA-AD57-7927C6B69DD2}" dt="2021-05-18T16:23:28.681" v="1980" actId="26606"/>
          <ac:spMkLst>
            <pc:docMk/>
            <pc:sldMk cId="467061490" sldId="311"/>
            <ac:spMk id="91" creationId="{8D1AA55E-40D5-461B-A5A8-4AE8AAB71B08}"/>
          </ac:spMkLst>
        </pc:spChg>
        <pc:grpChg chg="del">
          <ac:chgData name="Amit Pal (IN)" userId="ff18f083-9209-444d-90ae-6d16e21456c9" providerId="ADAL" clId="{22E775B3-9A58-4AFA-AD57-7927C6B69DD2}" dt="2021-05-18T16:23:28.681" v="1980" actId="26606"/>
          <ac:grpSpMkLst>
            <pc:docMk/>
            <pc:sldMk cId="467061490" sldId="311"/>
            <ac:grpSpMk id="77" creationId="{AE1C45F0-260A-458C-96ED-C1F6D2151219}"/>
          </ac:grpSpMkLst>
        </pc:grpChg>
        <pc:grpChg chg="add">
          <ac:chgData name="Amit Pal (IN)" userId="ff18f083-9209-444d-90ae-6d16e21456c9" providerId="ADAL" clId="{22E775B3-9A58-4AFA-AD57-7927C6B69DD2}" dt="2021-05-18T16:23:28.681" v="1980" actId="26606"/>
          <ac:grpSpMkLst>
            <pc:docMk/>
            <pc:sldMk cId="467061490" sldId="311"/>
            <ac:grpSpMk id="95" creationId="{34F88D19-C269-4F98-BE6B-CFB6207D3669}"/>
          </ac:grpSpMkLst>
        </pc:grpChg>
        <pc:picChg chg="add">
          <ac:chgData name="Amit Pal (IN)" userId="ff18f083-9209-444d-90ae-6d16e21456c9" providerId="ADAL" clId="{22E775B3-9A58-4AFA-AD57-7927C6B69DD2}" dt="2021-05-18T16:23:28.681" v="1980" actId="26606"/>
          <ac:picMkLst>
            <pc:docMk/>
            <pc:sldMk cId="467061490" sldId="311"/>
            <ac:picMk id="88" creationId="{13D5A0CC-AAF7-4B16-88A4-3CD98455637B}"/>
          </ac:picMkLst>
        </pc:picChg>
        <pc:cxnChg chg="del">
          <ac:chgData name="Amit Pal (IN)" userId="ff18f083-9209-444d-90ae-6d16e21456c9" providerId="ADAL" clId="{22E775B3-9A58-4AFA-AD57-7927C6B69DD2}" dt="2021-05-18T16:23:28.681" v="1980" actId="26606"/>
          <ac:cxnSpMkLst>
            <pc:docMk/>
            <pc:sldMk cId="467061490" sldId="311"/>
            <ac:cxnSpMk id="84" creationId="{6CF1BAF6-AD41-4082-B212-8A1F9A2E8779}"/>
          </ac:cxnSpMkLst>
        </pc:cxnChg>
        <pc:cxnChg chg="add">
          <ac:chgData name="Amit Pal (IN)" userId="ff18f083-9209-444d-90ae-6d16e21456c9" providerId="ADAL" clId="{22E775B3-9A58-4AFA-AD57-7927C6B69DD2}" dt="2021-05-18T16:23:28.681" v="1980" actId="26606"/>
          <ac:cxnSpMkLst>
            <pc:docMk/>
            <pc:sldMk cId="467061490" sldId="311"/>
            <ac:cxnSpMk id="93" creationId="{C49DA8F6-BCC1-4447-B54C-57856834B94B}"/>
          </ac:cxnSpMkLst>
        </pc:cxnChg>
      </pc:sldChg>
      <pc:sldChg chg="addSp delSp modSp add ord">
        <pc:chgData name="Amit Pal (IN)" userId="ff18f083-9209-444d-90ae-6d16e21456c9" providerId="ADAL" clId="{22E775B3-9A58-4AFA-AD57-7927C6B69DD2}" dt="2021-05-18T16:30:27.673" v="2048" actId="113"/>
        <pc:sldMkLst>
          <pc:docMk/>
          <pc:sldMk cId="1808611828" sldId="312"/>
        </pc:sldMkLst>
        <pc:spChg chg="ord">
          <ac:chgData name="Amit Pal (IN)" userId="ff18f083-9209-444d-90ae-6d16e21456c9" providerId="ADAL" clId="{22E775B3-9A58-4AFA-AD57-7927C6B69DD2}" dt="2021-05-18T16:26:11.065" v="1994" actId="26606"/>
          <ac:spMkLst>
            <pc:docMk/>
            <pc:sldMk cId="1808611828" sldId="312"/>
            <ac:spMk id="4" creationId="{62B324E0-0557-4DA1-9742-6B0617B6CA32}"/>
          </ac:spMkLst>
        </pc:spChg>
        <pc:spChg chg="mod">
          <ac:chgData name="Amit Pal (IN)" userId="ff18f083-9209-444d-90ae-6d16e21456c9" providerId="ADAL" clId="{22E775B3-9A58-4AFA-AD57-7927C6B69DD2}" dt="2021-05-18T16:26:11.065" v="1994" actId="26606"/>
          <ac:spMkLst>
            <pc:docMk/>
            <pc:sldMk cId="1808611828" sldId="312"/>
            <ac:spMk id="7" creationId="{071653D8-8205-4CA9-926E-23BD67C49284}"/>
          </ac:spMkLst>
        </pc:spChg>
        <pc:spChg chg="mod">
          <ac:chgData name="Amit Pal (IN)" userId="ff18f083-9209-444d-90ae-6d16e21456c9" providerId="ADAL" clId="{22E775B3-9A58-4AFA-AD57-7927C6B69DD2}" dt="2021-05-18T16:30:27.673" v="2048" actId="113"/>
          <ac:spMkLst>
            <pc:docMk/>
            <pc:sldMk cId="1808611828" sldId="312"/>
            <ac:spMk id="9" creationId="{E1281C20-E21C-4FF6-BAE4-23B22B86B766}"/>
          </ac:spMkLst>
        </pc:spChg>
        <pc:spChg chg="del">
          <ac:chgData name="Amit Pal (IN)" userId="ff18f083-9209-444d-90ae-6d16e21456c9" providerId="ADAL" clId="{22E775B3-9A58-4AFA-AD57-7927C6B69DD2}" dt="2021-05-18T16:26:11.065" v="1994" actId="26606"/>
          <ac:spMkLst>
            <pc:docMk/>
            <pc:sldMk cId="1808611828" sldId="312"/>
            <ac:spMk id="75" creationId="{B6CDA21F-E7AF-4C75-8395-33F58D5B0E45}"/>
          </ac:spMkLst>
        </pc:spChg>
        <pc:spChg chg="del">
          <ac:chgData name="Amit Pal (IN)" userId="ff18f083-9209-444d-90ae-6d16e21456c9" providerId="ADAL" clId="{22E775B3-9A58-4AFA-AD57-7927C6B69DD2}" dt="2021-05-18T16:26:11.065" v="1994" actId="26606"/>
          <ac:spMkLst>
            <pc:docMk/>
            <pc:sldMk cId="1808611828" sldId="312"/>
            <ac:spMk id="82" creationId="{D5B0017B-2ECA-49AF-B397-DC140825DF8D}"/>
          </ac:spMkLst>
        </pc:spChg>
        <pc:spChg chg="add">
          <ac:chgData name="Amit Pal (IN)" userId="ff18f083-9209-444d-90ae-6d16e21456c9" providerId="ADAL" clId="{22E775B3-9A58-4AFA-AD57-7927C6B69DD2}" dt="2021-05-18T16:26:11.065" v="1994" actId="26606"/>
          <ac:spMkLst>
            <pc:docMk/>
            <pc:sldMk cId="1808611828" sldId="312"/>
            <ac:spMk id="89" creationId="{DBC6133C-0615-4CE4-9132-37E609A9BDFA}"/>
          </ac:spMkLst>
        </pc:spChg>
        <pc:spChg chg="add">
          <ac:chgData name="Amit Pal (IN)" userId="ff18f083-9209-444d-90ae-6d16e21456c9" providerId="ADAL" clId="{22E775B3-9A58-4AFA-AD57-7927C6B69DD2}" dt="2021-05-18T16:26:11.065" v="1994" actId="26606"/>
          <ac:spMkLst>
            <pc:docMk/>
            <pc:sldMk cId="1808611828" sldId="312"/>
            <ac:spMk id="91" creationId="{169CC832-2974-4E8D-90ED-3E2941BA7336}"/>
          </ac:spMkLst>
        </pc:spChg>
        <pc:spChg chg="add">
          <ac:chgData name="Amit Pal (IN)" userId="ff18f083-9209-444d-90ae-6d16e21456c9" providerId="ADAL" clId="{22E775B3-9A58-4AFA-AD57-7927C6B69DD2}" dt="2021-05-18T16:26:11.065" v="1994" actId="26606"/>
          <ac:spMkLst>
            <pc:docMk/>
            <pc:sldMk cId="1808611828" sldId="312"/>
            <ac:spMk id="93" creationId="{55222F96-971A-4F90-B841-6BAB416C7AC1}"/>
          </ac:spMkLst>
        </pc:spChg>
        <pc:spChg chg="add">
          <ac:chgData name="Amit Pal (IN)" userId="ff18f083-9209-444d-90ae-6d16e21456c9" providerId="ADAL" clId="{22E775B3-9A58-4AFA-AD57-7927C6B69DD2}" dt="2021-05-18T16:26:11.065" v="1994" actId="26606"/>
          <ac:spMkLst>
            <pc:docMk/>
            <pc:sldMk cId="1808611828" sldId="312"/>
            <ac:spMk id="95" creationId="{08980754-6F4B-43C9-B9BE-127B6BED6586}"/>
          </ac:spMkLst>
        </pc:spChg>
        <pc:spChg chg="add">
          <ac:chgData name="Amit Pal (IN)" userId="ff18f083-9209-444d-90ae-6d16e21456c9" providerId="ADAL" clId="{22E775B3-9A58-4AFA-AD57-7927C6B69DD2}" dt="2021-05-18T16:26:11.065" v="1994" actId="26606"/>
          <ac:spMkLst>
            <pc:docMk/>
            <pc:sldMk cId="1808611828" sldId="312"/>
            <ac:spMk id="97" creationId="{2C1BBA94-3F40-40AA-8BB9-E69E25E537C1}"/>
          </ac:spMkLst>
        </pc:spChg>
        <pc:grpChg chg="del">
          <ac:chgData name="Amit Pal (IN)" userId="ff18f083-9209-444d-90ae-6d16e21456c9" providerId="ADAL" clId="{22E775B3-9A58-4AFA-AD57-7927C6B69DD2}" dt="2021-05-18T16:26:11.065" v="1994" actId="26606"/>
          <ac:grpSpMkLst>
            <pc:docMk/>
            <pc:sldMk cId="1808611828" sldId="312"/>
            <ac:grpSpMk id="77" creationId="{AE1C45F0-260A-458C-96ED-C1F6D2151219}"/>
          </ac:grpSpMkLst>
        </pc:grpChg>
        <pc:picChg chg="add mod">
          <ac:chgData name="Amit Pal (IN)" userId="ff18f083-9209-444d-90ae-6d16e21456c9" providerId="ADAL" clId="{22E775B3-9A58-4AFA-AD57-7927C6B69DD2}" dt="2021-05-18T16:26:11.065" v="1994" actId="26606"/>
          <ac:picMkLst>
            <pc:docMk/>
            <pc:sldMk cId="1808611828" sldId="312"/>
            <ac:picMk id="12" creationId="{70F2EE23-B5E6-4A73-9BC5-C4D7C7EB5BBB}"/>
          </ac:picMkLst>
        </pc:picChg>
        <pc:cxnChg chg="del">
          <ac:chgData name="Amit Pal (IN)" userId="ff18f083-9209-444d-90ae-6d16e21456c9" providerId="ADAL" clId="{22E775B3-9A58-4AFA-AD57-7927C6B69DD2}" dt="2021-05-18T16:26:11.065" v="1994" actId="26606"/>
          <ac:cxnSpMkLst>
            <pc:docMk/>
            <pc:sldMk cId="1808611828" sldId="312"/>
            <ac:cxnSpMk id="84" creationId="{6CF1BAF6-AD41-4082-B212-8A1F9A2E8779}"/>
          </ac:cxnSpMkLst>
        </pc:cxnChg>
      </pc:sldChg>
      <pc:sldChg chg="addSp delSp modSp add">
        <pc:chgData name="Amit Pal (IN)" userId="ff18f083-9209-444d-90ae-6d16e21456c9" providerId="ADAL" clId="{22E775B3-9A58-4AFA-AD57-7927C6B69DD2}" dt="2021-05-18T16:30:21.438" v="2047" actId="113"/>
        <pc:sldMkLst>
          <pc:docMk/>
          <pc:sldMk cId="946263224" sldId="313"/>
        </pc:sldMkLst>
        <pc:spChg chg="ord">
          <ac:chgData name="Amit Pal (IN)" userId="ff18f083-9209-444d-90ae-6d16e21456c9" providerId="ADAL" clId="{22E775B3-9A58-4AFA-AD57-7927C6B69DD2}" dt="2021-05-18T16:29:43.503" v="2035" actId="26606"/>
          <ac:spMkLst>
            <pc:docMk/>
            <pc:sldMk cId="946263224" sldId="313"/>
            <ac:spMk id="4" creationId="{62B324E0-0557-4DA1-9742-6B0617B6CA32}"/>
          </ac:spMkLst>
        </pc:spChg>
        <pc:spChg chg="mod">
          <ac:chgData name="Amit Pal (IN)" userId="ff18f083-9209-444d-90ae-6d16e21456c9" providerId="ADAL" clId="{22E775B3-9A58-4AFA-AD57-7927C6B69DD2}" dt="2021-05-18T16:29:43.495" v="2034" actId="26606"/>
          <ac:spMkLst>
            <pc:docMk/>
            <pc:sldMk cId="946263224" sldId="313"/>
            <ac:spMk id="7" creationId="{071653D8-8205-4CA9-926E-23BD67C49284}"/>
          </ac:spMkLst>
        </pc:spChg>
        <pc:spChg chg="mod">
          <ac:chgData name="Amit Pal (IN)" userId="ff18f083-9209-444d-90ae-6d16e21456c9" providerId="ADAL" clId="{22E775B3-9A58-4AFA-AD57-7927C6B69DD2}" dt="2021-05-18T16:30:21.438" v="2047" actId="113"/>
          <ac:spMkLst>
            <pc:docMk/>
            <pc:sldMk cId="946263224" sldId="313"/>
            <ac:spMk id="9" creationId="{E1281C20-E21C-4FF6-BAE4-23B22B86B766}"/>
          </ac:spMkLst>
        </pc:spChg>
        <pc:spChg chg="add del">
          <ac:chgData name="Amit Pal (IN)" userId="ff18f083-9209-444d-90ae-6d16e21456c9" providerId="ADAL" clId="{22E775B3-9A58-4AFA-AD57-7927C6B69DD2}" dt="2021-05-18T16:29:21.913" v="2029" actId="26606"/>
          <ac:spMkLst>
            <pc:docMk/>
            <pc:sldMk cId="946263224" sldId="313"/>
            <ac:spMk id="89" creationId="{DBC6133C-0615-4CE4-9132-37E609A9BDFA}"/>
          </ac:spMkLst>
        </pc:spChg>
        <pc:spChg chg="add del">
          <ac:chgData name="Amit Pal (IN)" userId="ff18f083-9209-444d-90ae-6d16e21456c9" providerId="ADAL" clId="{22E775B3-9A58-4AFA-AD57-7927C6B69DD2}" dt="2021-05-18T16:29:21.913" v="2029" actId="26606"/>
          <ac:spMkLst>
            <pc:docMk/>
            <pc:sldMk cId="946263224" sldId="313"/>
            <ac:spMk id="91" creationId="{169CC832-2974-4E8D-90ED-3E2941BA7336}"/>
          </ac:spMkLst>
        </pc:spChg>
        <pc:spChg chg="add del">
          <ac:chgData name="Amit Pal (IN)" userId="ff18f083-9209-444d-90ae-6d16e21456c9" providerId="ADAL" clId="{22E775B3-9A58-4AFA-AD57-7927C6B69DD2}" dt="2021-05-18T16:29:21.913" v="2029" actId="26606"/>
          <ac:spMkLst>
            <pc:docMk/>
            <pc:sldMk cId="946263224" sldId="313"/>
            <ac:spMk id="93" creationId="{55222F96-971A-4F90-B841-6BAB416C7AC1}"/>
          </ac:spMkLst>
        </pc:spChg>
        <pc:spChg chg="add del">
          <ac:chgData name="Amit Pal (IN)" userId="ff18f083-9209-444d-90ae-6d16e21456c9" providerId="ADAL" clId="{22E775B3-9A58-4AFA-AD57-7927C6B69DD2}" dt="2021-05-18T16:29:21.913" v="2029" actId="26606"/>
          <ac:spMkLst>
            <pc:docMk/>
            <pc:sldMk cId="946263224" sldId="313"/>
            <ac:spMk id="95" creationId="{08980754-6F4B-43C9-B9BE-127B6BED6586}"/>
          </ac:spMkLst>
        </pc:spChg>
        <pc:spChg chg="add del">
          <ac:chgData name="Amit Pal (IN)" userId="ff18f083-9209-444d-90ae-6d16e21456c9" providerId="ADAL" clId="{22E775B3-9A58-4AFA-AD57-7927C6B69DD2}" dt="2021-05-18T16:29:21.913" v="2029" actId="26606"/>
          <ac:spMkLst>
            <pc:docMk/>
            <pc:sldMk cId="946263224" sldId="313"/>
            <ac:spMk id="97" creationId="{2C1BBA94-3F40-40AA-8BB9-E69E25E537C1}"/>
          </ac:spMkLst>
        </pc:spChg>
        <pc:spChg chg="add del">
          <ac:chgData name="Amit Pal (IN)" userId="ff18f083-9209-444d-90ae-6d16e21456c9" providerId="ADAL" clId="{22E775B3-9A58-4AFA-AD57-7927C6B69DD2}" dt="2021-05-18T16:29:43.503" v="2035" actId="26606"/>
          <ac:spMkLst>
            <pc:docMk/>
            <pc:sldMk cId="946263224" sldId="313"/>
            <ac:spMk id="99" creationId="{201CC55D-ED54-4C5C-95E6-10947BD1103B}"/>
          </ac:spMkLst>
        </pc:spChg>
        <pc:spChg chg="add del">
          <ac:chgData name="Amit Pal (IN)" userId="ff18f083-9209-444d-90ae-6d16e21456c9" providerId="ADAL" clId="{22E775B3-9A58-4AFA-AD57-7927C6B69DD2}" dt="2021-05-18T16:29:09.217" v="2026" actId="26606"/>
          <ac:spMkLst>
            <pc:docMk/>
            <pc:sldMk cId="946263224" sldId="313"/>
            <ac:spMk id="102" creationId="{DBC6133C-0615-4CE4-9132-37E609A9BDFA}"/>
          </ac:spMkLst>
        </pc:spChg>
        <pc:spChg chg="add del">
          <ac:chgData name="Amit Pal (IN)" userId="ff18f083-9209-444d-90ae-6d16e21456c9" providerId="ADAL" clId="{22E775B3-9A58-4AFA-AD57-7927C6B69DD2}" dt="2021-05-18T16:29:09.217" v="2026" actId="26606"/>
          <ac:spMkLst>
            <pc:docMk/>
            <pc:sldMk cId="946263224" sldId="313"/>
            <ac:spMk id="104" creationId="{169CC832-2974-4E8D-90ED-3E2941BA7336}"/>
          </ac:spMkLst>
        </pc:spChg>
        <pc:spChg chg="add del">
          <ac:chgData name="Amit Pal (IN)" userId="ff18f083-9209-444d-90ae-6d16e21456c9" providerId="ADAL" clId="{22E775B3-9A58-4AFA-AD57-7927C6B69DD2}" dt="2021-05-18T16:29:09.217" v="2026" actId="26606"/>
          <ac:spMkLst>
            <pc:docMk/>
            <pc:sldMk cId="946263224" sldId="313"/>
            <ac:spMk id="106" creationId="{55222F96-971A-4F90-B841-6BAB416C7AC1}"/>
          </ac:spMkLst>
        </pc:spChg>
        <pc:spChg chg="add del">
          <ac:chgData name="Amit Pal (IN)" userId="ff18f083-9209-444d-90ae-6d16e21456c9" providerId="ADAL" clId="{22E775B3-9A58-4AFA-AD57-7927C6B69DD2}" dt="2021-05-18T16:29:43.503" v="2035" actId="26606"/>
          <ac:spMkLst>
            <pc:docMk/>
            <pc:sldMk cId="946263224" sldId="313"/>
            <ac:spMk id="107" creationId="{3873B707-463F-40B0-8227-E8CC6C67EB25}"/>
          </ac:spMkLst>
        </pc:spChg>
        <pc:spChg chg="add del">
          <ac:chgData name="Amit Pal (IN)" userId="ff18f083-9209-444d-90ae-6d16e21456c9" providerId="ADAL" clId="{22E775B3-9A58-4AFA-AD57-7927C6B69DD2}" dt="2021-05-18T16:29:09.217" v="2026" actId="26606"/>
          <ac:spMkLst>
            <pc:docMk/>
            <pc:sldMk cId="946263224" sldId="313"/>
            <ac:spMk id="108" creationId="{08980754-6F4B-43C9-B9BE-127B6BED6586}"/>
          </ac:spMkLst>
        </pc:spChg>
        <pc:spChg chg="add del">
          <ac:chgData name="Amit Pal (IN)" userId="ff18f083-9209-444d-90ae-6d16e21456c9" providerId="ADAL" clId="{22E775B3-9A58-4AFA-AD57-7927C6B69DD2}" dt="2021-05-18T16:29:43.503" v="2035" actId="26606"/>
          <ac:spMkLst>
            <pc:docMk/>
            <pc:sldMk cId="946263224" sldId="313"/>
            <ac:spMk id="109" creationId="{C13237C8-E62C-4F0D-A318-BD6FB6C2D138}"/>
          </ac:spMkLst>
        </pc:spChg>
        <pc:spChg chg="add del">
          <ac:chgData name="Amit Pal (IN)" userId="ff18f083-9209-444d-90ae-6d16e21456c9" providerId="ADAL" clId="{22E775B3-9A58-4AFA-AD57-7927C6B69DD2}" dt="2021-05-18T16:29:09.217" v="2026" actId="26606"/>
          <ac:spMkLst>
            <pc:docMk/>
            <pc:sldMk cId="946263224" sldId="313"/>
            <ac:spMk id="110" creationId="{2C1BBA94-3F40-40AA-8BB9-E69E25E537C1}"/>
          </ac:spMkLst>
        </pc:spChg>
        <pc:spChg chg="add del">
          <ac:chgData name="Amit Pal (IN)" userId="ff18f083-9209-444d-90ae-6d16e21456c9" providerId="ADAL" clId="{22E775B3-9A58-4AFA-AD57-7927C6B69DD2}" dt="2021-05-18T16:29:43.503" v="2035" actId="26606"/>
          <ac:spMkLst>
            <pc:docMk/>
            <pc:sldMk cId="946263224" sldId="313"/>
            <ac:spMk id="111" creationId="{19C9EAEA-39D0-4B0E-A0EB-51E7B26740B1}"/>
          </ac:spMkLst>
        </pc:spChg>
        <pc:spChg chg="add del">
          <ac:chgData name="Amit Pal (IN)" userId="ff18f083-9209-444d-90ae-6d16e21456c9" providerId="ADAL" clId="{22E775B3-9A58-4AFA-AD57-7927C6B69DD2}" dt="2021-05-18T16:29:15.783" v="2028" actId="26606"/>
          <ac:spMkLst>
            <pc:docMk/>
            <pc:sldMk cId="946263224" sldId="313"/>
            <ac:spMk id="112" creationId="{19C9EAEA-39D0-4B0E-A0EB-51E7B26740B1}"/>
          </ac:spMkLst>
        </pc:spChg>
        <pc:spChg chg="add del">
          <ac:chgData name="Amit Pal (IN)" userId="ff18f083-9209-444d-90ae-6d16e21456c9" providerId="ADAL" clId="{22E775B3-9A58-4AFA-AD57-7927C6B69DD2}" dt="2021-05-18T16:29:15.783" v="2028" actId="26606"/>
          <ac:spMkLst>
            <pc:docMk/>
            <pc:sldMk cId="946263224" sldId="313"/>
            <ac:spMk id="113" creationId="{201CC55D-ED54-4C5C-95E6-10947BD1103B}"/>
          </ac:spMkLst>
        </pc:spChg>
        <pc:spChg chg="add del">
          <ac:chgData name="Amit Pal (IN)" userId="ff18f083-9209-444d-90ae-6d16e21456c9" providerId="ADAL" clId="{22E775B3-9A58-4AFA-AD57-7927C6B69DD2}" dt="2021-05-18T16:29:43.495" v="2034" actId="26606"/>
          <ac:spMkLst>
            <pc:docMk/>
            <pc:sldMk cId="946263224" sldId="313"/>
            <ac:spMk id="115" creationId="{DBC6133C-0615-4CE4-9132-37E609A9BDFA}"/>
          </ac:spMkLst>
        </pc:spChg>
        <pc:spChg chg="add del">
          <ac:chgData name="Amit Pal (IN)" userId="ff18f083-9209-444d-90ae-6d16e21456c9" providerId="ADAL" clId="{22E775B3-9A58-4AFA-AD57-7927C6B69DD2}" dt="2021-05-18T16:29:15.783" v="2028" actId="26606"/>
          <ac:spMkLst>
            <pc:docMk/>
            <pc:sldMk cId="946263224" sldId="313"/>
            <ac:spMk id="116" creationId="{3873B707-463F-40B0-8227-E8CC6C67EB25}"/>
          </ac:spMkLst>
        </pc:spChg>
        <pc:spChg chg="add del">
          <ac:chgData name="Amit Pal (IN)" userId="ff18f083-9209-444d-90ae-6d16e21456c9" providerId="ADAL" clId="{22E775B3-9A58-4AFA-AD57-7927C6B69DD2}" dt="2021-05-18T16:29:15.783" v="2028" actId="26606"/>
          <ac:spMkLst>
            <pc:docMk/>
            <pc:sldMk cId="946263224" sldId="313"/>
            <ac:spMk id="117" creationId="{C13237C8-E62C-4F0D-A318-BD6FB6C2D138}"/>
          </ac:spMkLst>
        </pc:spChg>
        <pc:spChg chg="add del">
          <ac:chgData name="Amit Pal (IN)" userId="ff18f083-9209-444d-90ae-6d16e21456c9" providerId="ADAL" clId="{22E775B3-9A58-4AFA-AD57-7927C6B69DD2}" dt="2021-05-18T16:29:43.495" v="2034" actId="26606"/>
          <ac:spMkLst>
            <pc:docMk/>
            <pc:sldMk cId="946263224" sldId="313"/>
            <ac:spMk id="118" creationId="{169CC832-2974-4E8D-90ED-3E2941BA7336}"/>
          </ac:spMkLst>
        </pc:spChg>
        <pc:spChg chg="add del">
          <ac:chgData name="Amit Pal (IN)" userId="ff18f083-9209-444d-90ae-6d16e21456c9" providerId="ADAL" clId="{22E775B3-9A58-4AFA-AD57-7927C6B69DD2}" dt="2021-05-18T16:29:43.495" v="2034" actId="26606"/>
          <ac:spMkLst>
            <pc:docMk/>
            <pc:sldMk cId="946263224" sldId="313"/>
            <ac:spMk id="120" creationId="{55222F96-971A-4F90-B841-6BAB416C7AC1}"/>
          </ac:spMkLst>
        </pc:spChg>
        <pc:spChg chg="add del">
          <ac:chgData name="Amit Pal (IN)" userId="ff18f083-9209-444d-90ae-6d16e21456c9" providerId="ADAL" clId="{22E775B3-9A58-4AFA-AD57-7927C6B69DD2}" dt="2021-05-18T16:29:43.495" v="2034" actId="26606"/>
          <ac:spMkLst>
            <pc:docMk/>
            <pc:sldMk cId="946263224" sldId="313"/>
            <ac:spMk id="122" creationId="{08980754-6F4B-43C9-B9BE-127B6BED6586}"/>
          </ac:spMkLst>
        </pc:spChg>
        <pc:spChg chg="add del">
          <ac:chgData name="Amit Pal (IN)" userId="ff18f083-9209-444d-90ae-6d16e21456c9" providerId="ADAL" clId="{22E775B3-9A58-4AFA-AD57-7927C6B69DD2}" dt="2021-05-18T16:29:43.495" v="2034" actId="26606"/>
          <ac:spMkLst>
            <pc:docMk/>
            <pc:sldMk cId="946263224" sldId="313"/>
            <ac:spMk id="124" creationId="{2C1BBA94-3F40-40AA-8BB9-E69E25E537C1}"/>
          </ac:spMkLst>
        </pc:spChg>
        <pc:spChg chg="add">
          <ac:chgData name="Amit Pal (IN)" userId="ff18f083-9209-444d-90ae-6d16e21456c9" providerId="ADAL" clId="{22E775B3-9A58-4AFA-AD57-7927C6B69DD2}" dt="2021-05-18T16:29:43.503" v="2035" actId="26606"/>
          <ac:spMkLst>
            <pc:docMk/>
            <pc:sldMk cId="946263224" sldId="313"/>
            <ac:spMk id="126" creationId="{19C9EAEA-39D0-4B0E-A0EB-51E7B26740B1}"/>
          </ac:spMkLst>
        </pc:spChg>
        <pc:spChg chg="add">
          <ac:chgData name="Amit Pal (IN)" userId="ff18f083-9209-444d-90ae-6d16e21456c9" providerId="ADAL" clId="{22E775B3-9A58-4AFA-AD57-7927C6B69DD2}" dt="2021-05-18T16:29:43.503" v="2035" actId="26606"/>
          <ac:spMkLst>
            <pc:docMk/>
            <pc:sldMk cId="946263224" sldId="313"/>
            <ac:spMk id="127" creationId="{201CC55D-ED54-4C5C-95E6-10947BD1103B}"/>
          </ac:spMkLst>
        </pc:spChg>
        <pc:spChg chg="add">
          <ac:chgData name="Amit Pal (IN)" userId="ff18f083-9209-444d-90ae-6d16e21456c9" providerId="ADAL" clId="{22E775B3-9A58-4AFA-AD57-7927C6B69DD2}" dt="2021-05-18T16:29:43.503" v="2035" actId="26606"/>
          <ac:spMkLst>
            <pc:docMk/>
            <pc:sldMk cId="946263224" sldId="313"/>
            <ac:spMk id="130" creationId="{3873B707-463F-40B0-8227-E8CC6C67EB25}"/>
          </ac:spMkLst>
        </pc:spChg>
        <pc:spChg chg="add">
          <ac:chgData name="Amit Pal (IN)" userId="ff18f083-9209-444d-90ae-6d16e21456c9" providerId="ADAL" clId="{22E775B3-9A58-4AFA-AD57-7927C6B69DD2}" dt="2021-05-18T16:29:43.503" v="2035" actId="26606"/>
          <ac:spMkLst>
            <pc:docMk/>
            <pc:sldMk cId="946263224" sldId="313"/>
            <ac:spMk id="131" creationId="{C13237C8-E62C-4F0D-A318-BD6FB6C2D138}"/>
          </ac:spMkLst>
        </pc:spChg>
        <pc:grpChg chg="add del">
          <ac:chgData name="Amit Pal (IN)" userId="ff18f083-9209-444d-90ae-6d16e21456c9" providerId="ADAL" clId="{22E775B3-9A58-4AFA-AD57-7927C6B69DD2}" dt="2021-05-18T16:29:43.503" v="2035" actId="26606"/>
          <ac:grpSpMkLst>
            <pc:docMk/>
            <pc:sldMk cId="946263224" sldId="313"/>
            <ac:grpSpMk id="100" creationId="{1DE889C7-FAD6-4397-98E2-05D503484459}"/>
          </ac:grpSpMkLst>
        </pc:grpChg>
        <pc:grpChg chg="add del">
          <ac:chgData name="Amit Pal (IN)" userId="ff18f083-9209-444d-90ae-6d16e21456c9" providerId="ADAL" clId="{22E775B3-9A58-4AFA-AD57-7927C6B69DD2}" dt="2021-05-18T16:29:15.783" v="2028" actId="26606"/>
          <ac:grpSpMkLst>
            <pc:docMk/>
            <pc:sldMk cId="946263224" sldId="313"/>
            <ac:grpSpMk id="114" creationId="{1DE889C7-FAD6-4397-98E2-05D503484459}"/>
          </ac:grpSpMkLst>
        </pc:grpChg>
        <pc:grpChg chg="add">
          <ac:chgData name="Amit Pal (IN)" userId="ff18f083-9209-444d-90ae-6d16e21456c9" providerId="ADAL" clId="{22E775B3-9A58-4AFA-AD57-7927C6B69DD2}" dt="2021-05-18T16:29:43.503" v="2035" actId="26606"/>
          <ac:grpSpMkLst>
            <pc:docMk/>
            <pc:sldMk cId="946263224" sldId="313"/>
            <ac:grpSpMk id="128" creationId="{1DE889C7-FAD6-4397-98E2-05D503484459}"/>
          </ac:grpSpMkLst>
        </pc:grpChg>
        <pc:picChg chg="add mod">
          <ac:chgData name="Amit Pal (IN)" userId="ff18f083-9209-444d-90ae-6d16e21456c9" providerId="ADAL" clId="{22E775B3-9A58-4AFA-AD57-7927C6B69DD2}" dt="2021-05-18T16:29:43.503" v="2035" actId="26606"/>
          <ac:picMkLst>
            <pc:docMk/>
            <pc:sldMk cId="946263224" sldId="313"/>
            <ac:picMk id="2" creationId="{F04E2311-D9CD-409C-A38D-721C6F44772D}"/>
          </ac:picMkLst>
        </pc:picChg>
        <pc:picChg chg="add del mod">
          <ac:chgData name="Amit Pal (IN)" userId="ff18f083-9209-444d-90ae-6d16e21456c9" providerId="ADAL" clId="{22E775B3-9A58-4AFA-AD57-7927C6B69DD2}" dt="2021-05-18T16:29:39.042" v="2030" actId="478"/>
          <ac:picMkLst>
            <pc:docMk/>
            <pc:sldMk cId="946263224" sldId="313"/>
            <ac:picMk id="11" creationId="{AC3AEAC5-2C35-4C62-BBA8-E955464407C1}"/>
          </ac:picMkLst>
        </pc:picChg>
        <pc:picChg chg="del">
          <ac:chgData name="Amit Pal (IN)" userId="ff18f083-9209-444d-90ae-6d16e21456c9" providerId="ADAL" clId="{22E775B3-9A58-4AFA-AD57-7927C6B69DD2}" dt="2021-05-18T16:28:37.721" v="2021" actId="478"/>
          <ac:picMkLst>
            <pc:docMk/>
            <pc:sldMk cId="946263224" sldId="313"/>
            <ac:picMk id="12" creationId="{70F2EE23-B5E6-4A73-9BC5-C4D7C7EB5BBB}"/>
          </ac:picMkLst>
        </pc:picChg>
      </pc:sldChg>
      <pc:sldChg chg="addSp delSp modSp add">
        <pc:chgData name="Amit Pal (IN)" userId="ff18f083-9209-444d-90ae-6d16e21456c9" providerId="ADAL" clId="{22E775B3-9A58-4AFA-AD57-7927C6B69DD2}" dt="2021-05-18T16:34:08.040" v="2103" actId="27636"/>
        <pc:sldMkLst>
          <pc:docMk/>
          <pc:sldMk cId="1768979310" sldId="314"/>
        </pc:sldMkLst>
        <pc:spChg chg="ord">
          <ac:chgData name="Amit Pal (IN)" userId="ff18f083-9209-444d-90ae-6d16e21456c9" providerId="ADAL" clId="{22E775B3-9A58-4AFA-AD57-7927C6B69DD2}" dt="2021-05-18T16:33:25.749" v="2085" actId="26606"/>
          <ac:spMkLst>
            <pc:docMk/>
            <pc:sldMk cId="1768979310" sldId="314"/>
            <ac:spMk id="4" creationId="{62B324E0-0557-4DA1-9742-6B0617B6CA32}"/>
          </ac:spMkLst>
        </pc:spChg>
        <pc:spChg chg="mod">
          <ac:chgData name="Amit Pal (IN)" userId="ff18f083-9209-444d-90ae-6d16e21456c9" providerId="ADAL" clId="{22E775B3-9A58-4AFA-AD57-7927C6B69DD2}" dt="2021-05-18T16:33:25.749" v="2085" actId="26606"/>
          <ac:spMkLst>
            <pc:docMk/>
            <pc:sldMk cId="1768979310" sldId="314"/>
            <ac:spMk id="7" creationId="{071653D8-8205-4CA9-926E-23BD67C49284}"/>
          </ac:spMkLst>
        </pc:spChg>
        <pc:spChg chg="mod">
          <ac:chgData name="Amit Pal (IN)" userId="ff18f083-9209-444d-90ae-6d16e21456c9" providerId="ADAL" clId="{22E775B3-9A58-4AFA-AD57-7927C6B69DD2}" dt="2021-05-18T16:34:08.040" v="2103" actId="27636"/>
          <ac:spMkLst>
            <pc:docMk/>
            <pc:sldMk cId="1768979310" sldId="314"/>
            <ac:spMk id="9" creationId="{E1281C20-E21C-4FF6-BAE4-23B22B86B766}"/>
          </ac:spMkLst>
        </pc:spChg>
        <pc:spChg chg="add del">
          <ac:chgData name="Amit Pal (IN)" userId="ff18f083-9209-444d-90ae-6d16e21456c9" providerId="ADAL" clId="{22E775B3-9A58-4AFA-AD57-7927C6B69DD2}" dt="2021-05-18T16:33:22.372" v="2082" actId="26606"/>
          <ac:spMkLst>
            <pc:docMk/>
            <pc:sldMk cId="1768979310" sldId="314"/>
            <ac:spMk id="95" creationId="{28D31E1B-0407-4223-9642-0B642CBF57D9}"/>
          </ac:spMkLst>
        </pc:spChg>
        <pc:spChg chg="add del">
          <ac:chgData name="Amit Pal (IN)" userId="ff18f083-9209-444d-90ae-6d16e21456c9" providerId="ADAL" clId="{22E775B3-9A58-4AFA-AD57-7927C6B69DD2}" dt="2021-05-18T16:33:25.740" v="2084" actId="26606"/>
          <ac:spMkLst>
            <pc:docMk/>
            <pc:sldMk cId="1768979310" sldId="314"/>
            <ac:spMk id="101" creationId="{E6995CE5-F890-4ABA-82A2-26507CE8D2A3}"/>
          </ac:spMkLst>
        </pc:spChg>
        <pc:spChg chg="add del">
          <ac:chgData name="Amit Pal (IN)" userId="ff18f083-9209-444d-90ae-6d16e21456c9" providerId="ADAL" clId="{22E775B3-9A58-4AFA-AD57-7927C6B69DD2}" dt="2021-05-18T16:33:22.372" v="2082" actId="26606"/>
          <ac:spMkLst>
            <pc:docMk/>
            <pc:sldMk cId="1768979310" sldId="314"/>
            <ac:spMk id="102" creationId="{D5B0017B-2ECA-49AF-B397-DC140825DF8D}"/>
          </ac:spMkLst>
        </pc:spChg>
        <pc:spChg chg="add del">
          <ac:chgData name="Amit Pal (IN)" userId="ff18f083-9209-444d-90ae-6d16e21456c9" providerId="ADAL" clId="{22E775B3-9A58-4AFA-AD57-7927C6B69DD2}" dt="2021-05-18T16:33:22.372" v="2082" actId="26606"/>
          <ac:spMkLst>
            <pc:docMk/>
            <pc:sldMk cId="1768979310" sldId="314"/>
            <ac:spMk id="104" creationId="{70E96339-907C-46C3-99AC-31179B6F0EBD}"/>
          </ac:spMkLst>
        </pc:spChg>
        <pc:spChg chg="add del">
          <ac:chgData name="Amit Pal (IN)" userId="ff18f083-9209-444d-90ae-6d16e21456c9" providerId="ADAL" clId="{22E775B3-9A58-4AFA-AD57-7927C6B69DD2}" dt="2021-05-18T16:32:47.891" v="2075" actId="26606"/>
          <ac:spMkLst>
            <pc:docMk/>
            <pc:sldMk cId="1768979310" sldId="314"/>
            <ac:spMk id="126" creationId="{19C9EAEA-39D0-4B0E-A0EB-51E7B26740B1}"/>
          </ac:spMkLst>
        </pc:spChg>
        <pc:spChg chg="add del">
          <ac:chgData name="Amit Pal (IN)" userId="ff18f083-9209-444d-90ae-6d16e21456c9" providerId="ADAL" clId="{22E775B3-9A58-4AFA-AD57-7927C6B69DD2}" dt="2021-05-18T16:32:47.891" v="2075" actId="26606"/>
          <ac:spMkLst>
            <pc:docMk/>
            <pc:sldMk cId="1768979310" sldId="314"/>
            <ac:spMk id="127" creationId="{201CC55D-ED54-4C5C-95E6-10947BD1103B}"/>
          </ac:spMkLst>
        </pc:spChg>
        <pc:spChg chg="add del">
          <ac:chgData name="Amit Pal (IN)" userId="ff18f083-9209-444d-90ae-6d16e21456c9" providerId="ADAL" clId="{22E775B3-9A58-4AFA-AD57-7927C6B69DD2}" dt="2021-05-18T16:32:47.891" v="2075" actId="26606"/>
          <ac:spMkLst>
            <pc:docMk/>
            <pc:sldMk cId="1768979310" sldId="314"/>
            <ac:spMk id="130" creationId="{3873B707-463F-40B0-8227-E8CC6C67EB25}"/>
          </ac:spMkLst>
        </pc:spChg>
        <pc:spChg chg="add del">
          <ac:chgData name="Amit Pal (IN)" userId="ff18f083-9209-444d-90ae-6d16e21456c9" providerId="ADAL" clId="{22E775B3-9A58-4AFA-AD57-7927C6B69DD2}" dt="2021-05-18T16:32:47.891" v="2075" actId="26606"/>
          <ac:spMkLst>
            <pc:docMk/>
            <pc:sldMk cId="1768979310" sldId="314"/>
            <ac:spMk id="131" creationId="{C13237C8-E62C-4F0D-A318-BD6FB6C2D138}"/>
          </ac:spMkLst>
        </pc:spChg>
        <pc:spChg chg="add del">
          <ac:chgData name="Amit Pal (IN)" userId="ff18f083-9209-444d-90ae-6d16e21456c9" providerId="ADAL" clId="{22E775B3-9A58-4AFA-AD57-7927C6B69DD2}" dt="2021-05-18T16:32:36.033" v="2072" actId="26606"/>
          <ac:spMkLst>
            <pc:docMk/>
            <pc:sldMk cId="1768979310" sldId="314"/>
            <ac:spMk id="136" creationId="{058A14AF-9FB5-4CC7-BA35-E8E85D3EDF0E}"/>
          </ac:spMkLst>
        </pc:spChg>
        <pc:spChg chg="add del">
          <ac:chgData name="Amit Pal (IN)" userId="ff18f083-9209-444d-90ae-6d16e21456c9" providerId="ADAL" clId="{22E775B3-9A58-4AFA-AD57-7927C6B69DD2}" dt="2021-05-18T16:32:36.033" v="2072" actId="26606"/>
          <ac:spMkLst>
            <pc:docMk/>
            <pc:sldMk cId="1768979310" sldId="314"/>
            <ac:spMk id="138" creationId="{3A9A4357-BD1D-4622-A4FE-766E6AB8DE84}"/>
          </ac:spMkLst>
        </pc:spChg>
        <pc:spChg chg="add del">
          <ac:chgData name="Amit Pal (IN)" userId="ff18f083-9209-444d-90ae-6d16e21456c9" providerId="ADAL" clId="{22E775B3-9A58-4AFA-AD57-7927C6B69DD2}" dt="2021-05-18T16:32:36.033" v="2072" actId="26606"/>
          <ac:spMkLst>
            <pc:docMk/>
            <pc:sldMk cId="1768979310" sldId="314"/>
            <ac:spMk id="140" creationId="{E659831F-0D9A-4C63-9EBB-8435B85A440F}"/>
          </ac:spMkLst>
        </pc:spChg>
        <pc:spChg chg="add del">
          <ac:chgData name="Amit Pal (IN)" userId="ff18f083-9209-444d-90ae-6d16e21456c9" providerId="ADAL" clId="{22E775B3-9A58-4AFA-AD57-7927C6B69DD2}" dt="2021-05-18T16:32:36.033" v="2072" actId="26606"/>
          <ac:spMkLst>
            <pc:docMk/>
            <pc:sldMk cId="1768979310" sldId="314"/>
            <ac:spMk id="142" creationId="{E6995CE5-F890-4ABA-82A2-26507CE8D2A3}"/>
          </ac:spMkLst>
        </pc:spChg>
        <pc:spChg chg="add del">
          <ac:chgData name="Amit Pal (IN)" userId="ff18f083-9209-444d-90ae-6d16e21456c9" providerId="ADAL" clId="{22E775B3-9A58-4AFA-AD57-7927C6B69DD2}" dt="2021-05-18T16:32:47.880" v="2074" actId="26606"/>
          <ac:spMkLst>
            <pc:docMk/>
            <pc:sldMk cId="1768979310" sldId="314"/>
            <ac:spMk id="144" creationId="{C13237C8-E62C-4F0D-A318-BD6FB6C2D138}"/>
          </ac:spMkLst>
        </pc:spChg>
        <pc:spChg chg="add del">
          <ac:chgData name="Amit Pal (IN)" userId="ff18f083-9209-444d-90ae-6d16e21456c9" providerId="ADAL" clId="{22E775B3-9A58-4AFA-AD57-7927C6B69DD2}" dt="2021-05-18T16:32:47.880" v="2074" actId="26606"/>
          <ac:spMkLst>
            <pc:docMk/>
            <pc:sldMk cId="1768979310" sldId="314"/>
            <ac:spMk id="145" creationId="{201CC55D-ED54-4C5C-95E6-10947BD1103B}"/>
          </ac:spMkLst>
        </pc:spChg>
        <pc:spChg chg="add del">
          <ac:chgData name="Amit Pal (IN)" userId="ff18f083-9209-444d-90ae-6d16e21456c9" providerId="ADAL" clId="{22E775B3-9A58-4AFA-AD57-7927C6B69DD2}" dt="2021-05-18T16:32:47.880" v="2074" actId="26606"/>
          <ac:spMkLst>
            <pc:docMk/>
            <pc:sldMk cId="1768979310" sldId="314"/>
            <ac:spMk id="146" creationId="{19C9EAEA-39D0-4B0E-A0EB-51E7B26740B1}"/>
          </ac:spMkLst>
        </pc:spChg>
        <pc:spChg chg="add del">
          <ac:chgData name="Amit Pal (IN)" userId="ff18f083-9209-444d-90ae-6d16e21456c9" providerId="ADAL" clId="{22E775B3-9A58-4AFA-AD57-7927C6B69DD2}" dt="2021-05-18T16:32:47.880" v="2074" actId="26606"/>
          <ac:spMkLst>
            <pc:docMk/>
            <pc:sldMk cId="1768979310" sldId="314"/>
            <ac:spMk id="149" creationId="{3873B707-463F-40B0-8227-E8CC6C67EB25}"/>
          </ac:spMkLst>
        </pc:spChg>
        <pc:spChg chg="add del">
          <ac:chgData name="Amit Pal (IN)" userId="ff18f083-9209-444d-90ae-6d16e21456c9" providerId="ADAL" clId="{22E775B3-9A58-4AFA-AD57-7927C6B69DD2}" dt="2021-05-18T16:33:25.749" v="2085" actId="26606"/>
          <ac:spMkLst>
            <pc:docMk/>
            <pc:sldMk cId="1768979310" sldId="314"/>
            <ac:spMk id="151" creationId="{058A14AF-9FB5-4CC7-BA35-E8E85D3EDF0E}"/>
          </ac:spMkLst>
        </pc:spChg>
        <pc:spChg chg="add del">
          <ac:chgData name="Amit Pal (IN)" userId="ff18f083-9209-444d-90ae-6d16e21456c9" providerId="ADAL" clId="{22E775B3-9A58-4AFA-AD57-7927C6B69DD2}" dt="2021-05-18T16:33:25.749" v="2085" actId="26606"/>
          <ac:spMkLst>
            <pc:docMk/>
            <pc:sldMk cId="1768979310" sldId="314"/>
            <ac:spMk id="152" creationId="{3A9A4357-BD1D-4622-A4FE-766E6AB8DE84}"/>
          </ac:spMkLst>
        </pc:spChg>
        <pc:spChg chg="add del">
          <ac:chgData name="Amit Pal (IN)" userId="ff18f083-9209-444d-90ae-6d16e21456c9" providerId="ADAL" clId="{22E775B3-9A58-4AFA-AD57-7927C6B69DD2}" dt="2021-05-18T16:33:25.749" v="2085" actId="26606"/>
          <ac:spMkLst>
            <pc:docMk/>
            <pc:sldMk cId="1768979310" sldId="314"/>
            <ac:spMk id="153" creationId="{E659831F-0D9A-4C63-9EBB-8435B85A440F}"/>
          </ac:spMkLst>
        </pc:spChg>
        <pc:spChg chg="add del">
          <ac:chgData name="Amit Pal (IN)" userId="ff18f083-9209-444d-90ae-6d16e21456c9" providerId="ADAL" clId="{22E775B3-9A58-4AFA-AD57-7927C6B69DD2}" dt="2021-05-18T16:33:25.749" v="2085" actId="26606"/>
          <ac:spMkLst>
            <pc:docMk/>
            <pc:sldMk cId="1768979310" sldId="314"/>
            <ac:spMk id="154" creationId="{E6995CE5-F890-4ABA-82A2-26507CE8D2A3}"/>
          </ac:spMkLst>
        </pc:spChg>
        <pc:spChg chg="add del">
          <ac:chgData name="Amit Pal (IN)" userId="ff18f083-9209-444d-90ae-6d16e21456c9" providerId="ADAL" clId="{22E775B3-9A58-4AFA-AD57-7927C6B69DD2}" dt="2021-05-18T16:33:25.740" v="2084" actId="26606"/>
          <ac:spMkLst>
            <pc:docMk/>
            <pc:sldMk cId="1768979310" sldId="314"/>
            <ac:spMk id="156" creationId="{117AB3D3-3C9C-4DED-809A-78734805B895}"/>
          </ac:spMkLst>
        </pc:spChg>
        <pc:spChg chg="add del">
          <ac:chgData name="Amit Pal (IN)" userId="ff18f083-9209-444d-90ae-6d16e21456c9" providerId="ADAL" clId="{22E775B3-9A58-4AFA-AD57-7927C6B69DD2}" dt="2021-05-18T16:33:25.740" v="2084" actId="26606"/>
          <ac:spMkLst>
            <pc:docMk/>
            <pc:sldMk cId="1768979310" sldId="314"/>
            <ac:spMk id="157" creationId="{3A9A4357-BD1D-4622-A4FE-766E6AB8DE84}"/>
          </ac:spMkLst>
        </pc:spChg>
        <pc:spChg chg="add del">
          <ac:chgData name="Amit Pal (IN)" userId="ff18f083-9209-444d-90ae-6d16e21456c9" providerId="ADAL" clId="{22E775B3-9A58-4AFA-AD57-7927C6B69DD2}" dt="2021-05-18T16:33:25.740" v="2084" actId="26606"/>
          <ac:spMkLst>
            <pc:docMk/>
            <pc:sldMk cId="1768979310" sldId="314"/>
            <ac:spMk id="158" creationId="{E659831F-0D9A-4C63-9EBB-8435B85A440F}"/>
          </ac:spMkLst>
        </pc:spChg>
        <pc:spChg chg="add">
          <ac:chgData name="Amit Pal (IN)" userId="ff18f083-9209-444d-90ae-6d16e21456c9" providerId="ADAL" clId="{22E775B3-9A58-4AFA-AD57-7927C6B69DD2}" dt="2021-05-18T16:33:25.749" v="2085" actId="26606"/>
          <ac:spMkLst>
            <pc:docMk/>
            <pc:sldMk cId="1768979310" sldId="314"/>
            <ac:spMk id="160" creationId="{28D31E1B-0407-4223-9642-0B642CBF57D9}"/>
          </ac:spMkLst>
        </pc:spChg>
        <pc:spChg chg="add">
          <ac:chgData name="Amit Pal (IN)" userId="ff18f083-9209-444d-90ae-6d16e21456c9" providerId="ADAL" clId="{22E775B3-9A58-4AFA-AD57-7927C6B69DD2}" dt="2021-05-18T16:33:25.749" v="2085" actId="26606"/>
          <ac:spMkLst>
            <pc:docMk/>
            <pc:sldMk cId="1768979310" sldId="314"/>
            <ac:spMk id="162" creationId="{D5B0017B-2ECA-49AF-B397-DC140825DF8D}"/>
          </ac:spMkLst>
        </pc:spChg>
        <pc:spChg chg="add">
          <ac:chgData name="Amit Pal (IN)" userId="ff18f083-9209-444d-90ae-6d16e21456c9" providerId="ADAL" clId="{22E775B3-9A58-4AFA-AD57-7927C6B69DD2}" dt="2021-05-18T16:33:25.749" v="2085" actId="26606"/>
          <ac:spMkLst>
            <pc:docMk/>
            <pc:sldMk cId="1768979310" sldId="314"/>
            <ac:spMk id="163" creationId="{70E96339-907C-46C3-99AC-31179B6F0EBD}"/>
          </ac:spMkLst>
        </pc:spChg>
        <pc:grpChg chg="add del">
          <ac:chgData name="Amit Pal (IN)" userId="ff18f083-9209-444d-90ae-6d16e21456c9" providerId="ADAL" clId="{22E775B3-9A58-4AFA-AD57-7927C6B69DD2}" dt="2021-05-18T16:33:22.372" v="2082" actId="26606"/>
          <ac:grpSpMkLst>
            <pc:docMk/>
            <pc:sldMk cId="1768979310" sldId="314"/>
            <ac:grpSpMk id="97" creationId="{AE1C45F0-260A-458C-96ED-C1F6D2151219}"/>
          </ac:grpSpMkLst>
        </pc:grpChg>
        <pc:grpChg chg="add del">
          <ac:chgData name="Amit Pal (IN)" userId="ff18f083-9209-444d-90ae-6d16e21456c9" providerId="ADAL" clId="{22E775B3-9A58-4AFA-AD57-7927C6B69DD2}" dt="2021-05-18T16:32:47.891" v="2075" actId="26606"/>
          <ac:grpSpMkLst>
            <pc:docMk/>
            <pc:sldMk cId="1768979310" sldId="314"/>
            <ac:grpSpMk id="128" creationId="{1DE889C7-FAD6-4397-98E2-05D503484459}"/>
          </ac:grpSpMkLst>
        </pc:grpChg>
        <pc:grpChg chg="add del">
          <ac:chgData name="Amit Pal (IN)" userId="ff18f083-9209-444d-90ae-6d16e21456c9" providerId="ADAL" clId="{22E775B3-9A58-4AFA-AD57-7927C6B69DD2}" dt="2021-05-18T16:32:47.880" v="2074" actId="26606"/>
          <ac:grpSpMkLst>
            <pc:docMk/>
            <pc:sldMk cId="1768979310" sldId="314"/>
            <ac:grpSpMk id="147" creationId="{1DE889C7-FAD6-4397-98E2-05D503484459}"/>
          </ac:grpSpMkLst>
        </pc:grpChg>
        <pc:grpChg chg="add">
          <ac:chgData name="Amit Pal (IN)" userId="ff18f083-9209-444d-90ae-6d16e21456c9" providerId="ADAL" clId="{22E775B3-9A58-4AFA-AD57-7927C6B69DD2}" dt="2021-05-18T16:33:25.749" v="2085" actId="26606"/>
          <ac:grpSpMkLst>
            <pc:docMk/>
            <pc:sldMk cId="1768979310" sldId="314"/>
            <ac:grpSpMk id="161" creationId="{AE1C45F0-260A-458C-96ED-C1F6D2151219}"/>
          </ac:grpSpMkLst>
        </pc:grpChg>
        <pc:picChg chg="del">
          <ac:chgData name="Amit Pal (IN)" userId="ff18f083-9209-444d-90ae-6d16e21456c9" providerId="ADAL" clId="{22E775B3-9A58-4AFA-AD57-7927C6B69DD2}" dt="2021-05-18T16:32:28.065" v="2068" actId="478"/>
          <ac:picMkLst>
            <pc:docMk/>
            <pc:sldMk cId="1768979310" sldId="314"/>
            <ac:picMk id="2" creationId="{F04E2311-D9CD-409C-A38D-721C6F44772D}"/>
          </ac:picMkLst>
        </pc:picChg>
        <pc:picChg chg="add mod">
          <ac:chgData name="Amit Pal (IN)" userId="ff18f083-9209-444d-90ae-6d16e21456c9" providerId="ADAL" clId="{22E775B3-9A58-4AFA-AD57-7927C6B69DD2}" dt="2021-05-18T16:33:25.749" v="2085" actId="26606"/>
          <ac:picMkLst>
            <pc:docMk/>
            <pc:sldMk cId="1768979310" sldId="314"/>
            <ac:picMk id="3" creationId="{243B38FF-75EF-415A-902D-24A2E967AB9F}"/>
          </ac:picMkLst>
        </pc:picChg>
        <pc:picChg chg="add del mod">
          <ac:chgData name="Amit Pal (IN)" userId="ff18f083-9209-444d-90ae-6d16e21456c9" providerId="ADAL" clId="{22E775B3-9A58-4AFA-AD57-7927C6B69DD2}" dt="2021-05-18T16:33:12.170" v="2078" actId="478"/>
          <ac:picMkLst>
            <pc:docMk/>
            <pc:sldMk cId="1768979310" sldId="314"/>
            <ac:picMk id="13" creationId="{E5021D01-6886-4B91-9D37-B74896957BB7}"/>
          </ac:picMkLst>
        </pc:picChg>
        <pc:cxnChg chg="add del">
          <ac:chgData name="Amit Pal (IN)" userId="ff18f083-9209-444d-90ae-6d16e21456c9" providerId="ADAL" clId="{22E775B3-9A58-4AFA-AD57-7927C6B69DD2}" dt="2021-05-18T16:33:22.372" v="2082" actId="26606"/>
          <ac:cxnSpMkLst>
            <pc:docMk/>
            <pc:sldMk cId="1768979310" sldId="314"/>
            <ac:cxnSpMk id="106" creationId="{6CF1BAF6-AD41-4082-B212-8A1F9A2E8779}"/>
          </ac:cxnSpMkLst>
        </pc:cxnChg>
        <pc:cxnChg chg="add">
          <ac:chgData name="Amit Pal (IN)" userId="ff18f083-9209-444d-90ae-6d16e21456c9" providerId="ADAL" clId="{22E775B3-9A58-4AFA-AD57-7927C6B69DD2}" dt="2021-05-18T16:33:25.749" v="2085" actId="26606"/>
          <ac:cxnSpMkLst>
            <pc:docMk/>
            <pc:sldMk cId="1768979310" sldId="314"/>
            <ac:cxnSpMk id="164" creationId="{6CF1BAF6-AD41-4082-B212-8A1F9A2E8779}"/>
          </ac:cxnSpMkLst>
        </pc:cxnChg>
      </pc:sldChg>
      <pc:sldChg chg="addSp delSp modSp add">
        <pc:chgData name="Amit Pal (IN)" userId="ff18f083-9209-444d-90ae-6d16e21456c9" providerId="ADAL" clId="{22E775B3-9A58-4AFA-AD57-7927C6B69DD2}" dt="2021-05-18T16:35:47.913" v="2118" actId="113"/>
        <pc:sldMkLst>
          <pc:docMk/>
          <pc:sldMk cId="3763819012" sldId="315"/>
        </pc:sldMkLst>
        <pc:spChg chg="ord">
          <ac:chgData name="Amit Pal (IN)" userId="ff18f083-9209-444d-90ae-6d16e21456c9" providerId="ADAL" clId="{22E775B3-9A58-4AFA-AD57-7927C6B69DD2}" dt="2021-05-18T16:35:30.113" v="2114" actId="26606"/>
          <ac:spMkLst>
            <pc:docMk/>
            <pc:sldMk cId="3763819012" sldId="315"/>
            <ac:spMk id="4" creationId="{62B324E0-0557-4DA1-9742-6B0617B6CA32}"/>
          </ac:spMkLst>
        </pc:spChg>
        <pc:spChg chg="mod">
          <ac:chgData name="Amit Pal (IN)" userId="ff18f083-9209-444d-90ae-6d16e21456c9" providerId="ADAL" clId="{22E775B3-9A58-4AFA-AD57-7927C6B69DD2}" dt="2021-05-18T16:35:30.113" v="2114" actId="26606"/>
          <ac:spMkLst>
            <pc:docMk/>
            <pc:sldMk cId="3763819012" sldId="315"/>
            <ac:spMk id="7" creationId="{071653D8-8205-4CA9-926E-23BD67C49284}"/>
          </ac:spMkLst>
        </pc:spChg>
        <pc:spChg chg="mod">
          <ac:chgData name="Amit Pal (IN)" userId="ff18f083-9209-444d-90ae-6d16e21456c9" providerId="ADAL" clId="{22E775B3-9A58-4AFA-AD57-7927C6B69DD2}" dt="2021-05-18T16:35:47.913" v="2118" actId="113"/>
          <ac:spMkLst>
            <pc:docMk/>
            <pc:sldMk cId="3763819012" sldId="315"/>
            <ac:spMk id="9" creationId="{E1281C20-E21C-4FF6-BAE4-23B22B86B766}"/>
          </ac:spMkLst>
        </pc:spChg>
        <pc:spChg chg="del">
          <ac:chgData name="Amit Pal (IN)" userId="ff18f083-9209-444d-90ae-6d16e21456c9" providerId="ADAL" clId="{22E775B3-9A58-4AFA-AD57-7927C6B69DD2}" dt="2021-05-18T16:35:30.113" v="2114" actId="26606"/>
          <ac:spMkLst>
            <pc:docMk/>
            <pc:sldMk cId="3763819012" sldId="315"/>
            <ac:spMk id="160" creationId="{28D31E1B-0407-4223-9642-0B642CBF57D9}"/>
          </ac:spMkLst>
        </pc:spChg>
        <pc:spChg chg="del">
          <ac:chgData name="Amit Pal (IN)" userId="ff18f083-9209-444d-90ae-6d16e21456c9" providerId="ADAL" clId="{22E775B3-9A58-4AFA-AD57-7927C6B69DD2}" dt="2021-05-18T16:35:30.113" v="2114" actId="26606"/>
          <ac:spMkLst>
            <pc:docMk/>
            <pc:sldMk cId="3763819012" sldId="315"/>
            <ac:spMk id="162" creationId="{D5B0017B-2ECA-49AF-B397-DC140825DF8D}"/>
          </ac:spMkLst>
        </pc:spChg>
        <pc:spChg chg="del">
          <ac:chgData name="Amit Pal (IN)" userId="ff18f083-9209-444d-90ae-6d16e21456c9" providerId="ADAL" clId="{22E775B3-9A58-4AFA-AD57-7927C6B69DD2}" dt="2021-05-18T16:35:30.113" v="2114" actId="26606"/>
          <ac:spMkLst>
            <pc:docMk/>
            <pc:sldMk cId="3763819012" sldId="315"/>
            <ac:spMk id="163" creationId="{70E96339-907C-46C3-99AC-31179B6F0EBD}"/>
          </ac:spMkLst>
        </pc:spChg>
        <pc:spChg chg="add">
          <ac:chgData name="Amit Pal (IN)" userId="ff18f083-9209-444d-90ae-6d16e21456c9" providerId="ADAL" clId="{22E775B3-9A58-4AFA-AD57-7927C6B69DD2}" dt="2021-05-18T16:35:30.113" v="2114" actId="26606"/>
          <ac:spMkLst>
            <pc:docMk/>
            <pc:sldMk cId="3763819012" sldId="315"/>
            <ac:spMk id="169" creationId="{DBC6133C-0615-4CE4-9132-37E609A9BDFA}"/>
          </ac:spMkLst>
        </pc:spChg>
        <pc:spChg chg="add">
          <ac:chgData name="Amit Pal (IN)" userId="ff18f083-9209-444d-90ae-6d16e21456c9" providerId="ADAL" clId="{22E775B3-9A58-4AFA-AD57-7927C6B69DD2}" dt="2021-05-18T16:35:30.113" v="2114" actId="26606"/>
          <ac:spMkLst>
            <pc:docMk/>
            <pc:sldMk cId="3763819012" sldId="315"/>
            <ac:spMk id="171" creationId="{169CC832-2974-4E8D-90ED-3E2941BA7336}"/>
          </ac:spMkLst>
        </pc:spChg>
        <pc:spChg chg="add">
          <ac:chgData name="Amit Pal (IN)" userId="ff18f083-9209-444d-90ae-6d16e21456c9" providerId="ADAL" clId="{22E775B3-9A58-4AFA-AD57-7927C6B69DD2}" dt="2021-05-18T16:35:30.113" v="2114" actId="26606"/>
          <ac:spMkLst>
            <pc:docMk/>
            <pc:sldMk cId="3763819012" sldId="315"/>
            <ac:spMk id="173" creationId="{55222F96-971A-4F90-B841-6BAB416C7AC1}"/>
          </ac:spMkLst>
        </pc:spChg>
        <pc:spChg chg="add">
          <ac:chgData name="Amit Pal (IN)" userId="ff18f083-9209-444d-90ae-6d16e21456c9" providerId="ADAL" clId="{22E775B3-9A58-4AFA-AD57-7927C6B69DD2}" dt="2021-05-18T16:35:30.113" v="2114" actId="26606"/>
          <ac:spMkLst>
            <pc:docMk/>
            <pc:sldMk cId="3763819012" sldId="315"/>
            <ac:spMk id="175" creationId="{08980754-6F4B-43C9-B9BE-127B6BED6586}"/>
          </ac:spMkLst>
        </pc:spChg>
        <pc:spChg chg="add">
          <ac:chgData name="Amit Pal (IN)" userId="ff18f083-9209-444d-90ae-6d16e21456c9" providerId="ADAL" clId="{22E775B3-9A58-4AFA-AD57-7927C6B69DD2}" dt="2021-05-18T16:35:30.113" v="2114" actId="26606"/>
          <ac:spMkLst>
            <pc:docMk/>
            <pc:sldMk cId="3763819012" sldId="315"/>
            <ac:spMk id="177" creationId="{2C1BBA94-3F40-40AA-8BB9-E69E25E537C1}"/>
          </ac:spMkLst>
        </pc:spChg>
        <pc:grpChg chg="del">
          <ac:chgData name="Amit Pal (IN)" userId="ff18f083-9209-444d-90ae-6d16e21456c9" providerId="ADAL" clId="{22E775B3-9A58-4AFA-AD57-7927C6B69DD2}" dt="2021-05-18T16:35:30.113" v="2114" actId="26606"/>
          <ac:grpSpMkLst>
            <pc:docMk/>
            <pc:sldMk cId="3763819012" sldId="315"/>
            <ac:grpSpMk id="161" creationId="{AE1C45F0-260A-458C-96ED-C1F6D2151219}"/>
          </ac:grpSpMkLst>
        </pc:grpChg>
        <pc:picChg chg="del">
          <ac:chgData name="Amit Pal (IN)" userId="ff18f083-9209-444d-90ae-6d16e21456c9" providerId="ADAL" clId="{22E775B3-9A58-4AFA-AD57-7927C6B69DD2}" dt="2021-05-18T16:34:40.318" v="2106" actId="478"/>
          <ac:picMkLst>
            <pc:docMk/>
            <pc:sldMk cId="3763819012" sldId="315"/>
            <ac:picMk id="3" creationId="{243B38FF-75EF-415A-902D-24A2E967AB9F}"/>
          </ac:picMkLst>
        </pc:picChg>
        <pc:picChg chg="add mod">
          <ac:chgData name="Amit Pal (IN)" userId="ff18f083-9209-444d-90ae-6d16e21456c9" providerId="ADAL" clId="{22E775B3-9A58-4AFA-AD57-7927C6B69DD2}" dt="2021-05-18T16:35:36.630" v="2115" actId="27614"/>
          <ac:picMkLst>
            <pc:docMk/>
            <pc:sldMk cId="3763819012" sldId="315"/>
            <ac:picMk id="14" creationId="{F5183E06-EB6D-4F41-952C-9D890058AA64}"/>
          </ac:picMkLst>
        </pc:picChg>
        <pc:cxnChg chg="del">
          <ac:chgData name="Amit Pal (IN)" userId="ff18f083-9209-444d-90ae-6d16e21456c9" providerId="ADAL" clId="{22E775B3-9A58-4AFA-AD57-7927C6B69DD2}" dt="2021-05-18T16:35:30.113" v="2114" actId="26606"/>
          <ac:cxnSpMkLst>
            <pc:docMk/>
            <pc:sldMk cId="3763819012" sldId="315"/>
            <ac:cxnSpMk id="164" creationId="{6CF1BAF6-AD41-4082-B212-8A1F9A2E8779}"/>
          </ac:cxnSpMkLst>
        </pc:cxnChg>
      </pc:sldChg>
      <pc:sldChg chg="modSp add">
        <pc:chgData name="Amit Pal (IN)" userId="ff18f083-9209-444d-90ae-6d16e21456c9" providerId="ADAL" clId="{22E775B3-9A58-4AFA-AD57-7927C6B69DD2}" dt="2021-05-18T16:37:31.381" v="2161" actId="20577"/>
        <pc:sldMkLst>
          <pc:docMk/>
          <pc:sldMk cId="3377266109" sldId="316"/>
        </pc:sldMkLst>
        <pc:spChg chg="mod">
          <ac:chgData name="Amit Pal (IN)" userId="ff18f083-9209-444d-90ae-6d16e21456c9" providerId="ADAL" clId="{22E775B3-9A58-4AFA-AD57-7927C6B69DD2}" dt="2021-05-18T16:37:31.381" v="2161" actId="20577"/>
          <ac:spMkLst>
            <pc:docMk/>
            <pc:sldMk cId="3377266109" sldId="316"/>
            <ac:spMk id="5" creationId="{AEB44468-70D1-4D88-80CE-9551C4CD4148}"/>
          </ac:spMkLst>
        </pc:spChg>
        <pc:spChg chg="mod">
          <ac:chgData name="Amit Pal (IN)" userId="ff18f083-9209-444d-90ae-6d16e21456c9" providerId="ADAL" clId="{22E775B3-9A58-4AFA-AD57-7927C6B69DD2}" dt="2021-05-18T16:36:33.444" v="2140" actId="20577"/>
          <ac:spMkLst>
            <pc:docMk/>
            <pc:sldMk cId="3377266109" sldId="316"/>
            <ac:spMk id="7" creationId="{6D14E595-A8AD-4A73-A173-53D55B947A9F}"/>
          </ac:spMkLst>
        </pc:spChg>
      </pc:sldChg>
      <pc:sldChg chg="modSp add del ord">
        <pc:chgData name="Amit Pal (IN)" userId="ff18f083-9209-444d-90ae-6d16e21456c9" providerId="ADAL" clId="{22E775B3-9A58-4AFA-AD57-7927C6B69DD2}" dt="2021-05-18T16:38:15.617" v="2192" actId="2696"/>
        <pc:sldMkLst>
          <pc:docMk/>
          <pc:sldMk cId="4041119679" sldId="317"/>
        </pc:sldMkLst>
        <pc:spChg chg="mod">
          <ac:chgData name="Amit Pal (IN)" userId="ff18f083-9209-444d-90ae-6d16e21456c9" providerId="ADAL" clId="{22E775B3-9A58-4AFA-AD57-7927C6B69DD2}" dt="2021-05-18T16:37:53.993" v="2189" actId="20577"/>
          <ac:spMkLst>
            <pc:docMk/>
            <pc:sldMk cId="4041119679" sldId="317"/>
            <ac:spMk id="7" creationId="{071653D8-8205-4CA9-926E-23BD67C49284}"/>
          </ac:spMkLst>
        </pc:spChg>
      </pc:sldChg>
      <pc:sldChg chg="addSp delSp modSp add mod setBg delDesignElem">
        <pc:chgData name="Amit Pal (IN)" userId="ff18f083-9209-444d-90ae-6d16e21456c9" providerId="ADAL" clId="{22E775B3-9A58-4AFA-AD57-7927C6B69DD2}" dt="2021-05-18T16:39:38.369" v="2216" actId="20577"/>
        <pc:sldMkLst>
          <pc:docMk/>
          <pc:sldMk cId="3827668332" sldId="318"/>
        </pc:sldMkLst>
        <pc:spChg chg="mod">
          <ac:chgData name="Amit Pal (IN)" userId="ff18f083-9209-444d-90ae-6d16e21456c9" providerId="ADAL" clId="{22E775B3-9A58-4AFA-AD57-7927C6B69DD2}" dt="2021-05-18T16:38:58.420" v="2211" actId="26606"/>
          <ac:spMkLst>
            <pc:docMk/>
            <pc:sldMk cId="3827668332" sldId="318"/>
            <ac:spMk id="7" creationId="{071653D8-8205-4CA9-926E-23BD67C49284}"/>
          </ac:spMkLst>
        </pc:spChg>
        <pc:spChg chg="add del">
          <ac:chgData name="Amit Pal (IN)" userId="ff18f083-9209-444d-90ae-6d16e21456c9" providerId="ADAL" clId="{22E775B3-9A58-4AFA-AD57-7927C6B69DD2}" dt="2021-05-18T16:38:58.420" v="2211" actId="26606"/>
          <ac:spMkLst>
            <pc:docMk/>
            <pc:sldMk cId="3827668332" sldId="318"/>
            <ac:spMk id="109" creationId="{37E32B78-23DD-4E77-8B9C-7779E3BF20C2}"/>
          </ac:spMkLst>
        </pc:spChg>
        <pc:spChg chg="add">
          <ac:chgData name="Amit Pal (IN)" userId="ff18f083-9209-444d-90ae-6d16e21456c9" providerId="ADAL" clId="{22E775B3-9A58-4AFA-AD57-7927C6B69DD2}" dt="2021-05-18T16:38:58.444" v="2212" actId="26606"/>
          <ac:spMkLst>
            <pc:docMk/>
            <pc:sldMk cId="3827668332" sldId="318"/>
            <ac:spMk id="111" creationId="{56E9B3E6-E277-4D68-BA48-9CB43FFBD6E2}"/>
          </ac:spMkLst>
        </pc:spChg>
        <pc:spChg chg="del">
          <ac:chgData name="Amit Pal (IN)" userId="ff18f083-9209-444d-90ae-6d16e21456c9" providerId="ADAL" clId="{22E775B3-9A58-4AFA-AD57-7927C6B69DD2}" dt="2021-05-18T16:38:14.241" v="2191"/>
          <ac:spMkLst>
            <pc:docMk/>
            <pc:sldMk cId="3827668332" sldId="318"/>
            <ac:spMk id="112" creationId="{56E9B3E6-E277-4D68-BA48-9CB43FFBD6E2}"/>
          </ac:spMkLst>
        </pc:spChg>
        <pc:spChg chg="del">
          <ac:chgData name="Amit Pal (IN)" userId="ff18f083-9209-444d-90ae-6d16e21456c9" providerId="ADAL" clId="{22E775B3-9A58-4AFA-AD57-7927C6B69DD2}" dt="2021-05-18T16:38:14.241" v="2191"/>
          <ac:spMkLst>
            <pc:docMk/>
            <pc:sldMk cId="3827668332" sldId="318"/>
            <ac:spMk id="119" creationId="{D5B0017B-2ECA-49AF-B397-DC140825DF8D}"/>
          </ac:spMkLst>
        </pc:spChg>
        <pc:spChg chg="add">
          <ac:chgData name="Amit Pal (IN)" userId="ff18f083-9209-444d-90ae-6d16e21456c9" providerId="ADAL" clId="{22E775B3-9A58-4AFA-AD57-7927C6B69DD2}" dt="2021-05-18T16:38:58.444" v="2212" actId="26606"/>
          <ac:spMkLst>
            <pc:docMk/>
            <pc:sldMk cId="3827668332" sldId="318"/>
            <ac:spMk id="123" creationId="{D5B0017B-2ECA-49AF-B397-DC140825DF8D}"/>
          </ac:spMkLst>
        </pc:spChg>
        <pc:grpChg chg="add">
          <ac:chgData name="Amit Pal (IN)" userId="ff18f083-9209-444d-90ae-6d16e21456c9" providerId="ADAL" clId="{22E775B3-9A58-4AFA-AD57-7927C6B69DD2}" dt="2021-05-18T16:38:58.444" v="2212" actId="26606"/>
          <ac:grpSpMkLst>
            <pc:docMk/>
            <pc:sldMk cId="3827668332" sldId="318"/>
            <ac:grpSpMk id="113" creationId="{AE1C45F0-260A-458C-96ED-C1F6D2151219}"/>
          </ac:grpSpMkLst>
        </pc:grpChg>
        <pc:grpChg chg="del">
          <ac:chgData name="Amit Pal (IN)" userId="ff18f083-9209-444d-90ae-6d16e21456c9" providerId="ADAL" clId="{22E775B3-9A58-4AFA-AD57-7927C6B69DD2}" dt="2021-05-18T16:38:14.241" v="2191"/>
          <ac:grpSpMkLst>
            <pc:docMk/>
            <pc:sldMk cId="3827668332" sldId="318"/>
            <ac:grpSpMk id="114" creationId="{AE1C45F0-260A-458C-96ED-C1F6D2151219}"/>
          </ac:grpSpMkLst>
        </pc:grpChg>
        <pc:graphicFrameChg chg="mod modGraphic">
          <ac:chgData name="Amit Pal (IN)" userId="ff18f083-9209-444d-90ae-6d16e21456c9" providerId="ADAL" clId="{22E775B3-9A58-4AFA-AD57-7927C6B69DD2}" dt="2021-05-18T16:39:38.369" v="2216" actId="20577"/>
          <ac:graphicFrameMkLst>
            <pc:docMk/>
            <pc:sldMk cId="3827668332" sldId="318"/>
            <ac:graphicFrameMk id="107" creationId="{247D8FC3-3E7A-4306-A67C-05EA94C0E27A}"/>
          </ac:graphicFrameMkLst>
        </pc:graphicFrameChg>
        <pc:cxnChg chg="del">
          <ac:chgData name="Amit Pal (IN)" userId="ff18f083-9209-444d-90ae-6d16e21456c9" providerId="ADAL" clId="{22E775B3-9A58-4AFA-AD57-7927C6B69DD2}" dt="2021-05-18T16:38:14.241" v="2191"/>
          <ac:cxnSpMkLst>
            <pc:docMk/>
            <pc:sldMk cId="3827668332" sldId="318"/>
            <ac:cxnSpMk id="121" creationId="{6CF1BAF6-AD41-4082-B212-8A1F9A2E8779}"/>
          </ac:cxnSpMkLst>
        </pc:cxnChg>
        <pc:cxnChg chg="add">
          <ac:chgData name="Amit Pal (IN)" userId="ff18f083-9209-444d-90ae-6d16e21456c9" providerId="ADAL" clId="{22E775B3-9A58-4AFA-AD57-7927C6B69DD2}" dt="2021-05-18T16:38:58.444" v="2212" actId="26606"/>
          <ac:cxnSpMkLst>
            <pc:docMk/>
            <pc:sldMk cId="3827668332" sldId="318"/>
            <ac:cxnSpMk id="124" creationId="{6CF1BAF6-AD41-4082-B212-8A1F9A2E8779}"/>
          </ac:cxnSpMkLst>
        </pc:cxnChg>
      </pc:sldChg>
      <pc:sldChg chg="addSp delSp modSp add">
        <pc:chgData name="Amit Pal (IN)" userId="ff18f083-9209-444d-90ae-6d16e21456c9" providerId="ADAL" clId="{22E775B3-9A58-4AFA-AD57-7927C6B69DD2}" dt="2021-05-18T16:41:42.683" v="2269" actId="5793"/>
        <pc:sldMkLst>
          <pc:docMk/>
          <pc:sldMk cId="840812245" sldId="319"/>
        </pc:sldMkLst>
        <pc:spChg chg="add mod">
          <ac:chgData name="Amit Pal (IN)" userId="ff18f083-9209-444d-90ae-6d16e21456c9" providerId="ADAL" clId="{22E775B3-9A58-4AFA-AD57-7927C6B69DD2}" dt="2021-05-18T16:41:42.683" v="2269" actId="5793"/>
          <ac:spMkLst>
            <pc:docMk/>
            <pc:sldMk cId="840812245" sldId="319"/>
            <ac:spMk id="2" creationId="{16BA7567-0972-4A20-B16F-22866096E3AE}"/>
          </ac:spMkLst>
        </pc:spChg>
        <pc:spChg chg="ord">
          <ac:chgData name="Amit Pal (IN)" userId="ff18f083-9209-444d-90ae-6d16e21456c9" providerId="ADAL" clId="{22E775B3-9A58-4AFA-AD57-7927C6B69DD2}" dt="2021-05-18T16:41:32.928" v="2267" actId="26606"/>
          <ac:spMkLst>
            <pc:docMk/>
            <pc:sldMk cId="840812245" sldId="319"/>
            <ac:spMk id="4" creationId="{62B324E0-0557-4DA1-9742-6B0617B6CA32}"/>
          </ac:spMkLst>
        </pc:spChg>
        <pc:spChg chg="mod">
          <ac:chgData name="Amit Pal (IN)" userId="ff18f083-9209-444d-90ae-6d16e21456c9" providerId="ADAL" clId="{22E775B3-9A58-4AFA-AD57-7927C6B69DD2}" dt="2021-05-18T16:41:32.928" v="2267" actId="26606"/>
          <ac:spMkLst>
            <pc:docMk/>
            <pc:sldMk cId="840812245" sldId="319"/>
            <ac:spMk id="7" creationId="{071653D8-8205-4CA9-926E-23BD67C49284}"/>
          </ac:spMkLst>
        </pc:spChg>
        <pc:spChg chg="del">
          <ac:chgData name="Amit Pal (IN)" userId="ff18f083-9209-444d-90ae-6d16e21456c9" providerId="ADAL" clId="{22E775B3-9A58-4AFA-AD57-7927C6B69DD2}" dt="2021-05-18T16:41:32.928" v="2267" actId="26606"/>
          <ac:spMkLst>
            <pc:docMk/>
            <pc:sldMk cId="840812245" sldId="319"/>
            <ac:spMk id="111" creationId="{56E9B3E6-E277-4D68-BA48-9CB43FFBD6E2}"/>
          </ac:spMkLst>
        </pc:spChg>
        <pc:spChg chg="del">
          <ac:chgData name="Amit Pal (IN)" userId="ff18f083-9209-444d-90ae-6d16e21456c9" providerId="ADAL" clId="{22E775B3-9A58-4AFA-AD57-7927C6B69DD2}" dt="2021-05-18T16:41:32.928" v="2267" actId="26606"/>
          <ac:spMkLst>
            <pc:docMk/>
            <pc:sldMk cId="840812245" sldId="319"/>
            <ac:spMk id="123" creationId="{D5B0017B-2ECA-49AF-B397-DC140825DF8D}"/>
          </ac:spMkLst>
        </pc:spChg>
        <pc:spChg chg="add">
          <ac:chgData name="Amit Pal (IN)" userId="ff18f083-9209-444d-90ae-6d16e21456c9" providerId="ADAL" clId="{22E775B3-9A58-4AFA-AD57-7927C6B69DD2}" dt="2021-05-18T16:41:32.928" v="2267" actId="26606"/>
          <ac:spMkLst>
            <pc:docMk/>
            <pc:sldMk cId="840812245" sldId="319"/>
            <ac:spMk id="129" creationId="{3AD318CC-E2A8-4E27-9548-A047A78999B1}"/>
          </ac:spMkLst>
        </pc:spChg>
        <pc:spChg chg="add">
          <ac:chgData name="Amit Pal (IN)" userId="ff18f083-9209-444d-90ae-6d16e21456c9" providerId="ADAL" clId="{22E775B3-9A58-4AFA-AD57-7927C6B69DD2}" dt="2021-05-18T16:41:32.928" v="2267" actId="26606"/>
          <ac:spMkLst>
            <pc:docMk/>
            <pc:sldMk cId="840812245" sldId="319"/>
            <ac:spMk id="135" creationId="{2C1BBA94-3F40-40AA-8BB9-E69E25E537C1}"/>
          </ac:spMkLst>
        </pc:spChg>
        <pc:grpChg chg="del">
          <ac:chgData name="Amit Pal (IN)" userId="ff18f083-9209-444d-90ae-6d16e21456c9" providerId="ADAL" clId="{22E775B3-9A58-4AFA-AD57-7927C6B69DD2}" dt="2021-05-18T16:41:32.928" v="2267" actId="26606"/>
          <ac:grpSpMkLst>
            <pc:docMk/>
            <pc:sldMk cId="840812245" sldId="319"/>
            <ac:grpSpMk id="113" creationId="{AE1C45F0-260A-458C-96ED-C1F6D2151219}"/>
          </ac:grpSpMkLst>
        </pc:grpChg>
        <pc:grpChg chg="add">
          <ac:chgData name="Amit Pal (IN)" userId="ff18f083-9209-444d-90ae-6d16e21456c9" providerId="ADAL" clId="{22E775B3-9A58-4AFA-AD57-7927C6B69DD2}" dt="2021-05-18T16:41:32.928" v="2267" actId="26606"/>
          <ac:grpSpMkLst>
            <pc:docMk/>
            <pc:sldMk cId="840812245" sldId="319"/>
            <ac:grpSpMk id="131" creationId="{B14B560F-9DD7-4302-A60B-EBD3EF59B073}"/>
          </ac:grpSpMkLst>
        </pc:grpChg>
        <pc:graphicFrameChg chg="del">
          <ac:chgData name="Amit Pal (IN)" userId="ff18f083-9209-444d-90ae-6d16e21456c9" providerId="ADAL" clId="{22E775B3-9A58-4AFA-AD57-7927C6B69DD2}" dt="2021-05-18T16:40:54.898" v="2263" actId="478"/>
          <ac:graphicFrameMkLst>
            <pc:docMk/>
            <pc:sldMk cId="840812245" sldId="319"/>
            <ac:graphicFrameMk id="107" creationId="{247D8FC3-3E7A-4306-A67C-05EA94C0E27A}"/>
          </ac:graphicFrameMkLst>
        </pc:graphicFrameChg>
        <pc:cxnChg chg="del">
          <ac:chgData name="Amit Pal (IN)" userId="ff18f083-9209-444d-90ae-6d16e21456c9" providerId="ADAL" clId="{22E775B3-9A58-4AFA-AD57-7927C6B69DD2}" dt="2021-05-18T16:41:32.928" v="2267" actId="26606"/>
          <ac:cxnSpMkLst>
            <pc:docMk/>
            <pc:sldMk cId="840812245" sldId="319"/>
            <ac:cxnSpMk id="124" creationId="{6CF1BAF6-AD41-4082-B212-8A1F9A2E8779}"/>
          </ac:cxnSpMkLst>
        </pc:cxnChg>
      </pc:sldChg>
      <pc:sldChg chg="addSp delSp modSp add del ord">
        <pc:chgData name="Amit Pal (IN)" userId="ff18f083-9209-444d-90ae-6d16e21456c9" providerId="ADAL" clId="{22E775B3-9A58-4AFA-AD57-7927C6B69DD2}" dt="2021-05-18T16:46:32.475" v="2462" actId="2696"/>
        <pc:sldMkLst>
          <pc:docMk/>
          <pc:sldMk cId="1707181690" sldId="320"/>
        </pc:sldMkLst>
        <pc:spChg chg="mod">
          <ac:chgData name="Amit Pal (IN)" userId="ff18f083-9209-444d-90ae-6d16e21456c9" providerId="ADAL" clId="{22E775B3-9A58-4AFA-AD57-7927C6B69DD2}" dt="2021-05-18T16:44:09.555" v="2341" actId="20577"/>
          <ac:spMkLst>
            <pc:docMk/>
            <pc:sldMk cId="1707181690" sldId="320"/>
            <ac:spMk id="7" creationId="{071653D8-8205-4CA9-926E-23BD67C49284}"/>
          </ac:spMkLst>
        </pc:spChg>
        <pc:spChg chg="mod">
          <ac:chgData name="Amit Pal (IN)" userId="ff18f083-9209-444d-90ae-6d16e21456c9" providerId="ADAL" clId="{22E775B3-9A58-4AFA-AD57-7927C6B69DD2}" dt="2021-05-18T16:43:47.728" v="2325" actId="14100"/>
          <ac:spMkLst>
            <pc:docMk/>
            <pc:sldMk cId="1707181690" sldId="320"/>
            <ac:spMk id="9" creationId="{E1281C20-E21C-4FF6-BAE4-23B22B86B766}"/>
          </ac:spMkLst>
        </pc:spChg>
        <pc:spChg chg="add mod">
          <ac:chgData name="Amit Pal (IN)" userId="ff18f083-9209-444d-90ae-6d16e21456c9" providerId="ADAL" clId="{22E775B3-9A58-4AFA-AD57-7927C6B69DD2}" dt="2021-05-18T16:44:31.294" v="2402" actId="20577"/>
          <ac:spMkLst>
            <pc:docMk/>
            <pc:sldMk cId="1707181690" sldId="320"/>
            <ac:spMk id="18" creationId="{2DF238D8-7308-4E9D-8B9B-050974E30461}"/>
          </ac:spMkLst>
        </pc:spChg>
        <pc:spChg chg="add">
          <ac:chgData name="Amit Pal (IN)" userId="ff18f083-9209-444d-90ae-6d16e21456c9" providerId="ADAL" clId="{22E775B3-9A58-4AFA-AD57-7927C6B69DD2}" dt="2021-05-18T16:43:18.159" v="2317" actId="26606"/>
          <ac:spMkLst>
            <pc:docMk/>
            <pc:sldMk cId="1707181690" sldId="320"/>
            <ac:spMk id="118" creationId="{DBC6133C-0615-4CE4-9132-37E609A9BDFA}"/>
          </ac:spMkLst>
        </pc:spChg>
        <pc:spChg chg="add">
          <ac:chgData name="Amit Pal (IN)" userId="ff18f083-9209-444d-90ae-6d16e21456c9" providerId="ADAL" clId="{22E775B3-9A58-4AFA-AD57-7927C6B69DD2}" dt="2021-05-18T16:43:18.159" v="2317" actId="26606"/>
          <ac:spMkLst>
            <pc:docMk/>
            <pc:sldMk cId="1707181690" sldId="320"/>
            <ac:spMk id="120" creationId="{169CC832-2974-4E8D-90ED-3E2941BA7336}"/>
          </ac:spMkLst>
        </pc:spChg>
        <pc:spChg chg="add">
          <ac:chgData name="Amit Pal (IN)" userId="ff18f083-9209-444d-90ae-6d16e21456c9" providerId="ADAL" clId="{22E775B3-9A58-4AFA-AD57-7927C6B69DD2}" dt="2021-05-18T16:43:18.159" v="2317" actId="26606"/>
          <ac:spMkLst>
            <pc:docMk/>
            <pc:sldMk cId="1707181690" sldId="320"/>
            <ac:spMk id="122" creationId="{55222F96-971A-4F90-B841-6BAB416C7AC1}"/>
          </ac:spMkLst>
        </pc:spChg>
        <pc:spChg chg="add">
          <ac:chgData name="Amit Pal (IN)" userId="ff18f083-9209-444d-90ae-6d16e21456c9" providerId="ADAL" clId="{22E775B3-9A58-4AFA-AD57-7927C6B69DD2}" dt="2021-05-18T16:43:18.159" v="2317" actId="26606"/>
          <ac:spMkLst>
            <pc:docMk/>
            <pc:sldMk cId="1707181690" sldId="320"/>
            <ac:spMk id="124" creationId="{08980754-6F4B-43C9-B9BE-127B6BED6586}"/>
          </ac:spMkLst>
        </pc:spChg>
        <pc:spChg chg="add">
          <ac:chgData name="Amit Pal (IN)" userId="ff18f083-9209-444d-90ae-6d16e21456c9" providerId="ADAL" clId="{22E775B3-9A58-4AFA-AD57-7927C6B69DD2}" dt="2021-05-18T16:43:18.159" v="2317" actId="26606"/>
          <ac:spMkLst>
            <pc:docMk/>
            <pc:sldMk cId="1707181690" sldId="320"/>
            <ac:spMk id="126" creationId="{2C1BBA94-3F40-40AA-8BB9-E69E25E537C1}"/>
          </ac:spMkLst>
        </pc:spChg>
        <pc:spChg chg="del">
          <ac:chgData name="Amit Pal (IN)" userId="ff18f083-9209-444d-90ae-6d16e21456c9" providerId="ADAL" clId="{22E775B3-9A58-4AFA-AD57-7927C6B69DD2}" dt="2021-05-18T16:43:18.159" v="2317" actId="26606"/>
          <ac:spMkLst>
            <pc:docMk/>
            <pc:sldMk cId="1707181690" sldId="320"/>
            <ac:spMk id="169" creationId="{DBC6133C-0615-4CE4-9132-37E609A9BDFA}"/>
          </ac:spMkLst>
        </pc:spChg>
        <pc:spChg chg="del">
          <ac:chgData name="Amit Pal (IN)" userId="ff18f083-9209-444d-90ae-6d16e21456c9" providerId="ADAL" clId="{22E775B3-9A58-4AFA-AD57-7927C6B69DD2}" dt="2021-05-18T16:43:18.159" v="2317" actId="26606"/>
          <ac:spMkLst>
            <pc:docMk/>
            <pc:sldMk cId="1707181690" sldId="320"/>
            <ac:spMk id="171" creationId="{169CC832-2974-4E8D-90ED-3E2941BA7336}"/>
          </ac:spMkLst>
        </pc:spChg>
        <pc:spChg chg="del">
          <ac:chgData name="Amit Pal (IN)" userId="ff18f083-9209-444d-90ae-6d16e21456c9" providerId="ADAL" clId="{22E775B3-9A58-4AFA-AD57-7927C6B69DD2}" dt="2021-05-18T16:43:18.159" v="2317" actId="26606"/>
          <ac:spMkLst>
            <pc:docMk/>
            <pc:sldMk cId="1707181690" sldId="320"/>
            <ac:spMk id="173" creationId="{55222F96-971A-4F90-B841-6BAB416C7AC1}"/>
          </ac:spMkLst>
        </pc:spChg>
        <pc:spChg chg="del">
          <ac:chgData name="Amit Pal (IN)" userId="ff18f083-9209-444d-90ae-6d16e21456c9" providerId="ADAL" clId="{22E775B3-9A58-4AFA-AD57-7927C6B69DD2}" dt="2021-05-18T16:43:18.159" v="2317" actId="26606"/>
          <ac:spMkLst>
            <pc:docMk/>
            <pc:sldMk cId="1707181690" sldId="320"/>
            <ac:spMk id="175" creationId="{08980754-6F4B-43C9-B9BE-127B6BED6586}"/>
          </ac:spMkLst>
        </pc:spChg>
        <pc:spChg chg="del">
          <ac:chgData name="Amit Pal (IN)" userId="ff18f083-9209-444d-90ae-6d16e21456c9" providerId="ADAL" clId="{22E775B3-9A58-4AFA-AD57-7927C6B69DD2}" dt="2021-05-18T16:43:18.159" v="2317" actId="26606"/>
          <ac:spMkLst>
            <pc:docMk/>
            <pc:sldMk cId="1707181690" sldId="320"/>
            <ac:spMk id="177" creationId="{2C1BBA94-3F40-40AA-8BB9-E69E25E537C1}"/>
          </ac:spMkLst>
        </pc:spChg>
        <pc:graphicFrameChg chg="add mod modGraphic">
          <ac:chgData name="Amit Pal (IN)" userId="ff18f083-9209-444d-90ae-6d16e21456c9" providerId="ADAL" clId="{22E775B3-9A58-4AFA-AD57-7927C6B69DD2}" dt="2021-05-18T16:43:34.447" v="2321" actId="1076"/>
          <ac:graphicFrameMkLst>
            <pc:docMk/>
            <pc:sldMk cId="1707181690" sldId="320"/>
            <ac:graphicFrameMk id="2" creationId="{A741527B-AA97-40D6-AF7B-0F49CD03251E}"/>
          </ac:graphicFrameMkLst>
        </pc:graphicFrameChg>
        <pc:graphicFrameChg chg="add mod">
          <ac:chgData name="Amit Pal (IN)" userId="ff18f083-9209-444d-90ae-6d16e21456c9" providerId="ADAL" clId="{22E775B3-9A58-4AFA-AD57-7927C6B69DD2}" dt="2021-05-18T16:44:46.991" v="2405" actId="14100"/>
          <ac:graphicFrameMkLst>
            <pc:docMk/>
            <pc:sldMk cId="1707181690" sldId="320"/>
            <ac:graphicFrameMk id="17" creationId="{422DCEFA-A26D-4C72-8238-73888A782620}"/>
          </ac:graphicFrameMkLst>
        </pc:graphicFrameChg>
        <pc:picChg chg="del">
          <ac:chgData name="Amit Pal (IN)" userId="ff18f083-9209-444d-90ae-6d16e21456c9" providerId="ADAL" clId="{22E775B3-9A58-4AFA-AD57-7927C6B69DD2}" dt="2021-05-18T16:43:04.393" v="2315" actId="478"/>
          <ac:picMkLst>
            <pc:docMk/>
            <pc:sldMk cId="1707181690" sldId="320"/>
            <ac:picMk id="14" creationId="{F5183E06-EB6D-4F41-952C-9D890058AA64}"/>
          </ac:picMkLst>
        </pc:picChg>
      </pc:sldChg>
      <pc:sldChg chg="addSp delSp modSp add ord">
        <pc:chgData name="Amit Pal (IN)" userId="ff18f083-9209-444d-90ae-6d16e21456c9" providerId="ADAL" clId="{22E775B3-9A58-4AFA-AD57-7927C6B69DD2}" dt="2021-05-18T16:48:02.945" v="2501" actId="1076"/>
        <pc:sldMkLst>
          <pc:docMk/>
          <pc:sldMk cId="3288240115" sldId="321"/>
        </pc:sldMkLst>
        <pc:spChg chg="del">
          <ac:chgData name="Amit Pal (IN)" userId="ff18f083-9209-444d-90ae-6d16e21456c9" providerId="ADAL" clId="{22E775B3-9A58-4AFA-AD57-7927C6B69DD2}" dt="2021-05-18T16:45:06.212" v="2408" actId="478"/>
          <ac:spMkLst>
            <pc:docMk/>
            <pc:sldMk cId="3288240115" sldId="321"/>
            <ac:spMk id="5" creationId="{AEB44468-70D1-4D88-80CE-9551C4CD4148}"/>
          </ac:spMkLst>
        </pc:spChg>
        <pc:spChg chg="mod">
          <ac:chgData name="Amit Pal (IN)" userId="ff18f083-9209-444d-90ae-6d16e21456c9" providerId="ADAL" clId="{22E775B3-9A58-4AFA-AD57-7927C6B69DD2}" dt="2021-05-18T16:47:38.950" v="2498" actId="20577"/>
          <ac:spMkLst>
            <pc:docMk/>
            <pc:sldMk cId="3288240115" sldId="321"/>
            <ac:spMk id="7" creationId="{6D14E595-A8AD-4A73-A173-53D55B947A9F}"/>
          </ac:spMkLst>
        </pc:spChg>
        <pc:spChg chg="add mod">
          <ac:chgData name="Amit Pal (IN)" userId="ff18f083-9209-444d-90ae-6d16e21456c9" providerId="ADAL" clId="{22E775B3-9A58-4AFA-AD57-7927C6B69DD2}" dt="2021-05-18T16:47:57.458" v="2500" actId="14100"/>
          <ac:spMkLst>
            <pc:docMk/>
            <pc:sldMk cId="3288240115" sldId="321"/>
            <ac:spMk id="10" creationId="{E645808A-390D-485F-934F-1CADD5EC62C2}"/>
          </ac:spMkLst>
        </pc:spChg>
        <pc:spChg chg="add mod">
          <ac:chgData name="Amit Pal (IN)" userId="ff18f083-9209-444d-90ae-6d16e21456c9" providerId="ADAL" clId="{22E775B3-9A58-4AFA-AD57-7927C6B69DD2}" dt="2021-05-18T16:47:14.584" v="2478" actId="1076"/>
          <ac:spMkLst>
            <pc:docMk/>
            <pc:sldMk cId="3288240115" sldId="321"/>
            <ac:spMk id="11" creationId="{D5411313-4436-42D7-BAEB-2D33DBC14983}"/>
          </ac:spMkLst>
        </pc:spChg>
        <pc:graphicFrameChg chg="add mod modGraphic">
          <ac:chgData name="Amit Pal (IN)" userId="ff18f083-9209-444d-90ae-6d16e21456c9" providerId="ADAL" clId="{22E775B3-9A58-4AFA-AD57-7927C6B69DD2}" dt="2021-05-18T16:48:02.945" v="2501" actId="1076"/>
          <ac:graphicFrameMkLst>
            <pc:docMk/>
            <pc:sldMk cId="3288240115" sldId="321"/>
            <ac:graphicFrameMk id="6" creationId="{6C6FE968-2D19-40CB-8449-2024E51BD918}"/>
          </ac:graphicFrameMkLst>
        </pc:graphicFrameChg>
        <pc:graphicFrameChg chg="add mod">
          <ac:chgData name="Amit Pal (IN)" userId="ff18f083-9209-444d-90ae-6d16e21456c9" providerId="ADAL" clId="{22E775B3-9A58-4AFA-AD57-7927C6B69DD2}" dt="2021-05-18T16:47:26.652" v="2481" actId="1076"/>
          <ac:graphicFrameMkLst>
            <pc:docMk/>
            <pc:sldMk cId="3288240115" sldId="321"/>
            <ac:graphicFrameMk id="9" creationId="{7C933BE9-075F-49DB-9B9F-6B065D1D28FF}"/>
          </ac:graphicFrameMkLst>
        </pc:graphicFrameChg>
        <pc:cxnChg chg="add mod">
          <ac:chgData name="Amit Pal (IN)" userId="ff18f083-9209-444d-90ae-6d16e21456c9" providerId="ADAL" clId="{22E775B3-9A58-4AFA-AD57-7927C6B69DD2}" dt="2021-05-18T16:47:16.119" v="2479" actId="1076"/>
          <ac:cxnSpMkLst>
            <pc:docMk/>
            <pc:sldMk cId="3288240115" sldId="321"/>
            <ac:cxnSpMk id="3" creationId="{842E1BFE-1194-4712-8138-5697DA80CB78}"/>
          </ac:cxnSpMkLst>
        </pc:cxnChg>
      </pc:sldChg>
      <pc:sldChg chg="addSp delSp modSp add">
        <pc:chgData name="Amit Pal (IN)" userId="ff18f083-9209-444d-90ae-6d16e21456c9" providerId="ADAL" clId="{22E775B3-9A58-4AFA-AD57-7927C6B69DD2}" dt="2021-05-18T16:50:18.865" v="2546" actId="1076"/>
        <pc:sldMkLst>
          <pc:docMk/>
          <pc:sldMk cId="1637841364" sldId="322"/>
        </pc:sldMkLst>
        <pc:spChg chg="mod">
          <ac:chgData name="Amit Pal (IN)" userId="ff18f083-9209-444d-90ae-6d16e21456c9" providerId="ADAL" clId="{22E775B3-9A58-4AFA-AD57-7927C6B69DD2}" dt="2021-05-18T16:48:22.078" v="2506" actId="20577"/>
          <ac:spMkLst>
            <pc:docMk/>
            <pc:sldMk cId="1637841364" sldId="322"/>
            <ac:spMk id="7" creationId="{6D14E595-A8AD-4A73-A173-53D55B947A9F}"/>
          </ac:spMkLst>
        </pc:spChg>
        <pc:spChg chg="mod">
          <ac:chgData name="Amit Pal (IN)" userId="ff18f083-9209-444d-90ae-6d16e21456c9" providerId="ADAL" clId="{22E775B3-9A58-4AFA-AD57-7927C6B69DD2}" dt="2021-05-18T16:49:43.528" v="2534" actId="1076"/>
          <ac:spMkLst>
            <pc:docMk/>
            <pc:sldMk cId="1637841364" sldId="322"/>
            <ac:spMk id="10" creationId="{E645808A-390D-485F-934F-1CADD5EC62C2}"/>
          </ac:spMkLst>
        </pc:spChg>
        <pc:spChg chg="mod">
          <ac:chgData name="Amit Pal (IN)" userId="ff18f083-9209-444d-90ae-6d16e21456c9" providerId="ADAL" clId="{22E775B3-9A58-4AFA-AD57-7927C6B69DD2}" dt="2021-05-18T16:49:56.688" v="2541" actId="20577"/>
          <ac:spMkLst>
            <pc:docMk/>
            <pc:sldMk cId="1637841364" sldId="322"/>
            <ac:spMk id="11" creationId="{D5411313-4436-42D7-BAEB-2D33DBC14983}"/>
          </ac:spMkLst>
        </pc:spChg>
        <pc:graphicFrameChg chg="add mod modGraphic">
          <ac:chgData name="Amit Pal (IN)" userId="ff18f083-9209-444d-90ae-6d16e21456c9" providerId="ADAL" clId="{22E775B3-9A58-4AFA-AD57-7927C6B69DD2}" dt="2021-05-18T16:49:07.733" v="2515" actId="403"/>
          <ac:graphicFrameMkLst>
            <pc:docMk/>
            <pc:sldMk cId="1637841364" sldId="322"/>
            <ac:graphicFrameMk id="2" creationId="{437221AA-8483-45F8-89BA-0D17779576D2}"/>
          </ac:graphicFrameMkLst>
        </pc:graphicFrameChg>
        <pc:graphicFrameChg chg="del">
          <ac:chgData name="Amit Pal (IN)" userId="ff18f083-9209-444d-90ae-6d16e21456c9" providerId="ADAL" clId="{22E775B3-9A58-4AFA-AD57-7927C6B69DD2}" dt="2021-05-18T16:48:47.877" v="2507" actId="478"/>
          <ac:graphicFrameMkLst>
            <pc:docMk/>
            <pc:sldMk cId="1637841364" sldId="322"/>
            <ac:graphicFrameMk id="6" creationId="{6C6FE968-2D19-40CB-8449-2024E51BD918}"/>
          </ac:graphicFrameMkLst>
        </pc:graphicFrameChg>
        <pc:graphicFrameChg chg="del">
          <ac:chgData name="Amit Pal (IN)" userId="ff18f083-9209-444d-90ae-6d16e21456c9" providerId="ADAL" clId="{22E775B3-9A58-4AFA-AD57-7927C6B69DD2}" dt="2021-05-18T16:50:02.364" v="2542" actId="478"/>
          <ac:graphicFrameMkLst>
            <pc:docMk/>
            <pc:sldMk cId="1637841364" sldId="322"/>
            <ac:graphicFrameMk id="9" creationId="{7C933BE9-075F-49DB-9B9F-6B065D1D28FF}"/>
          </ac:graphicFrameMkLst>
        </pc:graphicFrameChg>
        <pc:graphicFrameChg chg="add mod">
          <ac:chgData name="Amit Pal (IN)" userId="ff18f083-9209-444d-90ae-6d16e21456c9" providerId="ADAL" clId="{22E775B3-9A58-4AFA-AD57-7927C6B69DD2}" dt="2021-05-18T16:50:18.865" v="2546" actId="1076"/>
          <ac:graphicFrameMkLst>
            <pc:docMk/>
            <pc:sldMk cId="1637841364" sldId="322"/>
            <ac:graphicFrameMk id="12" creationId="{4180DEF7-ADDE-4480-BD5D-2F7A444FB41D}"/>
          </ac:graphicFrameMkLst>
        </pc:graphicFrameChg>
      </pc:sldChg>
      <pc:sldChg chg="addSp delSp modSp add">
        <pc:chgData name="Amit Pal (IN)" userId="ff18f083-9209-444d-90ae-6d16e21456c9" providerId="ADAL" clId="{22E775B3-9A58-4AFA-AD57-7927C6B69DD2}" dt="2021-05-18T16:50:49.533" v="2557" actId="20577"/>
        <pc:sldMkLst>
          <pc:docMk/>
          <pc:sldMk cId="4074356802" sldId="323"/>
        </pc:sldMkLst>
        <pc:spChg chg="mod">
          <ac:chgData name="Amit Pal (IN)" userId="ff18f083-9209-444d-90ae-6d16e21456c9" providerId="ADAL" clId="{22E775B3-9A58-4AFA-AD57-7927C6B69DD2}" dt="2021-05-18T16:50:30.389" v="2550" actId="20577"/>
          <ac:spMkLst>
            <pc:docMk/>
            <pc:sldMk cId="4074356802" sldId="323"/>
            <ac:spMk id="7" creationId="{6D14E595-A8AD-4A73-A173-53D55B947A9F}"/>
          </ac:spMkLst>
        </pc:spChg>
        <pc:spChg chg="mod">
          <ac:chgData name="Amit Pal (IN)" userId="ff18f083-9209-444d-90ae-6d16e21456c9" providerId="ADAL" clId="{22E775B3-9A58-4AFA-AD57-7927C6B69DD2}" dt="2021-05-18T16:50:49.533" v="2557" actId="20577"/>
          <ac:spMkLst>
            <pc:docMk/>
            <pc:sldMk cId="4074356802" sldId="323"/>
            <ac:spMk id="11" creationId="{D5411313-4436-42D7-BAEB-2D33DBC14983}"/>
          </ac:spMkLst>
        </pc:spChg>
        <pc:graphicFrameChg chg="add mod">
          <ac:chgData name="Amit Pal (IN)" userId="ff18f083-9209-444d-90ae-6d16e21456c9" providerId="ADAL" clId="{22E775B3-9A58-4AFA-AD57-7927C6B69DD2}" dt="2021-05-18T16:50:46.985" v="2554" actId="14100"/>
          <ac:graphicFrameMkLst>
            <pc:docMk/>
            <pc:sldMk cId="4074356802" sldId="323"/>
            <ac:graphicFrameMk id="9" creationId="{4180DEF7-ADDE-4480-BD5D-2F7A444FB41D}"/>
          </ac:graphicFrameMkLst>
        </pc:graphicFrameChg>
        <pc:graphicFrameChg chg="del">
          <ac:chgData name="Amit Pal (IN)" userId="ff18f083-9209-444d-90ae-6d16e21456c9" providerId="ADAL" clId="{22E775B3-9A58-4AFA-AD57-7927C6B69DD2}" dt="2021-05-18T16:50:41.837" v="2551" actId="478"/>
          <ac:graphicFrameMkLst>
            <pc:docMk/>
            <pc:sldMk cId="4074356802" sldId="323"/>
            <ac:graphicFrameMk id="12" creationId="{4180DEF7-ADDE-4480-BD5D-2F7A444FB41D}"/>
          </ac:graphicFrameMkLst>
        </pc:graphicFrameChg>
      </pc:sldChg>
      <pc:sldChg chg="addSp delSp modSp add ord">
        <pc:chgData name="Amit Pal (IN)" userId="ff18f083-9209-444d-90ae-6d16e21456c9" providerId="ADAL" clId="{22E775B3-9A58-4AFA-AD57-7927C6B69DD2}" dt="2021-05-18T17:01:52.498" v="2674" actId="1076"/>
        <pc:sldMkLst>
          <pc:docMk/>
          <pc:sldMk cId="1274503037" sldId="324"/>
        </pc:sldMkLst>
        <pc:spChg chg="mod">
          <ac:chgData name="Amit Pal (IN)" userId="ff18f083-9209-444d-90ae-6d16e21456c9" providerId="ADAL" clId="{22E775B3-9A58-4AFA-AD57-7927C6B69DD2}" dt="2021-05-18T16:59:48.551" v="2668" actId="20577"/>
          <ac:spMkLst>
            <pc:docMk/>
            <pc:sldMk cId="1274503037" sldId="324"/>
            <ac:spMk id="7" creationId="{071653D8-8205-4CA9-926E-23BD67C49284}"/>
          </ac:spMkLst>
        </pc:spChg>
        <pc:graphicFrameChg chg="del">
          <ac:chgData name="Amit Pal (IN)" userId="ff18f083-9209-444d-90ae-6d16e21456c9" providerId="ADAL" clId="{22E775B3-9A58-4AFA-AD57-7927C6B69DD2}" dt="2021-05-18T17:00:28.878" v="2669" actId="478"/>
          <ac:graphicFrameMkLst>
            <pc:docMk/>
            <pc:sldMk cId="1274503037" sldId="324"/>
            <ac:graphicFrameMk id="2" creationId="{AB63F2E9-E254-40A0-BD96-CC4AC11602FD}"/>
          </ac:graphicFrameMkLst>
        </pc:graphicFrameChg>
        <pc:graphicFrameChg chg="add mod">
          <ac:chgData name="Amit Pal (IN)" userId="ff18f083-9209-444d-90ae-6d16e21456c9" providerId="ADAL" clId="{22E775B3-9A58-4AFA-AD57-7927C6B69DD2}" dt="2021-05-18T17:01:52.498" v="2674" actId="1076"/>
          <ac:graphicFrameMkLst>
            <pc:docMk/>
            <pc:sldMk cId="1274503037" sldId="324"/>
            <ac:graphicFrameMk id="6" creationId="{3C8CC1C3-9339-41CF-9626-F56D437D3707}"/>
          </ac:graphicFrameMkLst>
        </pc:graphicFrameChg>
      </pc:sldChg>
      <pc:sldChg chg="modSp add del ord">
        <pc:chgData name="Amit Pal (IN)" userId="ff18f083-9209-444d-90ae-6d16e21456c9" providerId="ADAL" clId="{22E775B3-9A58-4AFA-AD57-7927C6B69DD2}" dt="2021-05-18T16:58:57.576" v="2615" actId="2696"/>
        <pc:sldMkLst>
          <pc:docMk/>
          <pc:sldMk cId="3202982635" sldId="324"/>
        </pc:sldMkLst>
        <pc:spChg chg="mod">
          <ac:chgData name="Amit Pal (IN)" userId="ff18f083-9209-444d-90ae-6d16e21456c9" providerId="ADAL" clId="{22E775B3-9A58-4AFA-AD57-7927C6B69DD2}" dt="2021-05-18T16:58:38.009" v="2614" actId="20577"/>
          <ac:spMkLst>
            <pc:docMk/>
            <pc:sldMk cId="3202982635" sldId="324"/>
            <ac:spMk id="2" creationId="{16BA7567-0972-4A20-B16F-22866096E3AE}"/>
          </ac:spMkLst>
        </pc:spChg>
        <pc:spChg chg="mod">
          <ac:chgData name="Amit Pal (IN)" userId="ff18f083-9209-444d-90ae-6d16e21456c9" providerId="ADAL" clId="{22E775B3-9A58-4AFA-AD57-7927C6B69DD2}" dt="2021-05-18T16:58:26.249" v="2607" actId="20577"/>
          <ac:spMkLst>
            <pc:docMk/>
            <pc:sldMk cId="3202982635" sldId="324"/>
            <ac:spMk id="7" creationId="{071653D8-8205-4CA9-926E-23BD67C49284}"/>
          </ac:spMkLst>
        </pc:spChg>
      </pc:sldChg>
      <pc:sldChg chg="modSp add">
        <pc:chgData name="Amit Pal (IN)" userId="ff18f083-9209-444d-90ae-6d16e21456c9" providerId="ADAL" clId="{22E775B3-9A58-4AFA-AD57-7927C6B69DD2}" dt="2021-05-18T17:03:28.779" v="2741" actId="20577"/>
        <pc:sldMkLst>
          <pc:docMk/>
          <pc:sldMk cId="1343469524" sldId="325"/>
        </pc:sldMkLst>
        <pc:spChg chg="mod">
          <ac:chgData name="Amit Pal (IN)" userId="ff18f083-9209-444d-90ae-6d16e21456c9" providerId="ADAL" clId="{22E775B3-9A58-4AFA-AD57-7927C6B69DD2}" dt="2021-05-18T17:03:28.779" v="2741" actId="20577"/>
          <ac:spMkLst>
            <pc:docMk/>
            <pc:sldMk cId="1343469524" sldId="325"/>
            <ac:spMk id="5" creationId="{AEB44468-70D1-4D88-80CE-9551C4CD4148}"/>
          </ac:spMkLst>
        </pc:spChg>
        <pc:spChg chg="mod">
          <ac:chgData name="Amit Pal (IN)" userId="ff18f083-9209-444d-90ae-6d16e21456c9" providerId="ADAL" clId="{22E775B3-9A58-4AFA-AD57-7927C6B69DD2}" dt="2021-05-18T17:02:37.875" v="2690" actId="20577"/>
          <ac:spMkLst>
            <pc:docMk/>
            <pc:sldMk cId="1343469524" sldId="325"/>
            <ac:spMk id="7" creationId="{6D14E595-A8AD-4A73-A173-53D55B947A9F}"/>
          </ac:spMkLst>
        </pc:spChg>
      </pc:sldChg>
      <pc:sldChg chg="modSp add ord">
        <pc:chgData name="Amit Pal (IN)" userId="ff18f083-9209-444d-90ae-6d16e21456c9" providerId="ADAL" clId="{22E775B3-9A58-4AFA-AD57-7927C6B69DD2}" dt="2021-05-18T17:05:53.984" v="2790" actId="20577"/>
        <pc:sldMkLst>
          <pc:docMk/>
          <pc:sldMk cId="702667816" sldId="326"/>
        </pc:sldMkLst>
        <pc:spChg chg="mod">
          <ac:chgData name="Amit Pal (IN)" userId="ff18f083-9209-444d-90ae-6d16e21456c9" providerId="ADAL" clId="{22E775B3-9A58-4AFA-AD57-7927C6B69DD2}" dt="2021-05-18T17:05:53.984" v="2790" actId="20577"/>
          <ac:spMkLst>
            <pc:docMk/>
            <pc:sldMk cId="702667816" sldId="326"/>
            <ac:spMk id="7" creationId="{071653D8-8205-4CA9-926E-23BD67C49284}"/>
          </ac:spMkLst>
        </pc:spChg>
        <pc:graphicFrameChg chg="mod">
          <ac:chgData name="Amit Pal (IN)" userId="ff18f083-9209-444d-90ae-6d16e21456c9" providerId="ADAL" clId="{22E775B3-9A58-4AFA-AD57-7927C6B69DD2}" dt="2021-05-18T17:05:27.357" v="2783"/>
          <ac:graphicFrameMkLst>
            <pc:docMk/>
            <pc:sldMk cId="702667816" sldId="326"/>
            <ac:graphicFrameMk id="6" creationId="{3C8CC1C3-9339-41CF-9626-F56D437D3707}"/>
          </ac:graphicFrameMkLst>
        </pc:graphicFrameChg>
      </pc:sldChg>
      <pc:sldChg chg="addSp delSp modSp add mod ord setBg">
        <pc:chgData name="Amit Pal (IN)" userId="ff18f083-9209-444d-90ae-6d16e21456c9" providerId="ADAL" clId="{22E775B3-9A58-4AFA-AD57-7927C6B69DD2}" dt="2021-05-18T17:11:55.601" v="2917"/>
        <pc:sldMkLst>
          <pc:docMk/>
          <pc:sldMk cId="2294571039" sldId="327"/>
        </pc:sldMkLst>
        <pc:spChg chg="mod">
          <ac:chgData name="Amit Pal (IN)" userId="ff18f083-9209-444d-90ae-6d16e21456c9" providerId="ADAL" clId="{22E775B3-9A58-4AFA-AD57-7927C6B69DD2}" dt="2021-05-18T17:08:48.521" v="2838" actId="5793"/>
          <ac:spMkLst>
            <pc:docMk/>
            <pc:sldMk cId="2294571039" sldId="327"/>
            <ac:spMk id="5" creationId="{AEB44468-70D1-4D88-80CE-9551C4CD4148}"/>
          </ac:spMkLst>
        </pc:spChg>
        <pc:spChg chg="mod">
          <ac:chgData name="Amit Pal (IN)" userId="ff18f083-9209-444d-90ae-6d16e21456c9" providerId="ADAL" clId="{22E775B3-9A58-4AFA-AD57-7927C6B69DD2}" dt="2021-05-18T17:08:39.315" v="2836" actId="26606"/>
          <ac:spMkLst>
            <pc:docMk/>
            <pc:sldMk cId="2294571039" sldId="327"/>
            <ac:spMk id="7" creationId="{6D14E595-A8AD-4A73-A173-53D55B947A9F}"/>
          </ac:spMkLst>
        </pc:spChg>
        <pc:spChg chg="ord">
          <ac:chgData name="Amit Pal (IN)" userId="ff18f083-9209-444d-90ae-6d16e21456c9" providerId="ADAL" clId="{22E775B3-9A58-4AFA-AD57-7927C6B69DD2}" dt="2021-05-18T17:08:39.315" v="2836" actId="26606"/>
          <ac:spMkLst>
            <pc:docMk/>
            <pc:sldMk cId="2294571039" sldId="327"/>
            <ac:spMk id="8" creationId="{1BE5DE59-54AA-4935-B14C-66CFDC1CCE75}"/>
          </ac:spMkLst>
        </pc:spChg>
        <pc:spChg chg="add">
          <ac:chgData name="Amit Pal (IN)" userId="ff18f083-9209-444d-90ae-6d16e21456c9" providerId="ADAL" clId="{22E775B3-9A58-4AFA-AD57-7927C6B69DD2}" dt="2021-05-18T17:08:39.315" v="2836" actId="26606"/>
          <ac:spMkLst>
            <pc:docMk/>
            <pc:sldMk cId="2294571039" sldId="327"/>
            <ac:spMk id="13" creationId="{DBC6133C-0615-4CE4-9132-37E609A9BDFA}"/>
          </ac:spMkLst>
        </pc:spChg>
        <pc:spChg chg="add">
          <ac:chgData name="Amit Pal (IN)" userId="ff18f083-9209-444d-90ae-6d16e21456c9" providerId="ADAL" clId="{22E775B3-9A58-4AFA-AD57-7927C6B69DD2}" dt="2021-05-18T17:08:39.315" v="2836" actId="26606"/>
          <ac:spMkLst>
            <pc:docMk/>
            <pc:sldMk cId="2294571039" sldId="327"/>
            <ac:spMk id="15" creationId="{169CC832-2974-4E8D-90ED-3E2941BA7336}"/>
          </ac:spMkLst>
        </pc:spChg>
        <pc:spChg chg="add">
          <ac:chgData name="Amit Pal (IN)" userId="ff18f083-9209-444d-90ae-6d16e21456c9" providerId="ADAL" clId="{22E775B3-9A58-4AFA-AD57-7927C6B69DD2}" dt="2021-05-18T17:08:39.315" v="2836" actId="26606"/>
          <ac:spMkLst>
            <pc:docMk/>
            <pc:sldMk cId="2294571039" sldId="327"/>
            <ac:spMk id="17" creationId="{55222F96-971A-4F90-B841-6BAB416C7AC1}"/>
          </ac:spMkLst>
        </pc:spChg>
        <pc:spChg chg="add">
          <ac:chgData name="Amit Pal (IN)" userId="ff18f083-9209-444d-90ae-6d16e21456c9" providerId="ADAL" clId="{22E775B3-9A58-4AFA-AD57-7927C6B69DD2}" dt="2021-05-18T17:08:39.315" v="2836" actId="26606"/>
          <ac:spMkLst>
            <pc:docMk/>
            <pc:sldMk cId="2294571039" sldId="327"/>
            <ac:spMk id="19" creationId="{08980754-6F4B-43C9-B9BE-127B6BED6586}"/>
          </ac:spMkLst>
        </pc:spChg>
        <pc:spChg chg="add">
          <ac:chgData name="Amit Pal (IN)" userId="ff18f083-9209-444d-90ae-6d16e21456c9" providerId="ADAL" clId="{22E775B3-9A58-4AFA-AD57-7927C6B69DD2}" dt="2021-05-18T17:08:39.315" v="2836" actId="26606"/>
          <ac:spMkLst>
            <pc:docMk/>
            <pc:sldMk cId="2294571039" sldId="327"/>
            <ac:spMk id="21" creationId="{2C1BBA94-3F40-40AA-8BB9-E69E25E537C1}"/>
          </ac:spMkLst>
        </pc:spChg>
        <pc:picChg chg="add del mod">
          <ac:chgData name="Amit Pal (IN)" userId="ff18f083-9209-444d-90ae-6d16e21456c9" providerId="ADAL" clId="{22E775B3-9A58-4AFA-AD57-7927C6B69DD2}" dt="2021-05-18T17:11:55.311" v="2916" actId="478"/>
          <ac:picMkLst>
            <pc:docMk/>
            <pc:sldMk cId="2294571039" sldId="327"/>
            <ac:picMk id="3" creationId="{9478C8AD-62B2-4F5C-94EC-1FB9E67152EC}"/>
          </ac:picMkLst>
        </pc:picChg>
        <pc:picChg chg="add">
          <ac:chgData name="Amit Pal (IN)" userId="ff18f083-9209-444d-90ae-6d16e21456c9" providerId="ADAL" clId="{22E775B3-9A58-4AFA-AD57-7927C6B69DD2}" dt="2021-05-18T17:11:55.601" v="2917"/>
          <ac:picMkLst>
            <pc:docMk/>
            <pc:sldMk cId="2294571039" sldId="327"/>
            <ac:picMk id="12" creationId="{FC8C7274-FECE-4C45-AA86-5F935DF8981C}"/>
          </ac:picMkLst>
        </pc:picChg>
      </pc:sldChg>
      <pc:sldChg chg="addSp delSp modSp add">
        <pc:chgData name="Amit Pal (IN)" userId="ff18f083-9209-444d-90ae-6d16e21456c9" providerId="ADAL" clId="{22E775B3-9A58-4AFA-AD57-7927C6B69DD2}" dt="2021-05-18T17:12:38.121" v="2923" actId="5793"/>
        <pc:sldMkLst>
          <pc:docMk/>
          <pc:sldMk cId="1182585832" sldId="328"/>
        </pc:sldMkLst>
        <pc:spChg chg="mod">
          <ac:chgData name="Amit Pal (IN)" userId="ff18f083-9209-444d-90ae-6d16e21456c9" providerId="ADAL" clId="{22E775B3-9A58-4AFA-AD57-7927C6B69DD2}" dt="2021-05-18T17:12:38.121" v="2923" actId="5793"/>
          <ac:spMkLst>
            <pc:docMk/>
            <pc:sldMk cId="1182585832" sldId="328"/>
            <ac:spMk id="5" creationId="{AEB44468-70D1-4D88-80CE-9551C4CD4148}"/>
          </ac:spMkLst>
        </pc:spChg>
        <pc:spChg chg="mod">
          <ac:chgData name="Amit Pal (IN)" userId="ff18f083-9209-444d-90ae-6d16e21456c9" providerId="ADAL" clId="{22E775B3-9A58-4AFA-AD57-7927C6B69DD2}" dt="2021-05-18T17:09:08.487" v="2863" actId="6549"/>
          <ac:spMkLst>
            <pc:docMk/>
            <pc:sldMk cId="1182585832" sldId="328"/>
            <ac:spMk id="7" creationId="{6D14E595-A8AD-4A73-A173-53D55B947A9F}"/>
          </ac:spMkLst>
        </pc:spChg>
        <pc:spChg chg="ord">
          <ac:chgData name="Amit Pal (IN)" userId="ff18f083-9209-444d-90ae-6d16e21456c9" providerId="ADAL" clId="{22E775B3-9A58-4AFA-AD57-7927C6B69DD2}" dt="2021-05-18T17:12:30.404" v="2921" actId="26606"/>
          <ac:spMkLst>
            <pc:docMk/>
            <pc:sldMk cId="1182585832" sldId="328"/>
            <ac:spMk id="8" creationId="{1BE5DE59-54AA-4935-B14C-66CFDC1CCE75}"/>
          </ac:spMkLst>
        </pc:spChg>
        <pc:spChg chg="del">
          <ac:chgData name="Amit Pal (IN)" userId="ff18f083-9209-444d-90ae-6d16e21456c9" providerId="ADAL" clId="{22E775B3-9A58-4AFA-AD57-7927C6B69DD2}" dt="2021-05-18T17:09:42.175" v="2868" actId="26606"/>
          <ac:spMkLst>
            <pc:docMk/>
            <pc:sldMk cId="1182585832" sldId="328"/>
            <ac:spMk id="13" creationId="{DBC6133C-0615-4CE4-9132-37E609A9BDFA}"/>
          </ac:spMkLst>
        </pc:spChg>
        <pc:spChg chg="del">
          <ac:chgData name="Amit Pal (IN)" userId="ff18f083-9209-444d-90ae-6d16e21456c9" providerId="ADAL" clId="{22E775B3-9A58-4AFA-AD57-7927C6B69DD2}" dt="2021-05-18T17:09:42.175" v="2868" actId="26606"/>
          <ac:spMkLst>
            <pc:docMk/>
            <pc:sldMk cId="1182585832" sldId="328"/>
            <ac:spMk id="15" creationId="{169CC832-2974-4E8D-90ED-3E2941BA7336}"/>
          </ac:spMkLst>
        </pc:spChg>
        <pc:spChg chg="del">
          <ac:chgData name="Amit Pal (IN)" userId="ff18f083-9209-444d-90ae-6d16e21456c9" providerId="ADAL" clId="{22E775B3-9A58-4AFA-AD57-7927C6B69DD2}" dt="2021-05-18T17:09:42.175" v="2868" actId="26606"/>
          <ac:spMkLst>
            <pc:docMk/>
            <pc:sldMk cId="1182585832" sldId="328"/>
            <ac:spMk id="17" creationId="{55222F96-971A-4F90-B841-6BAB416C7AC1}"/>
          </ac:spMkLst>
        </pc:spChg>
        <pc:spChg chg="del">
          <ac:chgData name="Amit Pal (IN)" userId="ff18f083-9209-444d-90ae-6d16e21456c9" providerId="ADAL" clId="{22E775B3-9A58-4AFA-AD57-7927C6B69DD2}" dt="2021-05-18T17:09:42.175" v="2868" actId="26606"/>
          <ac:spMkLst>
            <pc:docMk/>
            <pc:sldMk cId="1182585832" sldId="328"/>
            <ac:spMk id="19" creationId="{08980754-6F4B-43C9-B9BE-127B6BED6586}"/>
          </ac:spMkLst>
        </pc:spChg>
        <pc:spChg chg="del">
          <ac:chgData name="Amit Pal (IN)" userId="ff18f083-9209-444d-90ae-6d16e21456c9" providerId="ADAL" clId="{22E775B3-9A58-4AFA-AD57-7927C6B69DD2}" dt="2021-05-18T17:09:42.175" v="2868" actId="26606"/>
          <ac:spMkLst>
            <pc:docMk/>
            <pc:sldMk cId="1182585832" sldId="328"/>
            <ac:spMk id="21" creationId="{2C1BBA94-3F40-40AA-8BB9-E69E25E537C1}"/>
          </ac:spMkLst>
        </pc:spChg>
        <pc:spChg chg="add del">
          <ac:chgData name="Amit Pal (IN)" userId="ff18f083-9209-444d-90ae-6d16e21456c9" providerId="ADAL" clId="{22E775B3-9A58-4AFA-AD57-7927C6B69DD2}" dt="2021-05-18T17:11:32.604" v="2915" actId="26606"/>
          <ac:spMkLst>
            <pc:docMk/>
            <pc:sldMk cId="1182585832" sldId="328"/>
            <ac:spMk id="26" creationId="{DBC6133C-0615-4CE4-9132-37E609A9BDFA}"/>
          </ac:spMkLst>
        </pc:spChg>
        <pc:spChg chg="add del">
          <ac:chgData name="Amit Pal (IN)" userId="ff18f083-9209-444d-90ae-6d16e21456c9" providerId="ADAL" clId="{22E775B3-9A58-4AFA-AD57-7927C6B69DD2}" dt="2021-05-18T17:11:32.604" v="2915" actId="26606"/>
          <ac:spMkLst>
            <pc:docMk/>
            <pc:sldMk cId="1182585832" sldId="328"/>
            <ac:spMk id="28" creationId="{169CC832-2974-4E8D-90ED-3E2941BA7336}"/>
          </ac:spMkLst>
        </pc:spChg>
        <pc:spChg chg="add del">
          <ac:chgData name="Amit Pal (IN)" userId="ff18f083-9209-444d-90ae-6d16e21456c9" providerId="ADAL" clId="{22E775B3-9A58-4AFA-AD57-7927C6B69DD2}" dt="2021-05-18T17:11:32.604" v="2915" actId="26606"/>
          <ac:spMkLst>
            <pc:docMk/>
            <pc:sldMk cId="1182585832" sldId="328"/>
            <ac:spMk id="30" creationId="{55222F96-971A-4F90-B841-6BAB416C7AC1}"/>
          </ac:spMkLst>
        </pc:spChg>
        <pc:spChg chg="add del">
          <ac:chgData name="Amit Pal (IN)" userId="ff18f083-9209-444d-90ae-6d16e21456c9" providerId="ADAL" clId="{22E775B3-9A58-4AFA-AD57-7927C6B69DD2}" dt="2021-05-18T17:11:32.604" v="2915" actId="26606"/>
          <ac:spMkLst>
            <pc:docMk/>
            <pc:sldMk cId="1182585832" sldId="328"/>
            <ac:spMk id="32" creationId="{08980754-6F4B-43C9-B9BE-127B6BED6586}"/>
          </ac:spMkLst>
        </pc:spChg>
        <pc:spChg chg="add del">
          <ac:chgData name="Amit Pal (IN)" userId="ff18f083-9209-444d-90ae-6d16e21456c9" providerId="ADAL" clId="{22E775B3-9A58-4AFA-AD57-7927C6B69DD2}" dt="2021-05-18T17:11:32.604" v="2915" actId="26606"/>
          <ac:spMkLst>
            <pc:docMk/>
            <pc:sldMk cId="1182585832" sldId="328"/>
            <ac:spMk id="34" creationId="{2C1BBA94-3F40-40AA-8BB9-E69E25E537C1}"/>
          </ac:spMkLst>
        </pc:spChg>
        <pc:spChg chg="add del">
          <ac:chgData name="Amit Pal (IN)" userId="ff18f083-9209-444d-90ae-6d16e21456c9" providerId="ADAL" clId="{22E775B3-9A58-4AFA-AD57-7927C6B69DD2}" dt="2021-05-18T17:12:30.404" v="2921" actId="26606"/>
          <ac:spMkLst>
            <pc:docMk/>
            <pc:sldMk cId="1182585832" sldId="328"/>
            <ac:spMk id="39" creationId="{DBC6133C-0615-4CE4-9132-37E609A9BDFA}"/>
          </ac:spMkLst>
        </pc:spChg>
        <pc:spChg chg="add del">
          <ac:chgData name="Amit Pal (IN)" userId="ff18f083-9209-444d-90ae-6d16e21456c9" providerId="ADAL" clId="{22E775B3-9A58-4AFA-AD57-7927C6B69DD2}" dt="2021-05-18T17:12:30.404" v="2921" actId="26606"/>
          <ac:spMkLst>
            <pc:docMk/>
            <pc:sldMk cId="1182585832" sldId="328"/>
            <ac:spMk id="41" creationId="{169CC832-2974-4E8D-90ED-3E2941BA7336}"/>
          </ac:spMkLst>
        </pc:spChg>
        <pc:spChg chg="add del">
          <ac:chgData name="Amit Pal (IN)" userId="ff18f083-9209-444d-90ae-6d16e21456c9" providerId="ADAL" clId="{22E775B3-9A58-4AFA-AD57-7927C6B69DD2}" dt="2021-05-18T17:12:30.404" v="2921" actId="26606"/>
          <ac:spMkLst>
            <pc:docMk/>
            <pc:sldMk cId="1182585832" sldId="328"/>
            <ac:spMk id="43" creationId="{55222F96-971A-4F90-B841-6BAB416C7AC1}"/>
          </ac:spMkLst>
        </pc:spChg>
        <pc:spChg chg="add del">
          <ac:chgData name="Amit Pal (IN)" userId="ff18f083-9209-444d-90ae-6d16e21456c9" providerId="ADAL" clId="{22E775B3-9A58-4AFA-AD57-7927C6B69DD2}" dt="2021-05-18T17:12:30.404" v="2921" actId="26606"/>
          <ac:spMkLst>
            <pc:docMk/>
            <pc:sldMk cId="1182585832" sldId="328"/>
            <ac:spMk id="45" creationId="{08980754-6F4B-43C9-B9BE-127B6BED6586}"/>
          </ac:spMkLst>
        </pc:spChg>
        <pc:spChg chg="add del">
          <ac:chgData name="Amit Pal (IN)" userId="ff18f083-9209-444d-90ae-6d16e21456c9" providerId="ADAL" clId="{22E775B3-9A58-4AFA-AD57-7927C6B69DD2}" dt="2021-05-18T17:12:30.404" v="2921" actId="26606"/>
          <ac:spMkLst>
            <pc:docMk/>
            <pc:sldMk cId="1182585832" sldId="328"/>
            <ac:spMk id="47" creationId="{2C1BBA94-3F40-40AA-8BB9-E69E25E537C1}"/>
          </ac:spMkLst>
        </pc:spChg>
        <pc:spChg chg="add">
          <ac:chgData name="Amit Pal (IN)" userId="ff18f083-9209-444d-90ae-6d16e21456c9" providerId="ADAL" clId="{22E775B3-9A58-4AFA-AD57-7927C6B69DD2}" dt="2021-05-18T17:12:30.404" v="2921" actId="26606"/>
          <ac:spMkLst>
            <pc:docMk/>
            <pc:sldMk cId="1182585832" sldId="328"/>
            <ac:spMk id="52" creationId="{DBC6133C-0615-4CE4-9132-37E609A9BDFA}"/>
          </ac:spMkLst>
        </pc:spChg>
        <pc:spChg chg="add">
          <ac:chgData name="Amit Pal (IN)" userId="ff18f083-9209-444d-90ae-6d16e21456c9" providerId="ADAL" clId="{22E775B3-9A58-4AFA-AD57-7927C6B69DD2}" dt="2021-05-18T17:12:30.404" v="2921" actId="26606"/>
          <ac:spMkLst>
            <pc:docMk/>
            <pc:sldMk cId="1182585832" sldId="328"/>
            <ac:spMk id="54" creationId="{169CC832-2974-4E8D-90ED-3E2941BA7336}"/>
          </ac:spMkLst>
        </pc:spChg>
        <pc:spChg chg="add">
          <ac:chgData name="Amit Pal (IN)" userId="ff18f083-9209-444d-90ae-6d16e21456c9" providerId="ADAL" clId="{22E775B3-9A58-4AFA-AD57-7927C6B69DD2}" dt="2021-05-18T17:12:30.404" v="2921" actId="26606"/>
          <ac:spMkLst>
            <pc:docMk/>
            <pc:sldMk cId="1182585832" sldId="328"/>
            <ac:spMk id="56" creationId="{55222F96-971A-4F90-B841-6BAB416C7AC1}"/>
          </ac:spMkLst>
        </pc:spChg>
        <pc:spChg chg="add">
          <ac:chgData name="Amit Pal (IN)" userId="ff18f083-9209-444d-90ae-6d16e21456c9" providerId="ADAL" clId="{22E775B3-9A58-4AFA-AD57-7927C6B69DD2}" dt="2021-05-18T17:12:30.404" v="2921" actId="26606"/>
          <ac:spMkLst>
            <pc:docMk/>
            <pc:sldMk cId="1182585832" sldId="328"/>
            <ac:spMk id="58" creationId="{08980754-6F4B-43C9-B9BE-127B6BED6586}"/>
          </ac:spMkLst>
        </pc:spChg>
        <pc:spChg chg="add">
          <ac:chgData name="Amit Pal (IN)" userId="ff18f083-9209-444d-90ae-6d16e21456c9" providerId="ADAL" clId="{22E775B3-9A58-4AFA-AD57-7927C6B69DD2}" dt="2021-05-18T17:12:30.404" v="2921" actId="26606"/>
          <ac:spMkLst>
            <pc:docMk/>
            <pc:sldMk cId="1182585832" sldId="328"/>
            <ac:spMk id="60" creationId="{2C1BBA94-3F40-40AA-8BB9-E69E25E537C1}"/>
          </ac:spMkLst>
        </pc:spChg>
        <pc:picChg chg="del">
          <ac:chgData name="Amit Pal (IN)" userId="ff18f083-9209-444d-90ae-6d16e21456c9" providerId="ADAL" clId="{22E775B3-9A58-4AFA-AD57-7927C6B69DD2}" dt="2021-05-18T17:09:22.536" v="2865" actId="478"/>
          <ac:picMkLst>
            <pc:docMk/>
            <pc:sldMk cId="1182585832" sldId="328"/>
            <ac:picMk id="3" creationId="{9478C8AD-62B2-4F5C-94EC-1FB9E67152EC}"/>
          </ac:picMkLst>
        </pc:picChg>
        <pc:picChg chg="add del mod">
          <ac:chgData name="Amit Pal (IN)" userId="ff18f083-9209-444d-90ae-6d16e21456c9" providerId="ADAL" clId="{22E775B3-9A58-4AFA-AD57-7927C6B69DD2}" dt="2021-05-18T17:11:02.896" v="2912" actId="478"/>
          <ac:picMkLst>
            <pc:docMk/>
            <pc:sldMk cId="1182585832" sldId="328"/>
            <ac:picMk id="4" creationId="{98432B98-235C-4846-9701-E77F97BA9DAD}"/>
          </ac:picMkLst>
        </pc:picChg>
        <pc:picChg chg="add del mod">
          <ac:chgData name="Amit Pal (IN)" userId="ff18f083-9209-444d-90ae-6d16e21456c9" providerId="ADAL" clId="{22E775B3-9A58-4AFA-AD57-7927C6B69DD2}" dt="2021-05-18T17:12:11.579" v="2919" actId="478"/>
          <ac:picMkLst>
            <pc:docMk/>
            <pc:sldMk cId="1182585832" sldId="328"/>
            <ac:picMk id="9" creationId="{61115F03-D4BF-4B13-AAF9-A42B4E8C867F}"/>
          </ac:picMkLst>
        </pc:picChg>
        <pc:picChg chg="add mod">
          <ac:chgData name="Amit Pal (IN)" userId="ff18f083-9209-444d-90ae-6d16e21456c9" providerId="ADAL" clId="{22E775B3-9A58-4AFA-AD57-7927C6B69DD2}" dt="2021-05-18T17:12:30.404" v="2921" actId="26606"/>
          <ac:picMkLst>
            <pc:docMk/>
            <pc:sldMk cId="1182585832" sldId="328"/>
            <ac:picMk id="11" creationId="{CFAC608C-3BE0-483F-B97F-3F7F9263CF39}"/>
          </ac:picMkLst>
        </pc:picChg>
      </pc:sldChg>
      <pc:sldChg chg="modSp add">
        <pc:chgData name="Amit Pal (IN)" userId="ff18f083-9209-444d-90ae-6d16e21456c9" providerId="ADAL" clId="{22E775B3-9A58-4AFA-AD57-7927C6B69DD2}" dt="2021-05-18T17:12:56.185" v="2925" actId="14100"/>
        <pc:sldMkLst>
          <pc:docMk/>
          <pc:sldMk cId="31769227" sldId="329"/>
        </pc:sldMkLst>
        <pc:spChg chg="mod">
          <ac:chgData name="Amit Pal (IN)" userId="ff18f083-9209-444d-90ae-6d16e21456c9" providerId="ADAL" clId="{22E775B3-9A58-4AFA-AD57-7927C6B69DD2}" dt="2021-05-18T17:12:56.185" v="2925" actId="14100"/>
          <ac:spMkLst>
            <pc:docMk/>
            <pc:sldMk cId="31769227" sldId="329"/>
            <ac:spMk id="5" creationId="{AEB44468-70D1-4D88-80CE-9551C4CD4148}"/>
          </ac:spMkLst>
        </pc:spChg>
        <pc:spChg chg="mod">
          <ac:chgData name="Amit Pal (IN)" userId="ff18f083-9209-444d-90ae-6d16e21456c9" providerId="ADAL" clId="{22E775B3-9A58-4AFA-AD57-7927C6B69DD2}" dt="2021-05-18T17:10:54.282" v="2910" actId="20577"/>
          <ac:spMkLst>
            <pc:docMk/>
            <pc:sldMk cId="31769227" sldId="329"/>
            <ac:spMk id="7" creationId="{6D14E595-A8AD-4A73-A173-53D55B947A9F}"/>
          </ac:spMkLst>
        </pc:spChg>
      </pc:sldChg>
      <pc:sldChg chg="add del">
        <pc:chgData name="Amit Pal (IN)" userId="ff18f083-9209-444d-90ae-6d16e21456c9" providerId="ADAL" clId="{22E775B3-9A58-4AFA-AD57-7927C6B69DD2}" dt="2021-05-18T17:10:07.110" v="2872" actId="2696"/>
        <pc:sldMkLst>
          <pc:docMk/>
          <pc:sldMk cId="510678797" sldId="329"/>
        </pc:sldMkLst>
      </pc:sldChg>
      <pc:sldChg chg="delSp modSp add del ord">
        <pc:chgData name="Amit Pal (IN)" userId="ff18f083-9209-444d-90ae-6d16e21456c9" providerId="ADAL" clId="{22E775B3-9A58-4AFA-AD57-7927C6B69DD2}" dt="2021-05-18T17:10:45.023" v="2893" actId="2696"/>
        <pc:sldMkLst>
          <pc:docMk/>
          <pc:sldMk cId="2437963702" sldId="329"/>
        </pc:sldMkLst>
        <pc:spChg chg="mod">
          <ac:chgData name="Amit Pal (IN)" userId="ff18f083-9209-444d-90ae-6d16e21456c9" providerId="ADAL" clId="{22E775B3-9A58-4AFA-AD57-7927C6B69DD2}" dt="2021-05-18T17:10:18.484" v="2890" actId="20577"/>
          <ac:spMkLst>
            <pc:docMk/>
            <pc:sldMk cId="2437963702" sldId="329"/>
            <ac:spMk id="7" creationId="{071653D8-8205-4CA9-926E-23BD67C49284}"/>
          </ac:spMkLst>
        </pc:spChg>
        <pc:graphicFrameChg chg="del mod">
          <ac:chgData name="Amit Pal (IN)" userId="ff18f083-9209-444d-90ae-6d16e21456c9" providerId="ADAL" clId="{22E775B3-9A58-4AFA-AD57-7927C6B69DD2}" dt="2021-05-18T17:10:38.644" v="2892" actId="478"/>
          <ac:graphicFrameMkLst>
            <pc:docMk/>
            <pc:sldMk cId="2437963702" sldId="329"/>
            <ac:graphicFrameMk id="6" creationId="{3C8CC1C3-9339-41CF-9626-F56D437D3707}"/>
          </ac:graphicFrameMkLst>
        </pc:graphicFrameChg>
      </pc:sldChg>
      <pc:sldChg chg="addSp delSp modSp add ord">
        <pc:chgData name="Amit Pal (IN)" userId="ff18f083-9209-444d-90ae-6d16e21456c9" providerId="ADAL" clId="{22E775B3-9A58-4AFA-AD57-7927C6B69DD2}" dt="2021-05-18T17:15:04.694" v="2988" actId="26606"/>
        <pc:sldMkLst>
          <pc:docMk/>
          <pc:sldMk cId="3890319998" sldId="330"/>
        </pc:sldMkLst>
        <pc:spChg chg="mod">
          <ac:chgData name="Amit Pal (IN)" userId="ff18f083-9209-444d-90ae-6d16e21456c9" providerId="ADAL" clId="{22E775B3-9A58-4AFA-AD57-7927C6B69DD2}" dt="2021-05-18T17:15:04.694" v="2988" actId="26606"/>
          <ac:spMkLst>
            <pc:docMk/>
            <pc:sldMk cId="3890319998" sldId="330"/>
            <ac:spMk id="7" creationId="{071653D8-8205-4CA9-926E-23BD67C49284}"/>
          </ac:spMkLst>
        </pc:spChg>
        <pc:spChg chg="del">
          <ac:chgData name="Amit Pal (IN)" userId="ff18f083-9209-444d-90ae-6d16e21456c9" providerId="ADAL" clId="{22E775B3-9A58-4AFA-AD57-7927C6B69DD2}" dt="2021-05-18T17:15:04.694" v="2988" actId="26606"/>
          <ac:spMkLst>
            <pc:docMk/>
            <pc:sldMk cId="3890319998" sldId="330"/>
            <ac:spMk id="94" creationId="{6C4028FD-8BAA-4A19-BFDE-594D991B7552}"/>
          </ac:spMkLst>
        </pc:spChg>
        <pc:spChg chg="add">
          <ac:chgData name="Amit Pal (IN)" userId="ff18f083-9209-444d-90ae-6d16e21456c9" providerId="ADAL" clId="{22E775B3-9A58-4AFA-AD57-7927C6B69DD2}" dt="2021-05-18T17:15:04.694" v="2988" actId="26606"/>
          <ac:spMkLst>
            <pc:docMk/>
            <pc:sldMk cId="3890319998" sldId="330"/>
            <ac:spMk id="99" creationId="{6C4028FD-8BAA-4A19-BFDE-594D991B7552}"/>
          </ac:spMkLst>
        </pc:spChg>
        <pc:graphicFrameChg chg="mod modGraphic">
          <ac:chgData name="Amit Pal (IN)" userId="ff18f083-9209-444d-90ae-6d16e21456c9" providerId="ADAL" clId="{22E775B3-9A58-4AFA-AD57-7927C6B69DD2}" dt="2021-05-18T17:15:04.694" v="2988" actId="26606"/>
          <ac:graphicFrameMkLst>
            <pc:docMk/>
            <pc:sldMk cId="3890319998" sldId="330"/>
            <ac:graphicFrameMk id="6" creationId="{3C8CC1C3-9339-41CF-9626-F56D437D370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adhab185\Desktop\folder\lesson%20pl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dhab185\Desktop\folder\lesson%20pl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dhab185\Desktop\folder\lesson%20pla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400"/>
              <a:t>Food preference</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074620880723242"/>
          <c:y val="0.27493195295032569"/>
          <c:w val="0.37239647127442405"/>
          <c:h val="0.62066078545737335"/>
        </c:manualLayout>
      </c:layout>
      <c:pieChart>
        <c:varyColors val="1"/>
        <c:ser>
          <c:idx val="0"/>
          <c:order val="0"/>
          <c:tx>
            <c:strRef>
              <c:f>Sheet1!$B$22</c:f>
              <c:strCache>
                <c:ptCount val="1"/>
                <c:pt idx="0">
                  <c:v>Number of students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C4C-445C-9A44-89035AAA5F2D}"/>
              </c:ext>
            </c:extLst>
          </c:dPt>
          <c:dPt>
            <c:idx val="1"/>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C4C-445C-9A44-89035AAA5F2D}"/>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EC4C-445C-9A44-89035AAA5F2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C4C-445C-9A44-89035AAA5F2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C4C-445C-9A44-89035AAA5F2D}"/>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EC4C-445C-9A44-89035AAA5F2D}"/>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Sheet1!$A$23:$A$25</c:f>
              <c:strCache>
                <c:ptCount val="3"/>
                <c:pt idx="0">
                  <c:v>Pizza</c:v>
                </c:pt>
                <c:pt idx="1">
                  <c:v>Pasta</c:v>
                </c:pt>
                <c:pt idx="2">
                  <c:v>Dosa</c:v>
                </c:pt>
              </c:strCache>
            </c:strRef>
          </c:cat>
          <c:val>
            <c:numRef>
              <c:f>Sheet1!$B$23:$B$25</c:f>
              <c:numCache>
                <c:formatCode>General</c:formatCode>
                <c:ptCount val="3"/>
                <c:pt idx="0">
                  <c:v>25</c:v>
                </c:pt>
                <c:pt idx="1">
                  <c:v>10</c:v>
                </c:pt>
                <c:pt idx="2">
                  <c:v>15</c:v>
                </c:pt>
              </c:numCache>
            </c:numRef>
          </c:val>
          <c:extLst>
            <c:ext xmlns:c16="http://schemas.microsoft.com/office/drawing/2014/chart" uri="{C3380CC4-5D6E-409C-BE32-E72D297353CC}">
              <c16:uniqueId val="{00000006-EC4C-445C-9A44-89035AAA5F2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100"/>
              <a:t>Number of students present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Sheet1!$B$35</c:f>
              <c:strCache>
                <c:ptCount val="1"/>
                <c:pt idx="0">
                  <c:v>Number of students present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Sheet1!$A$36:$A$42</c:f>
              <c:numCache>
                <c:formatCode>d\-mmm</c:formatCode>
                <c:ptCount val="7"/>
                <c:pt idx="0">
                  <c:v>44292</c:v>
                </c:pt>
                <c:pt idx="1">
                  <c:v>44293</c:v>
                </c:pt>
                <c:pt idx="2">
                  <c:v>44294</c:v>
                </c:pt>
                <c:pt idx="3">
                  <c:v>44295</c:v>
                </c:pt>
                <c:pt idx="4">
                  <c:v>44296</c:v>
                </c:pt>
                <c:pt idx="5">
                  <c:v>44297</c:v>
                </c:pt>
                <c:pt idx="6">
                  <c:v>44298</c:v>
                </c:pt>
              </c:numCache>
            </c:numRef>
          </c:cat>
          <c:val>
            <c:numRef>
              <c:f>Sheet1!$B$36:$B$42</c:f>
              <c:numCache>
                <c:formatCode>General</c:formatCode>
                <c:ptCount val="7"/>
                <c:pt idx="0">
                  <c:v>49</c:v>
                </c:pt>
                <c:pt idx="1">
                  <c:v>42</c:v>
                </c:pt>
                <c:pt idx="2">
                  <c:v>37</c:v>
                </c:pt>
                <c:pt idx="3">
                  <c:v>48</c:v>
                </c:pt>
                <c:pt idx="4">
                  <c:v>43</c:v>
                </c:pt>
                <c:pt idx="5">
                  <c:v>36</c:v>
                </c:pt>
                <c:pt idx="6">
                  <c:v>50</c:v>
                </c:pt>
              </c:numCache>
            </c:numRef>
          </c:val>
          <c:smooth val="0"/>
          <c:extLst>
            <c:ext xmlns:c16="http://schemas.microsoft.com/office/drawing/2014/chart" uri="{C3380CC4-5D6E-409C-BE32-E72D297353CC}">
              <c16:uniqueId val="{00000000-1C01-435B-B68E-46C55E38425A}"/>
            </c:ext>
          </c:extLst>
        </c:ser>
        <c:dLbls>
          <c:showLegendKey val="0"/>
          <c:showVal val="0"/>
          <c:showCatName val="0"/>
          <c:showSerName val="0"/>
          <c:showPercent val="0"/>
          <c:showBubbleSize val="0"/>
        </c:dLbls>
        <c:marker val="1"/>
        <c:smooth val="0"/>
        <c:axId val="1776980783"/>
        <c:axId val="1799438799"/>
      </c:lineChart>
      <c:dateAx>
        <c:axId val="1776980783"/>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99438799"/>
        <c:crosses val="autoZero"/>
        <c:auto val="1"/>
        <c:lblOffset val="100"/>
        <c:baseTimeUnit val="days"/>
      </c:dateAx>
      <c:valAx>
        <c:axId val="1799438799"/>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698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Number of students present</a:t>
            </a:r>
          </a:p>
        </c:rich>
      </c:tx>
      <c:layout>
        <c:manualLayout>
          <c:xMode val="edge"/>
          <c:yMode val="edge"/>
          <c:x val="0.13762722368037328"/>
          <c:y val="6.17283950617283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Sheet1!$B$35</c:f>
              <c:strCache>
                <c:ptCount val="1"/>
                <c:pt idx="0">
                  <c:v>Number of students present</c:v>
                </c:pt>
              </c:strCache>
            </c:strRef>
          </c:tx>
          <c:spPr>
            <a:solidFill>
              <a:schemeClr val="accent1"/>
            </a:solidFill>
            <a:ln>
              <a:noFill/>
            </a:ln>
            <a:effectLst/>
          </c:spPr>
          <c:invertIfNegative val="0"/>
          <c:cat>
            <c:numRef>
              <c:f>Sheet1!$A$36:$A$42</c:f>
              <c:numCache>
                <c:formatCode>d\-mmm</c:formatCode>
                <c:ptCount val="7"/>
                <c:pt idx="0">
                  <c:v>44292</c:v>
                </c:pt>
                <c:pt idx="1">
                  <c:v>44293</c:v>
                </c:pt>
                <c:pt idx="2">
                  <c:v>44294</c:v>
                </c:pt>
                <c:pt idx="3">
                  <c:v>44295</c:v>
                </c:pt>
                <c:pt idx="4">
                  <c:v>44296</c:v>
                </c:pt>
                <c:pt idx="5">
                  <c:v>44297</c:v>
                </c:pt>
                <c:pt idx="6">
                  <c:v>44298</c:v>
                </c:pt>
              </c:numCache>
            </c:numRef>
          </c:cat>
          <c:val>
            <c:numRef>
              <c:f>Sheet1!$B$36:$B$42</c:f>
              <c:numCache>
                <c:formatCode>General</c:formatCode>
                <c:ptCount val="7"/>
                <c:pt idx="0">
                  <c:v>49</c:v>
                </c:pt>
                <c:pt idx="1">
                  <c:v>42</c:v>
                </c:pt>
                <c:pt idx="2">
                  <c:v>37</c:v>
                </c:pt>
                <c:pt idx="3">
                  <c:v>48</c:v>
                </c:pt>
                <c:pt idx="4">
                  <c:v>43</c:v>
                </c:pt>
                <c:pt idx="5">
                  <c:v>36</c:v>
                </c:pt>
                <c:pt idx="6">
                  <c:v>50</c:v>
                </c:pt>
              </c:numCache>
            </c:numRef>
          </c:val>
          <c:extLst>
            <c:ext xmlns:c16="http://schemas.microsoft.com/office/drawing/2014/chart" uri="{C3380CC4-5D6E-409C-BE32-E72D297353CC}">
              <c16:uniqueId val="{00000000-2D8A-4ABA-8389-7287EDE63AB1}"/>
            </c:ext>
          </c:extLst>
        </c:ser>
        <c:dLbls>
          <c:showLegendKey val="0"/>
          <c:showVal val="0"/>
          <c:showCatName val="0"/>
          <c:showSerName val="0"/>
          <c:showPercent val="0"/>
          <c:showBubbleSize val="0"/>
        </c:dLbls>
        <c:gapWidth val="219"/>
        <c:overlap val="-27"/>
        <c:axId val="1776980783"/>
        <c:axId val="1799438799"/>
      </c:barChart>
      <c:dateAx>
        <c:axId val="1776980783"/>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9438799"/>
        <c:crosses val="autoZero"/>
        <c:auto val="1"/>
        <c:lblOffset val="100"/>
        <c:baseTimeUnit val="days"/>
      </c:dateAx>
      <c:valAx>
        <c:axId val="1799438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698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3756E-DF37-4807-B8F9-EF1ED5E1545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984AC97-14E4-4625-B5CA-F0AE9536B04A}">
      <dgm:prSet phldrT="[Text]"/>
      <dgm:spPr/>
      <dgm:t>
        <a:bodyPr/>
        <a:lstStyle/>
        <a:p>
          <a:r>
            <a:rPr lang="en-US" dirty="0"/>
            <a:t>Qualitative</a:t>
          </a:r>
        </a:p>
      </dgm:t>
    </dgm:pt>
    <dgm:pt modelId="{AF3F8512-4F6D-4362-8E20-0B1FD3A4F583}" type="parTrans" cxnId="{1510018C-315A-4782-9530-51F2E2E97C75}">
      <dgm:prSet/>
      <dgm:spPr/>
      <dgm:t>
        <a:bodyPr/>
        <a:lstStyle/>
        <a:p>
          <a:endParaRPr lang="en-US"/>
        </a:p>
      </dgm:t>
    </dgm:pt>
    <dgm:pt modelId="{E36D7BFA-6085-434A-8CB0-2C982E12D051}" type="sibTrans" cxnId="{1510018C-315A-4782-9530-51F2E2E97C75}">
      <dgm:prSet/>
      <dgm:spPr/>
      <dgm:t>
        <a:bodyPr/>
        <a:lstStyle/>
        <a:p>
          <a:endParaRPr lang="en-US"/>
        </a:p>
      </dgm:t>
    </dgm:pt>
    <dgm:pt modelId="{DE51A0B3-269C-4D24-9C8B-886C82F92434}">
      <dgm:prSet phldrT="[Text]"/>
      <dgm:spPr/>
      <dgm:t>
        <a:bodyPr/>
        <a:lstStyle/>
        <a:p>
          <a:pPr>
            <a:lnSpc>
              <a:spcPct val="100000"/>
            </a:lnSpc>
          </a:pPr>
          <a:r>
            <a:rPr lang="en-US" dirty="0"/>
            <a:t>Qualitative data is the data that is a descriptive piece of information.</a:t>
          </a:r>
        </a:p>
      </dgm:t>
    </dgm:pt>
    <dgm:pt modelId="{5943751C-638D-4D6E-9793-FB47D850A67D}" type="parTrans" cxnId="{95CBC4A1-365E-4C14-A6B7-062680775763}">
      <dgm:prSet/>
      <dgm:spPr/>
      <dgm:t>
        <a:bodyPr/>
        <a:lstStyle/>
        <a:p>
          <a:endParaRPr lang="en-US"/>
        </a:p>
      </dgm:t>
    </dgm:pt>
    <dgm:pt modelId="{343398A4-0E36-43F5-BA11-C67F5BFEE2C8}" type="sibTrans" cxnId="{95CBC4A1-365E-4C14-A6B7-062680775763}">
      <dgm:prSet/>
      <dgm:spPr/>
      <dgm:t>
        <a:bodyPr/>
        <a:lstStyle/>
        <a:p>
          <a:endParaRPr lang="en-US"/>
        </a:p>
      </dgm:t>
    </dgm:pt>
    <dgm:pt modelId="{B6F7DA0C-A0C0-4FE1-97B4-6814A65EDFB8}">
      <dgm:prSet phldrT="[Text]"/>
      <dgm:spPr/>
      <dgm:t>
        <a:bodyPr/>
        <a:lstStyle/>
        <a:p>
          <a:pPr>
            <a:lnSpc>
              <a:spcPct val="100000"/>
            </a:lnSpc>
          </a:pPr>
          <a:r>
            <a:rPr lang="en-US" dirty="0"/>
            <a:t>For example, "What a nice day it is"</a:t>
          </a:r>
        </a:p>
      </dgm:t>
    </dgm:pt>
    <dgm:pt modelId="{2273C958-C915-4E0B-A262-7EE8F23605BE}" type="parTrans" cxnId="{F5474EE0-0D8F-486D-B139-050E43CBBA9E}">
      <dgm:prSet/>
      <dgm:spPr/>
      <dgm:t>
        <a:bodyPr/>
        <a:lstStyle/>
        <a:p>
          <a:endParaRPr lang="en-US"/>
        </a:p>
      </dgm:t>
    </dgm:pt>
    <dgm:pt modelId="{87692AF3-C627-4B83-8C8D-83A7AAD6B50C}" type="sibTrans" cxnId="{F5474EE0-0D8F-486D-B139-050E43CBBA9E}">
      <dgm:prSet/>
      <dgm:spPr/>
      <dgm:t>
        <a:bodyPr/>
        <a:lstStyle/>
        <a:p>
          <a:endParaRPr lang="en-US"/>
        </a:p>
      </dgm:t>
    </dgm:pt>
    <dgm:pt modelId="{A8C367AD-65C2-4C34-937F-6FECB46E8CB0}">
      <dgm:prSet phldrT="[Text]"/>
      <dgm:spPr/>
      <dgm:t>
        <a:bodyPr/>
        <a:lstStyle/>
        <a:p>
          <a:r>
            <a:rPr lang="en-US"/>
            <a:t>Quantitative</a:t>
          </a:r>
          <a:endParaRPr lang="en-US" dirty="0"/>
        </a:p>
      </dgm:t>
    </dgm:pt>
    <dgm:pt modelId="{60AE6CEC-61D5-4B6B-A264-04129C60738F}" type="parTrans" cxnId="{C079B02B-AEE2-4210-8615-C38405143353}">
      <dgm:prSet/>
      <dgm:spPr/>
      <dgm:t>
        <a:bodyPr/>
        <a:lstStyle/>
        <a:p>
          <a:endParaRPr lang="en-US"/>
        </a:p>
      </dgm:t>
    </dgm:pt>
    <dgm:pt modelId="{59887282-55E9-41C7-B61F-490A3443EED8}" type="sibTrans" cxnId="{C079B02B-AEE2-4210-8615-C38405143353}">
      <dgm:prSet/>
      <dgm:spPr/>
      <dgm:t>
        <a:bodyPr/>
        <a:lstStyle/>
        <a:p>
          <a:endParaRPr lang="en-US"/>
        </a:p>
      </dgm:t>
    </dgm:pt>
    <dgm:pt modelId="{4A9DD5C5-2DEC-4462-8F30-9AEB49D81398}">
      <dgm:prSet phldrT="[Text]"/>
      <dgm:spPr/>
      <dgm:t>
        <a:bodyPr/>
        <a:lstStyle/>
        <a:p>
          <a:pPr>
            <a:lnSpc>
              <a:spcPct val="100000"/>
            </a:lnSpc>
          </a:pPr>
          <a:r>
            <a:rPr lang="en-US" dirty="0"/>
            <a:t>Quantitative Data is the data that is numerical information</a:t>
          </a:r>
        </a:p>
      </dgm:t>
    </dgm:pt>
    <dgm:pt modelId="{CC5FAEF8-7260-4E39-84DA-863B50FFA999}" type="parTrans" cxnId="{E6699E98-5FE1-4F0F-B68F-EB9D0D2C90B7}">
      <dgm:prSet/>
      <dgm:spPr/>
      <dgm:t>
        <a:bodyPr/>
        <a:lstStyle/>
        <a:p>
          <a:endParaRPr lang="en-US"/>
        </a:p>
      </dgm:t>
    </dgm:pt>
    <dgm:pt modelId="{C0A52E3C-A847-4562-8BEA-7EBFD36E337D}" type="sibTrans" cxnId="{E6699E98-5FE1-4F0F-B68F-EB9D0D2C90B7}">
      <dgm:prSet/>
      <dgm:spPr/>
      <dgm:t>
        <a:bodyPr/>
        <a:lstStyle/>
        <a:p>
          <a:endParaRPr lang="en-US"/>
        </a:p>
      </dgm:t>
    </dgm:pt>
    <dgm:pt modelId="{C66731CA-3FC7-4636-B5EB-5382042ED7DA}">
      <dgm:prSet phldrT="[Text]"/>
      <dgm:spPr/>
      <dgm:t>
        <a:bodyPr/>
        <a:lstStyle/>
        <a:p>
          <a:pPr>
            <a:lnSpc>
              <a:spcPct val="100000"/>
            </a:lnSpc>
          </a:pPr>
          <a:r>
            <a:rPr lang="en-US"/>
            <a:t>For example, “1”, “3.65” etc.</a:t>
          </a:r>
          <a:endParaRPr lang="en-US" dirty="0"/>
        </a:p>
      </dgm:t>
    </dgm:pt>
    <dgm:pt modelId="{20706315-68FE-4E70-A13F-440F22B63EF4}" type="parTrans" cxnId="{9FBBC1AC-B744-4654-AB7D-3A324076203F}">
      <dgm:prSet/>
      <dgm:spPr/>
      <dgm:t>
        <a:bodyPr/>
        <a:lstStyle/>
        <a:p>
          <a:endParaRPr lang="en-US"/>
        </a:p>
      </dgm:t>
    </dgm:pt>
    <dgm:pt modelId="{8B6850D1-0702-40D2-98D1-4C6E89ABBF6E}" type="sibTrans" cxnId="{9FBBC1AC-B744-4654-AB7D-3A324076203F}">
      <dgm:prSet/>
      <dgm:spPr/>
      <dgm:t>
        <a:bodyPr/>
        <a:lstStyle/>
        <a:p>
          <a:endParaRPr lang="en-US"/>
        </a:p>
      </dgm:t>
    </dgm:pt>
    <dgm:pt modelId="{3C5C1316-CE74-4FEB-B3A0-F304BC1E9618}" type="pres">
      <dgm:prSet presAssocID="{F303756E-DF37-4807-B8F9-EF1ED5E1545F}" presName="Name0" presStyleCnt="0">
        <dgm:presLayoutVars>
          <dgm:dir/>
          <dgm:animLvl val="lvl"/>
          <dgm:resizeHandles val="exact"/>
        </dgm:presLayoutVars>
      </dgm:prSet>
      <dgm:spPr/>
    </dgm:pt>
    <dgm:pt modelId="{E33B7112-F968-4360-B051-81DCC07C1FF2}" type="pres">
      <dgm:prSet presAssocID="{C984AC97-14E4-4625-B5CA-F0AE9536B04A}" presName="composite" presStyleCnt="0"/>
      <dgm:spPr/>
    </dgm:pt>
    <dgm:pt modelId="{E46EC437-7447-4670-A634-D0EF3627EC23}" type="pres">
      <dgm:prSet presAssocID="{C984AC97-14E4-4625-B5CA-F0AE9536B04A}" presName="parTx" presStyleLbl="alignNode1" presStyleIdx="0" presStyleCnt="2">
        <dgm:presLayoutVars>
          <dgm:chMax val="0"/>
          <dgm:chPref val="0"/>
          <dgm:bulletEnabled val="1"/>
        </dgm:presLayoutVars>
      </dgm:prSet>
      <dgm:spPr/>
    </dgm:pt>
    <dgm:pt modelId="{9D776021-3F2E-47CA-A9C4-AB4FBE7523B7}" type="pres">
      <dgm:prSet presAssocID="{C984AC97-14E4-4625-B5CA-F0AE9536B04A}" presName="desTx" presStyleLbl="alignAccFollowNode1" presStyleIdx="0" presStyleCnt="2">
        <dgm:presLayoutVars>
          <dgm:bulletEnabled val="1"/>
        </dgm:presLayoutVars>
      </dgm:prSet>
      <dgm:spPr/>
    </dgm:pt>
    <dgm:pt modelId="{59878F2D-F6B7-4551-91E9-4D1248B5B73B}" type="pres">
      <dgm:prSet presAssocID="{E36D7BFA-6085-434A-8CB0-2C982E12D051}" presName="space" presStyleCnt="0"/>
      <dgm:spPr/>
    </dgm:pt>
    <dgm:pt modelId="{719527DA-5D4C-425A-BBB3-2B9212F9A2BD}" type="pres">
      <dgm:prSet presAssocID="{A8C367AD-65C2-4C34-937F-6FECB46E8CB0}" presName="composite" presStyleCnt="0"/>
      <dgm:spPr/>
    </dgm:pt>
    <dgm:pt modelId="{B14E1726-7900-4910-9FB3-C389A26BDDF1}" type="pres">
      <dgm:prSet presAssocID="{A8C367AD-65C2-4C34-937F-6FECB46E8CB0}" presName="parTx" presStyleLbl="alignNode1" presStyleIdx="1" presStyleCnt="2">
        <dgm:presLayoutVars>
          <dgm:chMax val="0"/>
          <dgm:chPref val="0"/>
          <dgm:bulletEnabled val="1"/>
        </dgm:presLayoutVars>
      </dgm:prSet>
      <dgm:spPr/>
    </dgm:pt>
    <dgm:pt modelId="{A55DEBA0-D2E1-4834-9047-1BDB545190F7}" type="pres">
      <dgm:prSet presAssocID="{A8C367AD-65C2-4C34-937F-6FECB46E8CB0}" presName="desTx" presStyleLbl="alignAccFollowNode1" presStyleIdx="1" presStyleCnt="2">
        <dgm:presLayoutVars>
          <dgm:bulletEnabled val="1"/>
        </dgm:presLayoutVars>
      </dgm:prSet>
      <dgm:spPr/>
    </dgm:pt>
  </dgm:ptLst>
  <dgm:cxnLst>
    <dgm:cxn modelId="{C079B02B-AEE2-4210-8615-C38405143353}" srcId="{F303756E-DF37-4807-B8F9-EF1ED5E1545F}" destId="{A8C367AD-65C2-4C34-937F-6FECB46E8CB0}" srcOrd="1" destOrd="0" parTransId="{60AE6CEC-61D5-4B6B-A264-04129C60738F}" sibTransId="{59887282-55E9-41C7-B61F-490A3443EED8}"/>
    <dgm:cxn modelId="{FD67AE76-0C63-4B14-A4D1-E7C3AC265140}" type="presOf" srcId="{4A9DD5C5-2DEC-4462-8F30-9AEB49D81398}" destId="{A55DEBA0-D2E1-4834-9047-1BDB545190F7}" srcOrd="0" destOrd="0" presId="urn:microsoft.com/office/officeart/2005/8/layout/hList1"/>
    <dgm:cxn modelId="{1510018C-315A-4782-9530-51F2E2E97C75}" srcId="{F303756E-DF37-4807-B8F9-EF1ED5E1545F}" destId="{C984AC97-14E4-4625-B5CA-F0AE9536B04A}" srcOrd="0" destOrd="0" parTransId="{AF3F8512-4F6D-4362-8E20-0B1FD3A4F583}" sibTransId="{E36D7BFA-6085-434A-8CB0-2C982E12D051}"/>
    <dgm:cxn modelId="{E6699E98-5FE1-4F0F-B68F-EB9D0D2C90B7}" srcId="{A8C367AD-65C2-4C34-937F-6FECB46E8CB0}" destId="{4A9DD5C5-2DEC-4462-8F30-9AEB49D81398}" srcOrd="0" destOrd="0" parTransId="{CC5FAEF8-7260-4E39-84DA-863B50FFA999}" sibTransId="{C0A52E3C-A847-4562-8BEA-7EBFD36E337D}"/>
    <dgm:cxn modelId="{95CBC4A1-365E-4C14-A6B7-062680775763}" srcId="{C984AC97-14E4-4625-B5CA-F0AE9536B04A}" destId="{DE51A0B3-269C-4D24-9C8B-886C82F92434}" srcOrd="0" destOrd="0" parTransId="{5943751C-638D-4D6E-9793-FB47D850A67D}" sibTransId="{343398A4-0E36-43F5-BA11-C67F5BFEE2C8}"/>
    <dgm:cxn modelId="{A02C29AC-C804-498A-9902-479538EA3DE8}" type="presOf" srcId="{F303756E-DF37-4807-B8F9-EF1ED5E1545F}" destId="{3C5C1316-CE74-4FEB-B3A0-F304BC1E9618}" srcOrd="0" destOrd="0" presId="urn:microsoft.com/office/officeart/2005/8/layout/hList1"/>
    <dgm:cxn modelId="{9FBBC1AC-B744-4654-AB7D-3A324076203F}" srcId="{A8C367AD-65C2-4C34-937F-6FECB46E8CB0}" destId="{C66731CA-3FC7-4636-B5EB-5382042ED7DA}" srcOrd="1" destOrd="0" parTransId="{20706315-68FE-4E70-A13F-440F22B63EF4}" sibTransId="{8B6850D1-0702-40D2-98D1-4C6E89ABBF6E}"/>
    <dgm:cxn modelId="{906C67B7-3A76-43E2-BAA5-27DED76802DB}" type="presOf" srcId="{DE51A0B3-269C-4D24-9C8B-886C82F92434}" destId="{9D776021-3F2E-47CA-A9C4-AB4FBE7523B7}" srcOrd="0" destOrd="0" presId="urn:microsoft.com/office/officeart/2005/8/layout/hList1"/>
    <dgm:cxn modelId="{372711D4-3F0A-4A5C-AD08-1FADEFB89FE0}" type="presOf" srcId="{C984AC97-14E4-4625-B5CA-F0AE9536B04A}" destId="{E46EC437-7447-4670-A634-D0EF3627EC23}" srcOrd="0" destOrd="0" presId="urn:microsoft.com/office/officeart/2005/8/layout/hList1"/>
    <dgm:cxn modelId="{F5474EE0-0D8F-486D-B139-050E43CBBA9E}" srcId="{C984AC97-14E4-4625-B5CA-F0AE9536B04A}" destId="{B6F7DA0C-A0C0-4FE1-97B4-6814A65EDFB8}" srcOrd="1" destOrd="0" parTransId="{2273C958-C915-4E0B-A262-7EE8F23605BE}" sibTransId="{87692AF3-C627-4B83-8C8D-83A7AAD6B50C}"/>
    <dgm:cxn modelId="{2C09E4E4-5C51-4A5A-86FA-0CDBDC2CC4BA}" type="presOf" srcId="{C66731CA-3FC7-4636-B5EB-5382042ED7DA}" destId="{A55DEBA0-D2E1-4834-9047-1BDB545190F7}" srcOrd="0" destOrd="1" presId="urn:microsoft.com/office/officeart/2005/8/layout/hList1"/>
    <dgm:cxn modelId="{E26E7FEC-F384-46D5-8971-3C86C9CCEC92}" type="presOf" srcId="{B6F7DA0C-A0C0-4FE1-97B4-6814A65EDFB8}" destId="{9D776021-3F2E-47CA-A9C4-AB4FBE7523B7}" srcOrd="0" destOrd="1" presId="urn:microsoft.com/office/officeart/2005/8/layout/hList1"/>
    <dgm:cxn modelId="{65755BF4-599A-4F19-9A9E-FA1E8987DE8C}" type="presOf" srcId="{A8C367AD-65C2-4C34-937F-6FECB46E8CB0}" destId="{B14E1726-7900-4910-9FB3-C389A26BDDF1}" srcOrd="0" destOrd="0" presId="urn:microsoft.com/office/officeart/2005/8/layout/hList1"/>
    <dgm:cxn modelId="{EBEEFF3C-7986-4CC3-891F-8147D3A70B2E}" type="presParOf" srcId="{3C5C1316-CE74-4FEB-B3A0-F304BC1E9618}" destId="{E33B7112-F968-4360-B051-81DCC07C1FF2}" srcOrd="0" destOrd="0" presId="urn:microsoft.com/office/officeart/2005/8/layout/hList1"/>
    <dgm:cxn modelId="{67595983-624B-4DE6-B204-A3D1424FC395}" type="presParOf" srcId="{E33B7112-F968-4360-B051-81DCC07C1FF2}" destId="{E46EC437-7447-4670-A634-D0EF3627EC23}" srcOrd="0" destOrd="0" presId="urn:microsoft.com/office/officeart/2005/8/layout/hList1"/>
    <dgm:cxn modelId="{9D423584-13F6-4B41-B1BF-8935B170C81F}" type="presParOf" srcId="{E33B7112-F968-4360-B051-81DCC07C1FF2}" destId="{9D776021-3F2E-47CA-A9C4-AB4FBE7523B7}" srcOrd="1" destOrd="0" presId="urn:microsoft.com/office/officeart/2005/8/layout/hList1"/>
    <dgm:cxn modelId="{D8E70820-41C5-45B9-9A52-A4BAD96486E0}" type="presParOf" srcId="{3C5C1316-CE74-4FEB-B3A0-F304BC1E9618}" destId="{59878F2D-F6B7-4551-91E9-4D1248B5B73B}" srcOrd="1" destOrd="0" presId="urn:microsoft.com/office/officeart/2005/8/layout/hList1"/>
    <dgm:cxn modelId="{22BA1767-45D7-4BB0-9877-F34111B7921F}" type="presParOf" srcId="{3C5C1316-CE74-4FEB-B3A0-F304BC1E9618}" destId="{719527DA-5D4C-425A-BBB3-2B9212F9A2BD}" srcOrd="2" destOrd="0" presId="urn:microsoft.com/office/officeart/2005/8/layout/hList1"/>
    <dgm:cxn modelId="{2FB6B7AB-BCB2-494D-A0B1-83030434FC68}" type="presParOf" srcId="{719527DA-5D4C-425A-BBB3-2B9212F9A2BD}" destId="{B14E1726-7900-4910-9FB3-C389A26BDDF1}" srcOrd="0" destOrd="0" presId="urn:microsoft.com/office/officeart/2005/8/layout/hList1"/>
    <dgm:cxn modelId="{322E196E-48D9-457E-A397-7476947C5DED}" type="presParOf" srcId="{719527DA-5D4C-425A-BBB3-2B9212F9A2BD}" destId="{A55DEBA0-D2E1-4834-9047-1BDB545190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03756E-DF37-4807-B8F9-EF1ED5E1545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984AC97-14E4-4625-B5CA-F0AE9536B04A}">
      <dgm:prSet phldrT="[Text]"/>
      <dgm:spPr/>
      <dgm:t>
        <a:bodyPr/>
        <a:lstStyle/>
        <a:p>
          <a:r>
            <a:rPr lang="en-US" dirty="0"/>
            <a:t>Discrete</a:t>
          </a:r>
        </a:p>
      </dgm:t>
    </dgm:pt>
    <dgm:pt modelId="{AF3F8512-4F6D-4362-8E20-0B1FD3A4F583}" type="parTrans" cxnId="{1510018C-315A-4782-9530-51F2E2E97C75}">
      <dgm:prSet/>
      <dgm:spPr/>
      <dgm:t>
        <a:bodyPr/>
        <a:lstStyle/>
        <a:p>
          <a:endParaRPr lang="en-US"/>
        </a:p>
      </dgm:t>
    </dgm:pt>
    <dgm:pt modelId="{E36D7BFA-6085-434A-8CB0-2C982E12D051}" type="sibTrans" cxnId="{1510018C-315A-4782-9530-51F2E2E97C75}">
      <dgm:prSet/>
      <dgm:spPr/>
      <dgm:t>
        <a:bodyPr/>
        <a:lstStyle/>
        <a:p>
          <a:endParaRPr lang="en-US"/>
        </a:p>
      </dgm:t>
    </dgm:pt>
    <dgm:pt modelId="{DE51A0B3-269C-4D24-9C8B-886C82F92434}">
      <dgm:prSet phldrT="[Text]"/>
      <dgm:spPr/>
      <dgm:t>
        <a:bodyPr/>
        <a:lstStyle/>
        <a:p>
          <a:pPr>
            <a:lnSpc>
              <a:spcPct val="100000"/>
            </a:lnSpc>
          </a:pPr>
          <a:r>
            <a:rPr lang="en-US" dirty="0"/>
            <a:t>Can be expressed as a specific value.</a:t>
          </a:r>
        </a:p>
      </dgm:t>
    </dgm:pt>
    <dgm:pt modelId="{5943751C-638D-4D6E-9793-FB47D850A67D}" type="parTrans" cxnId="{95CBC4A1-365E-4C14-A6B7-062680775763}">
      <dgm:prSet/>
      <dgm:spPr/>
      <dgm:t>
        <a:bodyPr/>
        <a:lstStyle/>
        <a:p>
          <a:endParaRPr lang="en-US"/>
        </a:p>
      </dgm:t>
    </dgm:pt>
    <dgm:pt modelId="{343398A4-0E36-43F5-BA11-C67F5BFEE2C8}" type="sibTrans" cxnId="{95CBC4A1-365E-4C14-A6B7-062680775763}">
      <dgm:prSet/>
      <dgm:spPr/>
      <dgm:t>
        <a:bodyPr/>
        <a:lstStyle/>
        <a:p>
          <a:endParaRPr lang="en-US"/>
        </a:p>
      </dgm:t>
    </dgm:pt>
    <dgm:pt modelId="{B6F7DA0C-A0C0-4FE1-97B4-6814A65EDFB8}">
      <dgm:prSet phldrT="[Text]"/>
      <dgm:spPr/>
      <dgm:t>
        <a:bodyPr/>
        <a:lstStyle/>
        <a:p>
          <a:pPr>
            <a:lnSpc>
              <a:spcPct val="100000"/>
            </a:lnSpc>
          </a:pPr>
          <a:r>
            <a:rPr lang="en-US" dirty="0"/>
            <a:t>For example, “Number of months in a year“, “Number of members in a family” etc.</a:t>
          </a:r>
        </a:p>
      </dgm:t>
    </dgm:pt>
    <dgm:pt modelId="{2273C958-C915-4E0B-A262-7EE8F23605BE}" type="parTrans" cxnId="{F5474EE0-0D8F-486D-B139-050E43CBBA9E}">
      <dgm:prSet/>
      <dgm:spPr/>
      <dgm:t>
        <a:bodyPr/>
        <a:lstStyle/>
        <a:p>
          <a:endParaRPr lang="en-US"/>
        </a:p>
      </dgm:t>
    </dgm:pt>
    <dgm:pt modelId="{87692AF3-C627-4B83-8C8D-83A7AAD6B50C}" type="sibTrans" cxnId="{F5474EE0-0D8F-486D-B139-050E43CBBA9E}">
      <dgm:prSet/>
      <dgm:spPr/>
      <dgm:t>
        <a:bodyPr/>
        <a:lstStyle/>
        <a:p>
          <a:endParaRPr lang="en-US"/>
        </a:p>
      </dgm:t>
    </dgm:pt>
    <dgm:pt modelId="{A8C367AD-65C2-4C34-937F-6FECB46E8CB0}">
      <dgm:prSet phldrT="[Text]"/>
      <dgm:spPr/>
      <dgm:t>
        <a:bodyPr/>
        <a:lstStyle/>
        <a:p>
          <a:r>
            <a:rPr lang="en-US" dirty="0"/>
            <a:t>Continuous</a:t>
          </a:r>
        </a:p>
      </dgm:t>
    </dgm:pt>
    <dgm:pt modelId="{60AE6CEC-61D5-4B6B-A264-04129C60738F}" type="parTrans" cxnId="{C079B02B-AEE2-4210-8615-C38405143353}">
      <dgm:prSet/>
      <dgm:spPr/>
      <dgm:t>
        <a:bodyPr/>
        <a:lstStyle/>
        <a:p>
          <a:endParaRPr lang="en-US"/>
        </a:p>
      </dgm:t>
    </dgm:pt>
    <dgm:pt modelId="{59887282-55E9-41C7-B61F-490A3443EED8}" type="sibTrans" cxnId="{C079B02B-AEE2-4210-8615-C38405143353}">
      <dgm:prSet/>
      <dgm:spPr/>
      <dgm:t>
        <a:bodyPr/>
        <a:lstStyle/>
        <a:p>
          <a:endParaRPr lang="en-US"/>
        </a:p>
      </dgm:t>
    </dgm:pt>
    <dgm:pt modelId="{4A9DD5C5-2DEC-4462-8F30-9AEB49D81398}">
      <dgm:prSet phldrT="[Text]"/>
      <dgm:spPr/>
      <dgm:t>
        <a:bodyPr/>
        <a:lstStyle/>
        <a:p>
          <a:pPr>
            <a:lnSpc>
              <a:spcPct val="100000"/>
            </a:lnSpc>
          </a:pPr>
          <a:r>
            <a:rPr lang="en-US" dirty="0"/>
            <a:t>Can be any value in an interval</a:t>
          </a:r>
        </a:p>
      </dgm:t>
    </dgm:pt>
    <dgm:pt modelId="{CC5FAEF8-7260-4E39-84DA-863B50FFA999}" type="parTrans" cxnId="{E6699E98-5FE1-4F0F-B68F-EB9D0D2C90B7}">
      <dgm:prSet/>
      <dgm:spPr/>
      <dgm:t>
        <a:bodyPr/>
        <a:lstStyle/>
        <a:p>
          <a:endParaRPr lang="en-US"/>
        </a:p>
      </dgm:t>
    </dgm:pt>
    <dgm:pt modelId="{C0A52E3C-A847-4562-8BEA-7EBFD36E337D}" type="sibTrans" cxnId="{E6699E98-5FE1-4F0F-B68F-EB9D0D2C90B7}">
      <dgm:prSet/>
      <dgm:spPr/>
      <dgm:t>
        <a:bodyPr/>
        <a:lstStyle/>
        <a:p>
          <a:endParaRPr lang="en-US"/>
        </a:p>
      </dgm:t>
    </dgm:pt>
    <dgm:pt modelId="{C66731CA-3FC7-4636-B5EB-5382042ED7DA}">
      <dgm:prSet phldrT="[Text]"/>
      <dgm:spPr/>
      <dgm:t>
        <a:bodyPr/>
        <a:lstStyle/>
        <a:p>
          <a:pPr>
            <a:lnSpc>
              <a:spcPct val="100000"/>
            </a:lnSpc>
          </a:pPr>
          <a:r>
            <a:rPr lang="en-US" dirty="0"/>
            <a:t>For example, “The amount of oxygen in the atmosphere”, “Age of members in a family”</a:t>
          </a:r>
        </a:p>
      </dgm:t>
    </dgm:pt>
    <dgm:pt modelId="{20706315-68FE-4E70-A13F-440F22B63EF4}" type="parTrans" cxnId="{9FBBC1AC-B744-4654-AB7D-3A324076203F}">
      <dgm:prSet/>
      <dgm:spPr/>
      <dgm:t>
        <a:bodyPr/>
        <a:lstStyle/>
        <a:p>
          <a:endParaRPr lang="en-US"/>
        </a:p>
      </dgm:t>
    </dgm:pt>
    <dgm:pt modelId="{8B6850D1-0702-40D2-98D1-4C6E89ABBF6E}" type="sibTrans" cxnId="{9FBBC1AC-B744-4654-AB7D-3A324076203F}">
      <dgm:prSet/>
      <dgm:spPr/>
      <dgm:t>
        <a:bodyPr/>
        <a:lstStyle/>
        <a:p>
          <a:endParaRPr lang="en-US"/>
        </a:p>
      </dgm:t>
    </dgm:pt>
    <dgm:pt modelId="{3C5C1316-CE74-4FEB-B3A0-F304BC1E9618}" type="pres">
      <dgm:prSet presAssocID="{F303756E-DF37-4807-B8F9-EF1ED5E1545F}" presName="Name0" presStyleCnt="0">
        <dgm:presLayoutVars>
          <dgm:dir/>
          <dgm:animLvl val="lvl"/>
          <dgm:resizeHandles val="exact"/>
        </dgm:presLayoutVars>
      </dgm:prSet>
      <dgm:spPr/>
    </dgm:pt>
    <dgm:pt modelId="{E33B7112-F968-4360-B051-81DCC07C1FF2}" type="pres">
      <dgm:prSet presAssocID="{C984AC97-14E4-4625-B5CA-F0AE9536B04A}" presName="composite" presStyleCnt="0"/>
      <dgm:spPr/>
    </dgm:pt>
    <dgm:pt modelId="{E46EC437-7447-4670-A634-D0EF3627EC23}" type="pres">
      <dgm:prSet presAssocID="{C984AC97-14E4-4625-B5CA-F0AE9536B04A}" presName="parTx" presStyleLbl="alignNode1" presStyleIdx="0" presStyleCnt="2">
        <dgm:presLayoutVars>
          <dgm:chMax val="0"/>
          <dgm:chPref val="0"/>
          <dgm:bulletEnabled val="1"/>
        </dgm:presLayoutVars>
      </dgm:prSet>
      <dgm:spPr/>
    </dgm:pt>
    <dgm:pt modelId="{9D776021-3F2E-47CA-A9C4-AB4FBE7523B7}" type="pres">
      <dgm:prSet presAssocID="{C984AC97-14E4-4625-B5CA-F0AE9536B04A}" presName="desTx" presStyleLbl="alignAccFollowNode1" presStyleIdx="0" presStyleCnt="2">
        <dgm:presLayoutVars>
          <dgm:bulletEnabled val="1"/>
        </dgm:presLayoutVars>
      </dgm:prSet>
      <dgm:spPr/>
    </dgm:pt>
    <dgm:pt modelId="{59878F2D-F6B7-4551-91E9-4D1248B5B73B}" type="pres">
      <dgm:prSet presAssocID="{E36D7BFA-6085-434A-8CB0-2C982E12D051}" presName="space" presStyleCnt="0"/>
      <dgm:spPr/>
    </dgm:pt>
    <dgm:pt modelId="{719527DA-5D4C-425A-BBB3-2B9212F9A2BD}" type="pres">
      <dgm:prSet presAssocID="{A8C367AD-65C2-4C34-937F-6FECB46E8CB0}" presName="composite" presStyleCnt="0"/>
      <dgm:spPr/>
    </dgm:pt>
    <dgm:pt modelId="{B14E1726-7900-4910-9FB3-C389A26BDDF1}" type="pres">
      <dgm:prSet presAssocID="{A8C367AD-65C2-4C34-937F-6FECB46E8CB0}" presName="parTx" presStyleLbl="alignNode1" presStyleIdx="1" presStyleCnt="2">
        <dgm:presLayoutVars>
          <dgm:chMax val="0"/>
          <dgm:chPref val="0"/>
          <dgm:bulletEnabled val="1"/>
        </dgm:presLayoutVars>
      </dgm:prSet>
      <dgm:spPr/>
    </dgm:pt>
    <dgm:pt modelId="{A55DEBA0-D2E1-4834-9047-1BDB545190F7}" type="pres">
      <dgm:prSet presAssocID="{A8C367AD-65C2-4C34-937F-6FECB46E8CB0}" presName="desTx" presStyleLbl="alignAccFollowNode1" presStyleIdx="1" presStyleCnt="2">
        <dgm:presLayoutVars>
          <dgm:bulletEnabled val="1"/>
        </dgm:presLayoutVars>
      </dgm:prSet>
      <dgm:spPr/>
    </dgm:pt>
  </dgm:ptLst>
  <dgm:cxnLst>
    <dgm:cxn modelId="{C079B02B-AEE2-4210-8615-C38405143353}" srcId="{F303756E-DF37-4807-B8F9-EF1ED5E1545F}" destId="{A8C367AD-65C2-4C34-937F-6FECB46E8CB0}" srcOrd="1" destOrd="0" parTransId="{60AE6CEC-61D5-4B6B-A264-04129C60738F}" sibTransId="{59887282-55E9-41C7-B61F-490A3443EED8}"/>
    <dgm:cxn modelId="{FD67AE76-0C63-4B14-A4D1-E7C3AC265140}" type="presOf" srcId="{4A9DD5C5-2DEC-4462-8F30-9AEB49D81398}" destId="{A55DEBA0-D2E1-4834-9047-1BDB545190F7}" srcOrd="0" destOrd="0" presId="urn:microsoft.com/office/officeart/2005/8/layout/hList1"/>
    <dgm:cxn modelId="{1510018C-315A-4782-9530-51F2E2E97C75}" srcId="{F303756E-DF37-4807-B8F9-EF1ED5E1545F}" destId="{C984AC97-14E4-4625-B5CA-F0AE9536B04A}" srcOrd="0" destOrd="0" parTransId="{AF3F8512-4F6D-4362-8E20-0B1FD3A4F583}" sibTransId="{E36D7BFA-6085-434A-8CB0-2C982E12D051}"/>
    <dgm:cxn modelId="{E6699E98-5FE1-4F0F-B68F-EB9D0D2C90B7}" srcId="{A8C367AD-65C2-4C34-937F-6FECB46E8CB0}" destId="{4A9DD5C5-2DEC-4462-8F30-9AEB49D81398}" srcOrd="0" destOrd="0" parTransId="{CC5FAEF8-7260-4E39-84DA-863B50FFA999}" sibTransId="{C0A52E3C-A847-4562-8BEA-7EBFD36E337D}"/>
    <dgm:cxn modelId="{95CBC4A1-365E-4C14-A6B7-062680775763}" srcId="{C984AC97-14E4-4625-B5CA-F0AE9536B04A}" destId="{DE51A0B3-269C-4D24-9C8B-886C82F92434}" srcOrd="0" destOrd="0" parTransId="{5943751C-638D-4D6E-9793-FB47D850A67D}" sibTransId="{343398A4-0E36-43F5-BA11-C67F5BFEE2C8}"/>
    <dgm:cxn modelId="{A02C29AC-C804-498A-9902-479538EA3DE8}" type="presOf" srcId="{F303756E-DF37-4807-B8F9-EF1ED5E1545F}" destId="{3C5C1316-CE74-4FEB-B3A0-F304BC1E9618}" srcOrd="0" destOrd="0" presId="urn:microsoft.com/office/officeart/2005/8/layout/hList1"/>
    <dgm:cxn modelId="{9FBBC1AC-B744-4654-AB7D-3A324076203F}" srcId="{A8C367AD-65C2-4C34-937F-6FECB46E8CB0}" destId="{C66731CA-3FC7-4636-B5EB-5382042ED7DA}" srcOrd="1" destOrd="0" parTransId="{20706315-68FE-4E70-A13F-440F22B63EF4}" sibTransId="{8B6850D1-0702-40D2-98D1-4C6E89ABBF6E}"/>
    <dgm:cxn modelId="{906C67B7-3A76-43E2-BAA5-27DED76802DB}" type="presOf" srcId="{DE51A0B3-269C-4D24-9C8B-886C82F92434}" destId="{9D776021-3F2E-47CA-A9C4-AB4FBE7523B7}" srcOrd="0" destOrd="0" presId="urn:microsoft.com/office/officeart/2005/8/layout/hList1"/>
    <dgm:cxn modelId="{372711D4-3F0A-4A5C-AD08-1FADEFB89FE0}" type="presOf" srcId="{C984AC97-14E4-4625-B5CA-F0AE9536B04A}" destId="{E46EC437-7447-4670-A634-D0EF3627EC23}" srcOrd="0" destOrd="0" presId="urn:microsoft.com/office/officeart/2005/8/layout/hList1"/>
    <dgm:cxn modelId="{F5474EE0-0D8F-486D-B139-050E43CBBA9E}" srcId="{C984AC97-14E4-4625-B5CA-F0AE9536B04A}" destId="{B6F7DA0C-A0C0-4FE1-97B4-6814A65EDFB8}" srcOrd="1" destOrd="0" parTransId="{2273C958-C915-4E0B-A262-7EE8F23605BE}" sibTransId="{87692AF3-C627-4B83-8C8D-83A7AAD6B50C}"/>
    <dgm:cxn modelId="{2C09E4E4-5C51-4A5A-86FA-0CDBDC2CC4BA}" type="presOf" srcId="{C66731CA-3FC7-4636-B5EB-5382042ED7DA}" destId="{A55DEBA0-D2E1-4834-9047-1BDB545190F7}" srcOrd="0" destOrd="1" presId="urn:microsoft.com/office/officeart/2005/8/layout/hList1"/>
    <dgm:cxn modelId="{E26E7FEC-F384-46D5-8971-3C86C9CCEC92}" type="presOf" srcId="{B6F7DA0C-A0C0-4FE1-97B4-6814A65EDFB8}" destId="{9D776021-3F2E-47CA-A9C4-AB4FBE7523B7}" srcOrd="0" destOrd="1" presId="urn:microsoft.com/office/officeart/2005/8/layout/hList1"/>
    <dgm:cxn modelId="{65755BF4-599A-4F19-9A9E-FA1E8987DE8C}" type="presOf" srcId="{A8C367AD-65C2-4C34-937F-6FECB46E8CB0}" destId="{B14E1726-7900-4910-9FB3-C389A26BDDF1}" srcOrd="0" destOrd="0" presId="urn:microsoft.com/office/officeart/2005/8/layout/hList1"/>
    <dgm:cxn modelId="{EBEEFF3C-7986-4CC3-891F-8147D3A70B2E}" type="presParOf" srcId="{3C5C1316-CE74-4FEB-B3A0-F304BC1E9618}" destId="{E33B7112-F968-4360-B051-81DCC07C1FF2}" srcOrd="0" destOrd="0" presId="urn:microsoft.com/office/officeart/2005/8/layout/hList1"/>
    <dgm:cxn modelId="{67595983-624B-4DE6-B204-A3D1424FC395}" type="presParOf" srcId="{E33B7112-F968-4360-B051-81DCC07C1FF2}" destId="{E46EC437-7447-4670-A634-D0EF3627EC23}" srcOrd="0" destOrd="0" presId="urn:microsoft.com/office/officeart/2005/8/layout/hList1"/>
    <dgm:cxn modelId="{9D423584-13F6-4B41-B1BF-8935B170C81F}" type="presParOf" srcId="{E33B7112-F968-4360-B051-81DCC07C1FF2}" destId="{9D776021-3F2E-47CA-A9C4-AB4FBE7523B7}" srcOrd="1" destOrd="0" presId="urn:microsoft.com/office/officeart/2005/8/layout/hList1"/>
    <dgm:cxn modelId="{D8E70820-41C5-45B9-9A52-A4BAD96486E0}" type="presParOf" srcId="{3C5C1316-CE74-4FEB-B3A0-F304BC1E9618}" destId="{59878F2D-F6B7-4551-91E9-4D1248B5B73B}" srcOrd="1" destOrd="0" presId="urn:microsoft.com/office/officeart/2005/8/layout/hList1"/>
    <dgm:cxn modelId="{22BA1767-45D7-4BB0-9877-F34111B7921F}" type="presParOf" srcId="{3C5C1316-CE74-4FEB-B3A0-F304BC1E9618}" destId="{719527DA-5D4C-425A-BBB3-2B9212F9A2BD}" srcOrd="2" destOrd="0" presId="urn:microsoft.com/office/officeart/2005/8/layout/hList1"/>
    <dgm:cxn modelId="{2FB6B7AB-BCB2-494D-A0B1-83030434FC68}" type="presParOf" srcId="{719527DA-5D4C-425A-BBB3-2B9212F9A2BD}" destId="{B14E1726-7900-4910-9FB3-C389A26BDDF1}" srcOrd="0" destOrd="0" presId="urn:microsoft.com/office/officeart/2005/8/layout/hList1"/>
    <dgm:cxn modelId="{322E196E-48D9-457E-A397-7476947C5DED}" type="presParOf" srcId="{719527DA-5D4C-425A-BBB3-2B9212F9A2BD}" destId="{A55DEBA0-D2E1-4834-9047-1BDB545190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011D89-E689-40BA-951F-2634FFC1E6A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3BBCC9D-9667-4381-9684-4144FA0B03DF}">
      <dgm:prSet/>
      <dgm:spPr/>
      <dgm:t>
        <a:bodyPr/>
        <a:lstStyle/>
        <a:p>
          <a:r>
            <a:rPr lang="en-US"/>
            <a:t>Predicting interests of the audience on different online video streaming platforms</a:t>
          </a:r>
        </a:p>
      </dgm:t>
    </dgm:pt>
    <dgm:pt modelId="{A7794D51-4DB9-4F74-9B2A-831446D32FA1}" type="parTrans" cxnId="{9C64DCCE-A7A2-42A3-AAE7-EC583C094231}">
      <dgm:prSet/>
      <dgm:spPr/>
      <dgm:t>
        <a:bodyPr/>
        <a:lstStyle/>
        <a:p>
          <a:endParaRPr lang="en-US"/>
        </a:p>
      </dgm:t>
    </dgm:pt>
    <dgm:pt modelId="{D81999F8-72AA-4843-816F-FE311D750355}" type="sibTrans" cxnId="{9C64DCCE-A7A2-42A3-AAE7-EC583C094231}">
      <dgm:prSet/>
      <dgm:spPr/>
      <dgm:t>
        <a:bodyPr/>
        <a:lstStyle/>
        <a:p>
          <a:endParaRPr lang="en-US"/>
        </a:p>
      </dgm:t>
    </dgm:pt>
    <dgm:pt modelId="{B77A04D8-975C-4347-8B47-0963F5DDB5CC}">
      <dgm:prSet/>
      <dgm:spPr/>
      <dgm:t>
        <a:bodyPr/>
        <a:lstStyle/>
        <a:p>
          <a:r>
            <a:rPr lang="en-US"/>
            <a:t>Getting insights from customer reviews in online stores, food delivery apps etc.</a:t>
          </a:r>
        </a:p>
      </dgm:t>
    </dgm:pt>
    <dgm:pt modelId="{D5877B9E-9B0B-43FF-9A24-27CCB36DB0A4}" type="parTrans" cxnId="{B2595889-987E-445B-9C3E-8A1A26BCF75B}">
      <dgm:prSet/>
      <dgm:spPr/>
      <dgm:t>
        <a:bodyPr/>
        <a:lstStyle/>
        <a:p>
          <a:endParaRPr lang="en-US"/>
        </a:p>
      </dgm:t>
    </dgm:pt>
    <dgm:pt modelId="{D9B9BD8A-2D15-4A51-B830-CD63FCEF17AB}" type="sibTrans" cxnId="{B2595889-987E-445B-9C3E-8A1A26BCF75B}">
      <dgm:prSet/>
      <dgm:spPr/>
      <dgm:t>
        <a:bodyPr/>
        <a:lstStyle/>
        <a:p>
          <a:endParaRPr lang="en-US"/>
        </a:p>
      </dgm:t>
    </dgm:pt>
    <dgm:pt modelId="{5CB5F371-B3D5-4396-A50D-D3BB9D2B700F}">
      <dgm:prSet/>
      <dgm:spPr/>
      <dgm:t>
        <a:bodyPr/>
        <a:lstStyle/>
        <a:p>
          <a:r>
            <a:rPr lang="en-US"/>
            <a:t>Effective targeting of the advertisements</a:t>
          </a:r>
        </a:p>
      </dgm:t>
    </dgm:pt>
    <dgm:pt modelId="{B255B05D-B1C9-4CB2-ADB2-9EE8DEFAD167}" type="parTrans" cxnId="{B7837848-B4EE-4950-81B5-0603525D92A8}">
      <dgm:prSet/>
      <dgm:spPr/>
      <dgm:t>
        <a:bodyPr/>
        <a:lstStyle/>
        <a:p>
          <a:endParaRPr lang="en-US"/>
        </a:p>
      </dgm:t>
    </dgm:pt>
    <dgm:pt modelId="{42CB6217-4466-4D34-9150-5915BC1D4AEF}" type="sibTrans" cxnId="{B7837848-B4EE-4950-81B5-0603525D92A8}">
      <dgm:prSet/>
      <dgm:spPr/>
      <dgm:t>
        <a:bodyPr/>
        <a:lstStyle/>
        <a:p>
          <a:endParaRPr lang="en-US"/>
        </a:p>
      </dgm:t>
    </dgm:pt>
    <dgm:pt modelId="{3D5DE75E-4E3C-4362-99EE-EBE2A97594FD}" type="pres">
      <dgm:prSet presAssocID="{AD011D89-E689-40BA-951F-2634FFC1E6A2}" presName="hierChild1" presStyleCnt="0">
        <dgm:presLayoutVars>
          <dgm:chPref val="1"/>
          <dgm:dir/>
          <dgm:animOne val="branch"/>
          <dgm:animLvl val="lvl"/>
          <dgm:resizeHandles/>
        </dgm:presLayoutVars>
      </dgm:prSet>
      <dgm:spPr/>
    </dgm:pt>
    <dgm:pt modelId="{28BA968C-8D41-49DE-B338-67E47DCE99BD}" type="pres">
      <dgm:prSet presAssocID="{53BBCC9D-9667-4381-9684-4144FA0B03DF}" presName="hierRoot1" presStyleCnt="0"/>
      <dgm:spPr/>
    </dgm:pt>
    <dgm:pt modelId="{2D99360D-0034-4198-B250-BED059D67F4E}" type="pres">
      <dgm:prSet presAssocID="{53BBCC9D-9667-4381-9684-4144FA0B03DF}" presName="composite" presStyleCnt="0"/>
      <dgm:spPr/>
    </dgm:pt>
    <dgm:pt modelId="{24ED9AA6-7510-495E-95D1-4C3478056C7A}" type="pres">
      <dgm:prSet presAssocID="{53BBCC9D-9667-4381-9684-4144FA0B03DF}" presName="background" presStyleLbl="node0" presStyleIdx="0" presStyleCnt="3"/>
      <dgm:spPr/>
    </dgm:pt>
    <dgm:pt modelId="{00A62F60-5498-4445-AF4A-8A3459BE10C7}" type="pres">
      <dgm:prSet presAssocID="{53BBCC9D-9667-4381-9684-4144FA0B03DF}" presName="text" presStyleLbl="fgAcc0" presStyleIdx="0" presStyleCnt="3">
        <dgm:presLayoutVars>
          <dgm:chPref val="3"/>
        </dgm:presLayoutVars>
      </dgm:prSet>
      <dgm:spPr/>
    </dgm:pt>
    <dgm:pt modelId="{2F7A68C1-F430-4AAB-A467-14B52D97267B}" type="pres">
      <dgm:prSet presAssocID="{53BBCC9D-9667-4381-9684-4144FA0B03DF}" presName="hierChild2" presStyleCnt="0"/>
      <dgm:spPr/>
    </dgm:pt>
    <dgm:pt modelId="{37307F1B-E5FC-4229-AD87-F8FA1B038FAA}" type="pres">
      <dgm:prSet presAssocID="{B77A04D8-975C-4347-8B47-0963F5DDB5CC}" presName="hierRoot1" presStyleCnt="0"/>
      <dgm:spPr/>
    </dgm:pt>
    <dgm:pt modelId="{A0DD0F26-10D0-4DA6-B5F2-1623AEF4E226}" type="pres">
      <dgm:prSet presAssocID="{B77A04D8-975C-4347-8B47-0963F5DDB5CC}" presName="composite" presStyleCnt="0"/>
      <dgm:spPr/>
    </dgm:pt>
    <dgm:pt modelId="{A0C96967-1BE1-4AFF-A1CE-96B1143057CA}" type="pres">
      <dgm:prSet presAssocID="{B77A04D8-975C-4347-8B47-0963F5DDB5CC}" presName="background" presStyleLbl="node0" presStyleIdx="1" presStyleCnt="3"/>
      <dgm:spPr/>
    </dgm:pt>
    <dgm:pt modelId="{7FE1BE18-026C-4EA6-8D91-433F4799C82B}" type="pres">
      <dgm:prSet presAssocID="{B77A04D8-975C-4347-8B47-0963F5DDB5CC}" presName="text" presStyleLbl="fgAcc0" presStyleIdx="1" presStyleCnt="3">
        <dgm:presLayoutVars>
          <dgm:chPref val="3"/>
        </dgm:presLayoutVars>
      </dgm:prSet>
      <dgm:spPr/>
    </dgm:pt>
    <dgm:pt modelId="{FBFA4448-4090-4D50-A0B7-DACB4CCA6F10}" type="pres">
      <dgm:prSet presAssocID="{B77A04D8-975C-4347-8B47-0963F5DDB5CC}" presName="hierChild2" presStyleCnt="0"/>
      <dgm:spPr/>
    </dgm:pt>
    <dgm:pt modelId="{D0B80791-882F-4248-BB5F-F769B1363880}" type="pres">
      <dgm:prSet presAssocID="{5CB5F371-B3D5-4396-A50D-D3BB9D2B700F}" presName="hierRoot1" presStyleCnt="0"/>
      <dgm:spPr/>
    </dgm:pt>
    <dgm:pt modelId="{7A16B236-E819-4A99-8393-BC388EEAF0CC}" type="pres">
      <dgm:prSet presAssocID="{5CB5F371-B3D5-4396-A50D-D3BB9D2B700F}" presName="composite" presStyleCnt="0"/>
      <dgm:spPr/>
    </dgm:pt>
    <dgm:pt modelId="{BDF8D145-F2C3-4CFF-B271-BAC234F432DB}" type="pres">
      <dgm:prSet presAssocID="{5CB5F371-B3D5-4396-A50D-D3BB9D2B700F}" presName="background" presStyleLbl="node0" presStyleIdx="2" presStyleCnt="3"/>
      <dgm:spPr/>
    </dgm:pt>
    <dgm:pt modelId="{D337BDB5-CF00-4333-8E56-BAB00F856F13}" type="pres">
      <dgm:prSet presAssocID="{5CB5F371-B3D5-4396-A50D-D3BB9D2B700F}" presName="text" presStyleLbl="fgAcc0" presStyleIdx="2" presStyleCnt="3">
        <dgm:presLayoutVars>
          <dgm:chPref val="3"/>
        </dgm:presLayoutVars>
      </dgm:prSet>
      <dgm:spPr/>
    </dgm:pt>
    <dgm:pt modelId="{C168446B-D392-4A0A-BB21-B55BDB80372E}" type="pres">
      <dgm:prSet presAssocID="{5CB5F371-B3D5-4396-A50D-D3BB9D2B700F}" presName="hierChild2" presStyleCnt="0"/>
      <dgm:spPr/>
    </dgm:pt>
  </dgm:ptLst>
  <dgm:cxnLst>
    <dgm:cxn modelId="{EC126817-0A4E-4294-8443-1CBBF9AAB804}" type="presOf" srcId="{53BBCC9D-9667-4381-9684-4144FA0B03DF}" destId="{00A62F60-5498-4445-AF4A-8A3459BE10C7}" srcOrd="0" destOrd="0" presId="urn:microsoft.com/office/officeart/2005/8/layout/hierarchy1"/>
    <dgm:cxn modelId="{8EB72933-EB6F-42C5-A258-81670972940E}" type="presOf" srcId="{AD011D89-E689-40BA-951F-2634FFC1E6A2}" destId="{3D5DE75E-4E3C-4362-99EE-EBE2A97594FD}" srcOrd="0" destOrd="0" presId="urn:microsoft.com/office/officeart/2005/8/layout/hierarchy1"/>
    <dgm:cxn modelId="{B7837848-B4EE-4950-81B5-0603525D92A8}" srcId="{AD011D89-E689-40BA-951F-2634FFC1E6A2}" destId="{5CB5F371-B3D5-4396-A50D-D3BB9D2B700F}" srcOrd="2" destOrd="0" parTransId="{B255B05D-B1C9-4CB2-ADB2-9EE8DEFAD167}" sibTransId="{42CB6217-4466-4D34-9150-5915BC1D4AEF}"/>
    <dgm:cxn modelId="{77BF4C51-D944-4039-8C5A-EAB47C2CE5B1}" type="presOf" srcId="{5CB5F371-B3D5-4396-A50D-D3BB9D2B700F}" destId="{D337BDB5-CF00-4333-8E56-BAB00F856F13}" srcOrd="0" destOrd="0" presId="urn:microsoft.com/office/officeart/2005/8/layout/hierarchy1"/>
    <dgm:cxn modelId="{B2595889-987E-445B-9C3E-8A1A26BCF75B}" srcId="{AD011D89-E689-40BA-951F-2634FFC1E6A2}" destId="{B77A04D8-975C-4347-8B47-0963F5DDB5CC}" srcOrd="1" destOrd="0" parTransId="{D5877B9E-9B0B-43FF-9A24-27CCB36DB0A4}" sibTransId="{D9B9BD8A-2D15-4A51-B830-CD63FCEF17AB}"/>
    <dgm:cxn modelId="{B1D354B5-EFDC-41D9-B080-25EDA837FE2F}" type="presOf" srcId="{B77A04D8-975C-4347-8B47-0963F5DDB5CC}" destId="{7FE1BE18-026C-4EA6-8D91-433F4799C82B}" srcOrd="0" destOrd="0" presId="urn:microsoft.com/office/officeart/2005/8/layout/hierarchy1"/>
    <dgm:cxn modelId="{9C64DCCE-A7A2-42A3-AAE7-EC583C094231}" srcId="{AD011D89-E689-40BA-951F-2634FFC1E6A2}" destId="{53BBCC9D-9667-4381-9684-4144FA0B03DF}" srcOrd="0" destOrd="0" parTransId="{A7794D51-4DB9-4F74-9B2A-831446D32FA1}" sibTransId="{D81999F8-72AA-4843-816F-FE311D750355}"/>
    <dgm:cxn modelId="{6F21AB30-2AB3-4937-8833-DF9ADE1FE4E4}" type="presParOf" srcId="{3D5DE75E-4E3C-4362-99EE-EBE2A97594FD}" destId="{28BA968C-8D41-49DE-B338-67E47DCE99BD}" srcOrd="0" destOrd="0" presId="urn:microsoft.com/office/officeart/2005/8/layout/hierarchy1"/>
    <dgm:cxn modelId="{767339B4-5512-4A5A-8C0B-A77EC33D6057}" type="presParOf" srcId="{28BA968C-8D41-49DE-B338-67E47DCE99BD}" destId="{2D99360D-0034-4198-B250-BED059D67F4E}" srcOrd="0" destOrd="0" presId="urn:microsoft.com/office/officeart/2005/8/layout/hierarchy1"/>
    <dgm:cxn modelId="{353B72E4-338C-4F68-AD62-7F3580CBDDD0}" type="presParOf" srcId="{2D99360D-0034-4198-B250-BED059D67F4E}" destId="{24ED9AA6-7510-495E-95D1-4C3478056C7A}" srcOrd="0" destOrd="0" presId="urn:microsoft.com/office/officeart/2005/8/layout/hierarchy1"/>
    <dgm:cxn modelId="{E94D2A82-B525-49A3-A2D8-11CA9D178C52}" type="presParOf" srcId="{2D99360D-0034-4198-B250-BED059D67F4E}" destId="{00A62F60-5498-4445-AF4A-8A3459BE10C7}" srcOrd="1" destOrd="0" presId="urn:microsoft.com/office/officeart/2005/8/layout/hierarchy1"/>
    <dgm:cxn modelId="{8CB8F0B1-BF81-4C69-AC99-FF632F0F385B}" type="presParOf" srcId="{28BA968C-8D41-49DE-B338-67E47DCE99BD}" destId="{2F7A68C1-F430-4AAB-A467-14B52D97267B}" srcOrd="1" destOrd="0" presId="urn:microsoft.com/office/officeart/2005/8/layout/hierarchy1"/>
    <dgm:cxn modelId="{01E8D606-4F6F-40B6-A1CC-2B4BBEEB5774}" type="presParOf" srcId="{3D5DE75E-4E3C-4362-99EE-EBE2A97594FD}" destId="{37307F1B-E5FC-4229-AD87-F8FA1B038FAA}" srcOrd="1" destOrd="0" presId="urn:microsoft.com/office/officeart/2005/8/layout/hierarchy1"/>
    <dgm:cxn modelId="{1B5B4B5E-E884-4FBB-8F87-DF9D0BD159DA}" type="presParOf" srcId="{37307F1B-E5FC-4229-AD87-F8FA1B038FAA}" destId="{A0DD0F26-10D0-4DA6-B5F2-1623AEF4E226}" srcOrd="0" destOrd="0" presId="urn:microsoft.com/office/officeart/2005/8/layout/hierarchy1"/>
    <dgm:cxn modelId="{664420BF-3D44-4E0E-AC58-5929235FB436}" type="presParOf" srcId="{A0DD0F26-10D0-4DA6-B5F2-1623AEF4E226}" destId="{A0C96967-1BE1-4AFF-A1CE-96B1143057CA}" srcOrd="0" destOrd="0" presId="urn:microsoft.com/office/officeart/2005/8/layout/hierarchy1"/>
    <dgm:cxn modelId="{04A754AB-BF43-4589-B6AE-809AA4E43867}" type="presParOf" srcId="{A0DD0F26-10D0-4DA6-B5F2-1623AEF4E226}" destId="{7FE1BE18-026C-4EA6-8D91-433F4799C82B}" srcOrd="1" destOrd="0" presId="urn:microsoft.com/office/officeart/2005/8/layout/hierarchy1"/>
    <dgm:cxn modelId="{9F240394-C6BC-4DCD-B0E2-B0B5CD9F3506}" type="presParOf" srcId="{37307F1B-E5FC-4229-AD87-F8FA1B038FAA}" destId="{FBFA4448-4090-4D50-A0B7-DACB4CCA6F10}" srcOrd="1" destOrd="0" presId="urn:microsoft.com/office/officeart/2005/8/layout/hierarchy1"/>
    <dgm:cxn modelId="{5AF7C530-4372-4B4D-A6FD-420A21A15DE5}" type="presParOf" srcId="{3D5DE75E-4E3C-4362-99EE-EBE2A97594FD}" destId="{D0B80791-882F-4248-BB5F-F769B1363880}" srcOrd="2" destOrd="0" presId="urn:microsoft.com/office/officeart/2005/8/layout/hierarchy1"/>
    <dgm:cxn modelId="{559FF041-5102-447F-B50D-5E111E01B932}" type="presParOf" srcId="{D0B80791-882F-4248-BB5F-F769B1363880}" destId="{7A16B236-E819-4A99-8393-BC388EEAF0CC}" srcOrd="0" destOrd="0" presId="urn:microsoft.com/office/officeart/2005/8/layout/hierarchy1"/>
    <dgm:cxn modelId="{0B838270-E0B1-4B47-9E2E-4A0436234A5E}" type="presParOf" srcId="{7A16B236-E819-4A99-8393-BC388EEAF0CC}" destId="{BDF8D145-F2C3-4CFF-B271-BAC234F432DB}" srcOrd="0" destOrd="0" presId="urn:microsoft.com/office/officeart/2005/8/layout/hierarchy1"/>
    <dgm:cxn modelId="{FF414B6A-9F93-4C6F-93F4-E6FF5EB106D3}" type="presParOf" srcId="{7A16B236-E819-4A99-8393-BC388EEAF0CC}" destId="{D337BDB5-CF00-4333-8E56-BAB00F856F13}" srcOrd="1" destOrd="0" presId="urn:microsoft.com/office/officeart/2005/8/layout/hierarchy1"/>
    <dgm:cxn modelId="{9B8559F1-3A5E-441E-AA42-AE8C93250E4C}" type="presParOf" srcId="{D0B80791-882F-4248-BB5F-F769B1363880}" destId="{C168446B-D392-4A0A-BB21-B55BDB80372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A4A245-D8D3-4C92-8D45-42C01529179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A2F08B4-A250-4C1A-9054-4CCAEF604ABE}">
      <dgm:prSet/>
      <dgm:spPr/>
      <dgm:t>
        <a:bodyPr/>
        <a:lstStyle/>
        <a:p>
          <a:r>
            <a:rPr lang="en-US" dirty="0"/>
            <a:t>Extracting meaningful insights from data is known as data science. </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EAFC43B4-1DA5-4DE1-87BA-FD93F679BA92}">
      <dgm:prSet/>
      <dgm:spPr/>
      <dgm:t>
        <a:bodyPr/>
        <a:lstStyle/>
        <a:p>
          <a:r>
            <a:rPr lang="en-US"/>
            <a:t>Data when investigated and carefully analyzed, provides insights which enriches our daily lives</a:t>
          </a:r>
        </a:p>
      </dgm:t>
    </dgm:pt>
    <dgm:pt modelId="{B0D800B1-D289-4AC0-A6A4-FFF8DCC09563}" type="parTrans" cxnId="{B5B9D87E-944A-4375-8708-33F044415D97}">
      <dgm:prSet/>
      <dgm:spPr/>
      <dgm:t>
        <a:bodyPr/>
        <a:lstStyle/>
        <a:p>
          <a:endParaRPr lang="en-US"/>
        </a:p>
      </dgm:t>
    </dgm:pt>
    <dgm:pt modelId="{9265203D-E4BB-43DD-974C-D3C409544922}" type="sibTrans" cxnId="{B5B9D87E-944A-4375-8708-33F044415D97}">
      <dgm:prSet/>
      <dgm:spPr/>
      <dgm:t>
        <a:bodyPr/>
        <a:lstStyle/>
        <a:p>
          <a:endParaRPr lang="en-US"/>
        </a:p>
      </dgm:t>
    </dgm:pt>
    <dgm:pt modelId="{93971A91-F0EC-48F8-ABF7-25301EEA8170}" type="pres">
      <dgm:prSet presAssocID="{5DA4A245-D8D3-4C92-8D45-42C01529179C}" presName="diagram" presStyleCnt="0">
        <dgm:presLayoutVars>
          <dgm:dir/>
          <dgm:resizeHandles val="exact"/>
        </dgm:presLayoutVars>
      </dgm:prSet>
      <dgm:spPr/>
    </dgm:pt>
    <dgm:pt modelId="{03915F16-B5C2-4CEF-AA0C-6E38E8BA4E7A}" type="pres">
      <dgm:prSet presAssocID="{8A2F08B4-A250-4C1A-9054-4CCAEF604ABE}" presName="node" presStyleLbl="node1" presStyleIdx="0" presStyleCnt="2">
        <dgm:presLayoutVars>
          <dgm:bulletEnabled val="1"/>
        </dgm:presLayoutVars>
      </dgm:prSet>
      <dgm:spPr/>
    </dgm:pt>
    <dgm:pt modelId="{73812F34-280A-42FF-B032-3CEFF7578328}" type="pres">
      <dgm:prSet presAssocID="{9A83E77C-E65D-48AA-ADDC-58C0343F8645}" presName="sibTrans" presStyleCnt="0"/>
      <dgm:spPr/>
    </dgm:pt>
    <dgm:pt modelId="{96BB25A7-5186-493C-8AE1-35913710A131}" type="pres">
      <dgm:prSet presAssocID="{EAFC43B4-1DA5-4DE1-87BA-FD93F679BA92}" presName="node" presStyleLbl="node1" presStyleIdx="1" presStyleCnt="2">
        <dgm:presLayoutVars>
          <dgm:bulletEnabled val="1"/>
        </dgm:presLayoutVars>
      </dgm:prSet>
      <dgm:spPr/>
    </dgm:pt>
  </dgm:ptLst>
  <dgm:cxnLst>
    <dgm:cxn modelId="{A92AE220-5581-42DA-9643-4A4997542E8A}" srcId="{5DA4A245-D8D3-4C92-8D45-42C01529179C}" destId="{8A2F08B4-A250-4C1A-9054-4CCAEF604ABE}" srcOrd="0" destOrd="0" parTransId="{EE74571F-5A2D-4638-A728-E5B7110CFF3F}" sibTransId="{9A83E77C-E65D-48AA-ADDC-58C0343F8645}"/>
    <dgm:cxn modelId="{E4EE0240-0F22-4791-A552-FDE991A0B50D}" type="presOf" srcId="{8A2F08B4-A250-4C1A-9054-4CCAEF604ABE}" destId="{03915F16-B5C2-4CEF-AA0C-6E38E8BA4E7A}" srcOrd="0" destOrd="0" presId="urn:microsoft.com/office/officeart/2005/8/layout/default"/>
    <dgm:cxn modelId="{A6A0ED5D-D1CF-435E-9B3E-2C56C8B09CD4}" type="presOf" srcId="{5DA4A245-D8D3-4C92-8D45-42C01529179C}" destId="{93971A91-F0EC-48F8-ABF7-25301EEA8170}" srcOrd="0" destOrd="0" presId="urn:microsoft.com/office/officeart/2005/8/layout/default"/>
    <dgm:cxn modelId="{B5B9D87E-944A-4375-8708-33F044415D97}" srcId="{5DA4A245-D8D3-4C92-8D45-42C01529179C}" destId="{EAFC43B4-1DA5-4DE1-87BA-FD93F679BA92}" srcOrd="1" destOrd="0" parTransId="{B0D800B1-D289-4AC0-A6A4-FFF8DCC09563}" sibTransId="{9265203D-E4BB-43DD-974C-D3C409544922}"/>
    <dgm:cxn modelId="{1BA9E68C-760A-422C-BC90-1CDAE30FA869}" type="presOf" srcId="{EAFC43B4-1DA5-4DE1-87BA-FD93F679BA92}" destId="{96BB25A7-5186-493C-8AE1-35913710A131}" srcOrd="0" destOrd="0" presId="urn:microsoft.com/office/officeart/2005/8/layout/default"/>
    <dgm:cxn modelId="{D2253A2F-6178-4BC5-8D7C-098C4444738F}" type="presParOf" srcId="{93971A91-F0EC-48F8-ABF7-25301EEA8170}" destId="{03915F16-B5C2-4CEF-AA0C-6E38E8BA4E7A}" srcOrd="0" destOrd="0" presId="urn:microsoft.com/office/officeart/2005/8/layout/default"/>
    <dgm:cxn modelId="{1767DBE4-96E2-4C61-BBA8-0E6056F090A8}" type="presParOf" srcId="{93971A91-F0EC-48F8-ABF7-25301EEA8170}" destId="{73812F34-280A-42FF-B032-3CEFF7578328}" srcOrd="1" destOrd="0" presId="urn:microsoft.com/office/officeart/2005/8/layout/default"/>
    <dgm:cxn modelId="{2F1A81CB-1563-4908-8EA1-A1BE16679996}" type="presParOf" srcId="{93971A91-F0EC-48F8-ABF7-25301EEA8170}" destId="{96BB25A7-5186-493C-8AE1-35913710A13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9002C5-1263-44CB-98AC-1DE2C5CE4E3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4E4C343-C47B-44F3-8712-B3243AFAC226}">
      <dgm:prSet phldrT="[Text]"/>
      <dgm:spPr/>
      <dgm:t>
        <a:bodyPr/>
        <a:lstStyle/>
        <a:p>
          <a:r>
            <a:rPr lang="en-US" dirty="0"/>
            <a:t>Data Scientist</a:t>
          </a:r>
        </a:p>
      </dgm:t>
    </dgm:pt>
    <dgm:pt modelId="{562A9164-E248-4B50-AA73-01A9CA343120}" type="parTrans" cxnId="{E9F229FB-8F8E-4EB0-8F2D-0D4857F75021}">
      <dgm:prSet/>
      <dgm:spPr/>
      <dgm:t>
        <a:bodyPr/>
        <a:lstStyle/>
        <a:p>
          <a:endParaRPr lang="en-US"/>
        </a:p>
      </dgm:t>
    </dgm:pt>
    <dgm:pt modelId="{C6D98225-9709-48B9-BE9A-F8BA9D3491C5}" type="sibTrans" cxnId="{E9F229FB-8F8E-4EB0-8F2D-0D4857F75021}">
      <dgm:prSet/>
      <dgm:spPr/>
      <dgm:t>
        <a:bodyPr/>
        <a:lstStyle/>
        <a:p>
          <a:endParaRPr lang="en-US"/>
        </a:p>
      </dgm:t>
    </dgm:pt>
    <dgm:pt modelId="{BB9F080D-F226-4190-8D32-92A24A8C69C3}">
      <dgm:prSet phldrT="[Text]"/>
      <dgm:spPr/>
      <dgm:t>
        <a:bodyPr/>
        <a:lstStyle/>
        <a:p>
          <a:r>
            <a:rPr lang="en-US" dirty="0"/>
            <a:t>Data Scientists are data enthusiasts who gather and analyze large sets of structured and unstructured data. They analyze, process, and model data and later interpret the results to create actionable plans for companies and organizations.</a:t>
          </a:r>
        </a:p>
      </dgm:t>
    </dgm:pt>
    <dgm:pt modelId="{5B8F0220-7274-463E-8FFF-3396CA5CA458}" type="parTrans" cxnId="{1CAD7941-E6D3-4384-BD6F-A6BB2F4C088F}">
      <dgm:prSet/>
      <dgm:spPr/>
      <dgm:t>
        <a:bodyPr/>
        <a:lstStyle/>
        <a:p>
          <a:endParaRPr lang="en-US"/>
        </a:p>
      </dgm:t>
    </dgm:pt>
    <dgm:pt modelId="{571ABE0C-A8D6-4CEA-8957-271C235096BF}" type="sibTrans" cxnId="{1CAD7941-E6D3-4384-BD6F-A6BB2F4C088F}">
      <dgm:prSet/>
      <dgm:spPr/>
      <dgm:t>
        <a:bodyPr/>
        <a:lstStyle/>
        <a:p>
          <a:endParaRPr lang="en-US"/>
        </a:p>
      </dgm:t>
    </dgm:pt>
    <dgm:pt modelId="{B4D9F802-4E3B-4C32-B393-679E04EFE8EC}">
      <dgm:prSet phldrT="[Text]"/>
      <dgm:spPr/>
      <dgm:t>
        <a:bodyPr/>
        <a:lstStyle/>
        <a:p>
          <a:r>
            <a:rPr lang="en-US" dirty="0"/>
            <a:t>Business Intelligence Analyst</a:t>
          </a:r>
        </a:p>
      </dgm:t>
    </dgm:pt>
    <dgm:pt modelId="{CA579CEE-9451-4095-8D27-F7431B8ADBD0}" type="parTrans" cxnId="{DF44CDD1-3056-423F-AE3D-8CF6C4A3D732}">
      <dgm:prSet/>
      <dgm:spPr/>
      <dgm:t>
        <a:bodyPr/>
        <a:lstStyle/>
        <a:p>
          <a:endParaRPr lang="en-US"/>
        </a:p>
      </dgm:t>
    </dgm:pt>
    <dgm:pt modelId="{BDF20EA6-C1A4-4CD7-AE5C-6A4464A45C11}" type="sibTrans" cxnId="{DF44CDD1-3056-423F-AE3D-8CF6C4A3D732}">
      <dgm:prSet/>
      <dgm:spPr/>
      <dgm:t>
        <a:bodyPr/>
        <a:lstStyle/>
        <a:p>
          <a:endParaRPr lang="en-US"/>
        </a:p>
      </dgm:t>
    </dgm:pt>
    <dgm:pt modelId="{66E50F09-D18B-48A1-918C-2A289B746036}">
      <dgm:prSet phldrT="[Text]"/>
      <dgm:spPr/>
      <dgm:t>
        <a:bodyPr/>
        <a:lstStyle/>
        <a:p>
          <a:r>
            <a:rPr lang="en-US" dirty="0"/>
            <a:t>Business Intelligence Analysts use data to assess the market and find the latest business trends in the industry. This helps to develop a clearer picture of how a company should shape its strategy.</a:t>
          </a:r>
        </a:p>
      </dgm:t>
    </dgm:pt>
    <dgm:pt modelId="{2AE3D965-4AD1-49CE-BFB3-B0553C7000D6}" type="parTrans" cxnId="{78952FA5-5703-40B6-B895-DCF99D0C8167}">
      <dgm:prSet/>
      <dgm:spPr/>
      <dgm:t>
        <a:bodyPr/>
        <a:lstStyle/>
        <a:p>
          <a:endParaRPr lang="en-US"/>
        </a:p>
      </dgm:t>
    </dgm:pt>
    <dgm:pt modelId="{9E4635FB-7929-4B4B-A443-093FB4C28C12}" type="sibTrans" cxnId="{78952FA5-5703-40B6-B895-DCF99D0C8167}">
      <dgm:prSet/>
      <dgm:spPr/>
      <dgm:t>
        <a:bodyPr/>
        <a:lstStyle/>
        <a:p>
          <a:endParaRPr lang="en-US"/>
        </a:p>
      </dgm:t>
    </dgm:pt>
    <dgm:pt modelId="{8681917F-C824-4843-B0CB-80B44020F9C4}">
      <dgm:prSet phldrT="[Text]"/>
      <dgm:spPr/>
      <dgm:t>
        <a:bodyPr/>
        <a:lstStyle/>
        <a:p>
          <a:r>
            <a:rPr lang="en-US" dirty="0"/>
            <a:t>Data Engineer</a:t>
          </a:r>
        </a:p>
      </dgm:t>
    </dgm:pt>
    <dgm:pt modelId="{5F000D6D-0560-4E49-BAF9-9182021E7225}" type="parTrans" cxnId="{5A018A7B-A3A0-4A48-BB41-5C34FB3DF2D8}">
      <dgm:prSet/>
      <dgm:spPr/>
      <dgm:t>
        <a:bodyPr/>
        <a:lstStyle/>
        <a:p>
          <a:endParaRPr lang="en-US"/>
        </a:p>
      </dgm:t>
    </dgm:pt>
    <dgm:pt modelId="{955BFD3A-DA64-417A-B6DA-050AAEF54ECB}" type="sibTrans" cxnId="{5A018A7B-A3A0-4A48-BB41-5C34FB3DF2D8}">
      <dgm:prSet/>
      <dgm:spPr/>
      <dgm:t>
        <a:bodyPr/>
        <a:lstStyle/>
        <a:p>
          <a:endParaRPr lang="en-US"/>
        </a:p>
      </dgm:t>
    </dgm:pt>
    <dgm:pt modelId="{A023CE91-EE16-4124-BF88-CE4AF4B5ED14}">
      <dgm:prSet phldrT="[Text]"/>
      <dgm:spPr/>
      <dgm:t>
        <a:bodyPr/>
        <a:lstStyle/>
        <a:p>
          <a:r>
            <a:rPr lang="en-US" dirty="0"/>
            <a:t>Data Engineer examines not only the Data for their own business but also that of third parties. In addition to mining data, a data engineer creates robust algorithms to help analyze the data further.</a:t>
          </a:r>
        </a:p>
      </dgm:t>
    </dgm:pt>
    <dgm:pt modelId="{55BDE790-3D22-4AB8-86D9-7ED9B74D6E5C}" type="parTrans" cxnId="{1CFA2B10-4D2A-4279-ABA1-A829D8D67894}">
      <dgm:prSet/>
      <dgm:spPr/>
      <dgm:t>
        <a:bodyPr/>
        <a:lstStyle/>
        <a:p>
          <a:endParaRPr lang="en-US"/>
        </a:p>
      </dgm:t>
    </dgm:pt>
    <dgm:pt modelId="{725D5767-4453-4E6E-951C-03D76A03FDCD}" type="sibTrans" cxnId="{1CFA2B10-4D2A-4279-ABA1-A829D8D67894}">
      <dgm:prSet/>
      <dgm:spPr/>
      <dgm:t>
        <a:bodyPr/>
        <a:lstStyle/>
        <a:p>
          <a:endParaRPr lang="en-US"/>
        </a:p>
      </dgm:t>
    </dgm:pt>
    <dgm:pt modelId="{1FCCE27B-45C0-462C-8D1A-045977377CF1}">
      <dgm:prSet phldrT="[Text]"/>
      <dgm:spPr/>
      <dgm:t>
        <a:bodyPr/>
        <a:lstStyle/>
        <a:p>
          <a:r>
            <a:rPr lang="en-US" dirty="0"/>
            <a:t>Data Architect</a:t>
          </a:r>
        </a:p>
      </dgm:t>
    </dgm:pt>
    <dgm:pt modelId="{45E353AC-CEF4-455C-B413-BB8B525C67DE}" type="parTrans" cxnId="{0DAAA474-5548-49E8-B5F2-558112E99427}">
      <dgm:prSet/>
      <dgm:spPr/>
      <dgm:t>
        <a:bodyPr/>
        <a:lstStyle/>
        <a:p>
          <a:endParaRPr lang="en-US"/>
        </a:p>
      </dgm:t>
    </dgm:pt>
    <dgm:pt modelId="{637DC543-F028-41D0-8389-5ABDCBAB2E5C}" type="sibTrans" cxnId="{0DAAA474-5548-49E8-B5F2-558112E99427}">
      <dgm:prSet/>
      <dgm:spPr/>
      <dgm:t>
        <a:bodyPr/>
        <a:lstStyle/>
        <a:p>
          <a:endParaRPr lang="en-US"/>
        </a:p>
      </dgm:t>
    </dgm:pt>
    <dgm:pt modelId="{F7BE157A-59F7-4BFF-A091-7DF889A321A2}">
      <dgm:prSet/>
      <dgm:spPr/>
      <dgm:t>
        <a:bodyPr/>
        <a:lstStyle/>
        <a:p>
          <a:r>
            <a:rPr lang="en-US" dirty="0"/>
            <a:t>Senior Data Scientist</a:t>
          </a:r>
        </a:p>
      </dgm:t>
    </dgm:pt>
    <dgm:pt modelId="{19590D89-C6E3-4277-AB8C-1DFF93360777}" type="parTrans" cxnId="{F4F0390A-9EDB-4529-AA3D-A6456980518D}">
      <dgm:prSet/>
      <dgm:spPr/>
      <dgm:t>
        <a:bodyPr/>
        <a:lstStyle/>
        <a:p>
          <a:endParaRPr lang="en-US"/>
        </a:p>
      </dgm:t>
    </dgm:pt>
    <dgm:pt modelId="{6CC76CA3-0266-41C9-AE46-C035EF8FA8D7}" type="sibTrans" cxnId="{F4F0390A-9EDB-4529-AA3D-A6456980518D}">
      <dgm:prSet/>
      <dgm:spPr/>
      <dgm:t>
        <a:bodyPr/>
        <a:lstStyle/>
        <a:p>
          <a:endParaRPr lang="en-US"/>
        </a:p>
      </dgm:t>
    </dgm:pt>
    <dgm:pt modelId="{A31BB9A8-8C01-4339-B564-EA2063FFB285}">
      <dgm:prSet phldrT="[Text]"/>
      <dgm:spPr/>
      <dgm:t>
        <a:bodyPr/>
        <a:lstStyle/>
        <a:p>
          <a:r>
            <a:rPr lang="en-US"/>
            <a:t>Data Architects work closely with users, system designers, and developers to create a blueprint that data management systems use to centralize, integrate and maintain the data sources.</a:t>
          </a:r>
          <a:endParaRPr lang="en-US" dirty="0"/>
        </a:p>
      </dgm:t>
    </dgm:pt>
    <dgm:pt modelId="{5209622B-E818-4004-AB7C-B4DB0FE3F354}" type="parTrans" cxnId="{C66BBEBE-7EF1-45FF-9654-10505505107B}">
      <dgm:prSet/>
      <dgm:spPr/>
      <dgm:t>
        <a:bodyPr/>
        <a:lstStyle/>
        <a:p>
          <a:endParaRPr lang="en-US"/>
        </a:p>
      </dgm:t>
    </dgm:pt>
    <dgm:pt modelId="{0FBA8639-8328-4E99-9AD2-EAF2D8429BB1}" type="sibTrans" cxnId="{C66BBEBE-7EF1-45FF-9654-10505505107B}">
      <dgm:prSet/>
      <dgm:spPr/>
      <dgm:t>
        <a:bodyPr/>
        <a:lstStyle/>
        <a:p>
          <a:endParaRPr lang="en-US"/>
        </a:p>
      </dgm:t>
    </dgm:pt>
    <dgm:pt modelId="{E7A61C5E-ECAC-4669-80F2-31F7B1FA6490}">
      <dgm:prSet/>
      <dgm:spPr/>
      <dgm:t>
        <a:bodyPr/>
        <a:lstStyle/>
        <a:p>
          <a:r>
            <a:rPr lang="en-US"/>
            <a:t>Senior Data Scientists anticipate the business's needs in the future. Although they might not be involved in gathering data, they play a high-level role in analyzing it. </a:t>
          </a:r>
          <a:endParaRPr lang="en-US" dirty="0"/>
        </a:p>
      </dgm:t>
    </dgm:pt>
    <dgm:pt modelId="{23BA0F70-A48B-4F1A-A2BF-DC90D88EBA46}" type="parTrans" cxnId="{7C57019B-1087-46BA-A917-557239578073}">
      <dgm:prSet/>
      <dgm:spPr/>
      <dgm:t>
        <a:bodyPr/>
        <a:lstStyle/>
        <a:p>
          <a:endParaRPr lang="en-US"/>
        </a:p>
      </dgm:t>
    </dgm:pt>
    <dgm:pt modelId="{BB86A78A-376D-4EF6-B62D-C800573AB469}" type="sibTrans" cxnId="{7C57019B-1087-46BA-A917-557239578073}">
      <dgm:prSet/>
      <dgm:spPr/>
      <dgm:t>
        <a:bodyPr/>
        <a:lstStyle/>
        <a:p>
          <a:endParaRPr lang="en-US"/>
        </a:p>
      </dgm:t>
    </dgm:pt>
    <dgm:pt modelId="{4E1E703F-392D-4FC6-AB03-313556C730FD}" type="pres">
      <dgm:prSet presAssocID="{6C9002C5-1263-44CB-98AC-1DE2C5CE4E32}" presName="Name0" presStyleCnt="0">
        <dgm:presLayoutVars>
          <dgm:dir/>
          <dgm:animLvl val="lvl"/>
          <dgm:resizeHandles val="exact"/>
        </dgm:presLayoutVars>
      </dgm:prSet>
      <dgm:spPr/>
    </dgm:pt>
    <dgm:pt modelId="{9EF5546B-E4A2-4A12-A2AA-B8107D573E5B}" type="pres">
      <dgm:prSet presAssocID="{14E4C343-C47B-44F3-8712-B3243AFAC226}" presName="composite" presStyleCnt="0"/>
      <dgm:spPr/>
    </dgm:pt>
    <dgm:pt modelId="{A73D77CA-33FF-456D-A82D-C72DC6F44B62}" type="pres">
      <dgm:prSet presAssocID="{14E4C343-C47B-44F3-8712-B3243AFAC226}" presName="parTx" presStyleLbl="alignNode1" presStyleIdx="0" presStyleCnt="5">
        <dgm:presLayoutVars>
          <dgm:chMax val="0"/>
          <dgm:chPref val="0"/>
          <dgm:bulletEnabled val="1"/>
        </dgm:presLayoutVars>
      </dgm:prSet>
      <dgm:spPr/>
    </dgm:pt>
    <dgm:pt modelId="{27F2E3A1-9EFA-4586-A5C7-7F43F7D2F953}" type="pres">
      <dgm:prSet presAssocID="{14E4C343-C47B-44F3-8712-B3243AFAC226}" presName="desTx" presStyleLbl="alignAccFollowNode1" presStyleIdx="0" presStyleCnt="5">
        <dgm:presLayoutVars>
          <dgm:bulletEnabled val="1"/>
        </dgm:presLayoutVars>
      </dgm:prSet>
      <dgm:spPr/>
    </dgm:pt>
    <dgm:pt modelId="{6AE62465-B06D-4244-BE76-A5534EA370A8}" type="pres">
      <dgm:prSet presAssocID="{C6D98225-9709-48B9-BE9A-F8BA9D3491C5}" presName="space" presStyleCnt="0"/>
      <dgm:spPr/>
    </dgm:pt>
    <dgm:pt modelId="{B2CB79E1-1E70-478B-BEA3-E3EC4DE67551}" type="pres">
      <dgm:prSet presAssocID="{B4D9F802-4E3B-4C32-B393-679E04EFE8EC}" presName="composite" presStyleCnt="0"/>
      <dgm:spPr/>
    </dgm:pt>
    <dgm:pt modelId="{167EF1DB-2498-4AE9-BBD6-13869AFFBA62}" type="pres">
      <dgm:prSet presAssocID="{B4D9F802-4E3B-4C32-B393-679E04EFE8EC}" presName="parTx" presStyleLbl="alignNode1" presStyleIdx="1" presStyleCnt="5">
        <dgm:presLayoutVars>
          <dgm:chMax val="0"/>
          <dgm:chPref val="0"/>
          <dgm:bulletEnabled val="1"/>
        </dgm:presLayoutVars>
      </dgm:prSet>
      <dgm:spPr/>
    </dgm:pt>
    <dgm:pt modelId="{0EA63EE5-910A-4F60-99D9-33D520F8B4D3}" type="pres">
      <dgm:prSet presAssocID="{B4D9F802-4E3B-4C32-B393-679E04EFE8EC}" presName="desTx" presStyleLbl="alignAccFollowNode1" presStyleIdx="1" presStyleCnt="5">
        <dgm:presLayoutVars>
          <dgm:bulletEnabled val="1"/>
        </dgm:presLayoutVars>
      </dgm:prSet>
      <dgm:spPr/>
    </dgm:pt>
    <dgm:pt modelId="{8B73B33B-7543-450A-9100-D4FB17E05EAB}" type="pres">
      <dgm:prSet presAssocID="{BDF20EA6-C1A4-4CD7-AE5C-6A4464A45C11}" presName="space" presStyleCnt="0"/>
      <dgm:spPr/>
    </dgm:pt>
    <dgm:pt modelId="{9D0F6555-0819-4FE6-B2D4-60596D6BB93A}" type="pres">
      <dgm:prSet presAssocID="{8681917F-C824-4843-B0CB-80B44020F9C4}" presName="composite" presStyleCnt="0"/>
      <dgm:spPr/>
    </dgm:pt>
    <dgm:pt modelId="{23DAA95E-DE53-4F11-9B60-3240616ED8DE}" type="pres">
      <dgm:prSet presAssocID="{8681917F-C824-4843-B0CB-80B44020F9C4}" presName="parTx" presStyleLbl="alignNode1" presStyleIdx="2" presStyleCnt="5">
        <dgm:presLayoutVars>
          <dgm:chMax val="0"/>
          <dgm:chPref val="0"/>
          <dgm:bulletEnabled val="1"/>
        </dgm:presLayoutVars>
      </dgm:prSet>
      <dgm:spPr/>
    </dgm:pt>
    <dgm:pt modelId="{42A88DB1-0866-4B52-8373-9659DEB40C99}" type="pres">
      <dgm:prSet presAssocID="{8681917F-C824-4843-B0CB-80B44020F9C4}" presName="desTx" presStyleLbl="alignAccFollowNode1" presStyleIdx="2" presStyleCnt="5">
        <dgm:presLayoutVars>
          <dgm:bulletEnabled val="1"/>
        </dgm:presLayoutVars>
      </dgm:prSet>
      <dgm:spPr/>
    </dgm:pt>
    <dgm:pt modelId="{3382A0C8-038E-40F7-9F64-66A79C7F988B}" type="pres">
      <dgm:prSet presAssocID="{955BFD3A-DA64-417A-B6DA-050AAEF54ECB}" presName="space" presStyleCnt="0"/>
      <dgm:spPr/>
    </dgm:pt>
    <dgm:pt modelId="{9A9E0A7F-B8C6-43CD-912F-576841590A14}" type="pres">
      <dgm:prSet presAssocID="{1FCCE27B-45C0-462C-8D1A-045977377CF1}" presName="composite" presStyleCnt="0"/>
      <dgm:spPr/>
    </dgm:pt>
    <dgm:pt modelId="{77942C5F-9181-4EA9-B7C6-592A3DEC97C0}" type="pres">
      <dgm:prSet presAssocID="{1FCCE27B-45C0-462C-8D1A-045977377CF1}" presName="parTx" presStyleLbl="alignNode1" presStyleIdx="3" presStyleCnt="5">
        <dgm:presLayoutVars>
          <dgm:chMax val="0"/>
          <dgm:chPref val="0"/>
          <dgm:bulletEnabled val="1"/>
        </dgm:presLayoutVars>
      </dgm:prSet>
      <dgm:spPr/>
    </dgm:pt>
    <dgm:pt modelId="{F06A7BF1-F384-4DDD-AA81-A32164491935}" type="pres">
      <dgm:prSet presAssocID="{1FCCE27B-45C0-462C-8D1A-045977377CF1}" presName="desTx" presStyleLbl="alignAccFollowNode1" presStyleIdx="3" presStyleCnt="5">
        <dgm:presLayoutVars>
          <dgm:bulletEnabled val="1"/>
        </dgm:presLayoutVars>
      </dgm:prSet>
      <dgm:spPr/>
    </dgm:pt>
    <dgm:pt modelId="{6E262D5D-10E8-4E36-A9EE-B474DBF8790D}" type="pres">
      <dgm:prSet presAssocID="{637DC543-F028-41D0-8389-5ABDCBAB2E5C}" presName="space" presStyleCnt="0"/>
      <dgm:spPr/>
    </dgm:pt>
    <dgm:pt modelId="{562F3929-38B8-4D8B-B5B4-1E27F937E801}" type="pres">
      <dgm:prSet presAssocID="{F7BE157A-59F7-4BFF-A091-7DF889A321A2}" presName="composite" presStyleCnt="0"/>
      <dgm:spPr/>
    </dgm:pt>
    <dgm:pt modelId="{873F2F0C-8DF7-40A2-B9DD-4369C6168092}" type="pres">
      <dgm:prSet presAssocID="{F7BE157A-59F7-4BFF-A091-7DF889A321A2}" presName="parTx" presStyleLbl="alignNode1" presStyleIdx="4" presStyleCnt="5">
        <dgm:presLayoutVars>
          <dgm:chMax val="0"/>
          <dgm:chPref val="0"/>
          <dgm:bulletEnabled val="1"/>
        </dgm:presLayoutVars>
      </dgm:prSet>
      <dgm:spPr/>
    </dgm:pt>
    <dgm:pt modelId="{73F0D517-220D-411F-B1F0-4486A2389CDD}" type="pres">
      <dgm:prSet presAssocID="{F7BE157A-59F7-4BFF-A091-7DF889A321A2}" presName="desTx" presStyleLbl="alignAccFollowNode1" presStyleIdx="4" presStyleCnt="5">
        <dgm:presLayoutVars>
          <dgm:bulletEnabled val="1"/>
        </dgm:presLayoutVars>
      </dgm:prSet>
      <dgm:spPr/>
    </dgm:pt>
  </dgm:ptLst>
  <dgm:cxnLst>
    <dgm:cxn modelId="{F4F0390A-9EDB-4529-AA3D-A6456980518D}" srcId="{6C9002C5-1263-44CB-98AC-1DE2C5CE4E32}" destId="{F7BE157A-59F7-4BFF-A091-7DF889A321A2}" srcOrd="4" destOrd="0" parTransId="{19590D89-C6E3-4277-AB8C-1DFF93360777}" sibTransId="{6CC76CA3-0266-41C9-AE46-C035EF8FA8D7}"/>
    <dgm:cxn modelId="{1CFA2B10-4D2A-4279-ABA1-A829D8D67894}" srcId="{8681917F-C824-4843-B0CB-80B44020F9C4}" destId="{A023CE91-EE16-4124-BF88-CE4AF4B5ED14}" srcOrd="0" destOrd="0" parTransId="{55BDE790-3D22-4AB8-86D9-7ED9B74D6E5C}" sibTransId="{725D5767-4453-4E6E-951C-03D76A03FDCD}"/>
    <dgm:cxn modelId="{31A70B14-BDED-4B67-9023-7D4B0E26D62B}" type="presOf" srcId="{6C9002C5-1263-44CB-98AC-1DE2C5CE4E32}" destId="{4E1E703F-392D-4FC6-AB03-313556C730FD}" srcOrd="0" destOrd="0" presId="urn:microsoft.com/office/officeart/2005/8/layout/hList1"/>
    <dgm:cxn modelId="{B1760622-65B5-4E29-84AA-155D43988ACF}" type="presOf" srcId="{B4D9F802-4E3B-4C32-B393-679E04EFE8EC}" destId="{167EF1DB-2498-4AE9-BBD6-13869AFFBA62}" srcOrd="0" destOrd="0" presId="urn:microsoft.com/office/officeart/2005/8/layout/hList1"/>
    <dgm:cxn modelId="{C9248A3E-7B3D-43E3-9B9B-F800DD538DAD}" type="presOf" srcId="{A023CE91-EE16-4124-BF88-CE4AF4B5ED14}" destId="{42A88DB1-0866-4B52-8373-9659DEB40C99}" srcOrd="0" destOrd="0" presId="urn:microsoft.com/office/officeart/2005/8/layout/hList1"/>
    <dgm:cxn modelId="{1CAD7941-E6D3-4384-BD6F-A6BB2F4C088F}" srcId="{14E4C343-C47B-44F3-8712-B3243AFAC226}" destId="{BB9F080D-F226-4190-8D32-92A24A8C69C3}" srcOrd="0" destOrd="0" parTransId="{5B8F0220-7274-463E-8FFF-3396CA5CA458}" sibTransId="{571ABE0C-A8D6-4CEA-8957-271C235096BF}"/>
    <dgm:cxn modelId="{F5A4A54D-DC90-4760-A899-7C0ECF30C841}" type="presOf" srcId="{E7A61C5E-ECAC-4669-80F2-31F7B1FA6490}" destId="{73F0D517-220D-411F-B1F0-4486A2389CDD}" srcOrd="0" destOrd="0" presId="urn:microsoft.com/office/officeart/2005/8/layout/hList1"/>
    <dgm:cxn modelId="{0DAAA474-5548-49E8-B5F2-558112E99427}" srcId="{6C9002C5-1263-44CB-98AC-1DE2C5CE4E32}" destId="{1FCCE27B-45C0-462C-8D1A-045977377CF1}" srcOrd="3" destOrd="0" parTransId="{45E353AC-CEF4-455C-B413-BB8B525C67DE}" sibTransId="{637DC543-F028-41D0-8389-5ABDCBAB2E5C}"/>
    <dgm:cxn modelId="{894FC778-23C4-4996-B6DB-0F5CCC1D59A7}" type="presOf" srcId="{8681917F-C824-4843-B0CB-80B44020F9C4}" destId="{23DAA95E-DE53-4F11-9B60-3240616ED8DE}" srcOrd="0" destOrd="0" presId="urn:microsoft.com/office/officeart/2005/8/layout/hList1"/>
    <dgm:cxn modelId="{3287A85A-A703-42D2-8FD0-865CE3B00F70}" type="presOf" srcId="{1FCCE27B-45C0-462C-8D1A-045977377CF1}" destId="{77942C5F-9181-4EA9-B7C6-592A3DEC97C0}" srcOrd="0" destOrd="0" presId="urn:microsoft.com/office/officeart/2005/8/layout/hList1"/>
    <dgm:cxn modelId="{5A018A7B-A3A0-4A48-BB41-5C34FB3DF2D8}" srcId="{6C9002C5-1263-44CB-98AC-1DE2C5CE4E32}" destId="{8681917F-C824-4843-B0CB-80B44020F9C4}" srcOrd="2" destOrd="0" parTransId="{5F000D6D-0560-4E49-BAF9-9182021E7225}" sibTransId="{955BFD3A-DA64-417A-B6DA-050AAEF54ECB}"/>
    <dgm:cxn modelId="{7C57019B-1087-46BA-A917-557239578073}" srcId="{F7BE157A-59F7-4BFF-A091-7DF889A321A2}" destId="{E7A61C5E-ECAC-4669-80F2-31F7B1FA6490}" srcOrd="0" destOrd="0" parTransId="{23BA0F70-A48B-4F1A-A2BF-DC90D88EBA46}" sibTransId="{BB86A78A-376D-4EF6-B62D-C800573AB469}"/>
    <dgm:cxn modelId="{78952FA5-5703-40B6-B895-DCF99D0C8167}" srcId="{B4D9F802-4E3B-4C32-B393-679E04EFE8EC}" destId="{66E50F09-D18B-48A1-918C-2A289B746036}" srcOrd="0" destOrd="0" parTransId="{2AE3D965-4AD1-49CE-BFB3-B0553C7000D6}" sibTransId="{9E4635FB-7929-4B4B-A443-093FB4C28C12}"/>
    <dgm:cxn modelId="{7CF40EAD-86D7-42D9-A563-89703B75A1A6}" type="presOf" srcId="{14E4C343-C47B-44F3-8712-B3243AFAC226}" destId="{A73D77CA-33FF-456D-A82D-C72DC6F44B62}" srcOrd="0" destOrd="0" presId="urn:microsoft.com/office/officeart/2005/8/layout/hList1"/>
    <dgm:cxn modelId="{D1945FB0-6C20-479E-86E6-ADB58D5AE330}" type="presOf" srcId="{BB9F080D-F226-4190-8D32-92A24A8C69C3}" destId="{27F2E3A1-9EFA-4586-A5C7-7F43F7D2F953}" srcOrd="0" destOrd="0" presId="urn:microsoft.com/office/officeart/2005/8/layout/hList1"/>
    <dgm:cxn modelId="{7F64EFB9-6882-43EB-97EB-447D08161D5F}" type="presOf" srcId="{66E50F09-D18B-48A1-918C-2A289B746036}" destId="{0EA63EE5-910A-4F60-99D9-33D520F8B4D3}" srcOrd="0" destOrd="0" presId="urn:microsoft.com/office/officeart/2005/8/layout/hList1"/>
    <dgm:cxn modelId="{C66BBEBE-7EF1-45FF-9654-10505505107B}" srcId="{1FCCE27B-45C0-462C-8D1A-045977377CF1}" destId="{A31BB9A8-8C01-4339-B564-EA2063FFB285}" srcOrd="0" destOrd="0" parTransId="{5209622B-E818-4004-AB7C-B4DB0FE3F354}" sibTransId="{0FBA8639-8328-4E99-9AD2-EAF2D8429BB1}"/>
    <dgm:cxn modelId="{DF44CDD1-3056-423F-AE3D-8CF6C4A3D732}" srcId="{6C9002C5-1263-44CB-98AC-1DE2C5CE4E32}" destId="{B4D9F802-4E3B-4C32-B393-679E04EFE8EC}" srcOrd="1" destOrd="0" parTransId="{CA579CEE-9451-4095-8D27-F7431B8ADBD0}" sibTransId="{BDF20EA6-C1A4-4CD7-AE5C-6A4464A45C11}"/>
    <dgm:cxn modelId="{80448CF7-270A-46CF-AD02-28201CDE3A36}" type="presOf" srcId="{A31BB9A8-8C01-4339-B564-EA2063FFB285}" destId="{F06A7BF1-F384-4DDD-AA81-A32164491935}" srcOrd="0" destOrd="0" presId="urn:microsoft.com/office/officeart/2005/8/layout/hList1"/>
    <dgm:cxn modelId="{F2EDFEF8-2327-4010-9C6B-55789B7BD0ED}" type="presOf" srcId="{F7BE157A-59F7-4BFF-A091-7DF889A321A2}" destId="{873F2F0C-8DF7-40A2-B9DD-4369C6168092}" srcOrd="0" destOrd="0" presId="urn:microsoft.com/office/officeart/2005/8/layout/hList1"/>
    <dgm:cxn modelId="{E9F229FB-8F8E-4EB0-8F2D-0D4857F75021}" srcId="{6C9002C5-1263-44CB-98AC-1DE2C5CE4E32}" destId="{14E4C343-C47B-44F3-8712-B3243AFAC226}" srcOrd="0" destOrd="0" parTransId="{562A9164-E248-4B50-AA73-01A9CA343120}" sibTransId="{C6D98225-9709-48B9-BE9A-F8BA9D3491C5}"/>
    <dgm:cxn modelId="{51909E9B-5B25-4D55-9A43-19D7FE917770}" type="presParOf" srcId="{4E1E703F-392D-4FC6-AB03-313556C730FD}" destId="{9EF5546B-E4A2-4A12-A2AA-B8107D573E5B}" srcOrd="0" destOrd="0" presId="urn:microsoft.com/office/officeart/2005/8/layout/hList1"/>
    <dgm:cxn modelId="{5847A417-D297-404A-957F-7123CFB0C230}" type="presParOf" srcId="{9EF5546B-E4A2-4A12-A2AA-B8107D573E5B}" destId="{A73D77CA-33FF-456D-A82D-C72DC6F44B62}" srcOrd="0" destOrd="0" presId="urn:microsoft.com/office/officeart/2005/8/layout/hList1"/>
    <dgm:cxn modelId="{069B8C0A-9EBC-4C01-8E53-8BE273E6ECA9}" type="presParOf" srcId="{9EF5546B-E4A2-4A12-A2AA-B8107D573E5B}" destId="{27F2E3A1-9EFA-4586-A5C7-7F43F7D2F953}" srcOrd="1" destOrd="0" presId="urn:microsoft.com/office/officeart/2005/8/layout/hList1"/>
    <dgm:cxn modelId="{6B89DFD9-CA5F-44DC-BB2B-4976E2F52AD4}" type="presParOf" srcId="{4E1E703F-392D-4FC6-AB03-313556C730FD}" destId="{6AE62465-B06D-4244-BE76-A5534EA370A8}" srcOrd="1" destOrd="0" presId="urn:microsoft.com/office/officeart/2005/8/layout/hList1"/>
    <dgm:cxn modelId="{1AD6A362-A04E-444A-8BC5-3A16C55AA731}" type="presParOf" srcId="{4E1E703F-392D-4FC6-AB03-313556C730FD}" destId="{B2CB79E1-1E70-478B-BEA3-E3EC4DE67551}" srcOrd="2" destOrd="0" presId="urn:microsoft.com/office/officeart/2005/8/layout/hList1"/>
    <dgm:cxn modelId="{164DA30F-4A1B-4D03-A8AE-B739D3561B61}" type="presParOf" srcId="{B2CB79E1-1E70-478B-BEA3-E3EC4DE67551}" destId="{167EF1DB-2498-4AE9-BBD6-13869AFFBA62}" srcOrd="0" destOrd="0" presId="urn:microsoft.com/office/officeart/2005/8/layout/hList1"/>
    <dgm:cxn modelId="{E0F61029-D868-4AC6-9C6B-DFA05C585072}" type="presParOf" srcId="{B2CB79E1-1E70-478B-BEA3-E3EC4DE67551}" destId="{0EA63EE5-910A-4F60-99D9-33D520F8B4D3}" srcOrd="1" destOrd="0" presId="urn:microsoft.com/office/officeart/2005/8/layout/hList1"/>
    <dgm:cxn modelId="{9E52776D-F48E-4D28-A5DD-66E3C4B0B16B}" type="presParOf" srcId="{4E1E703F-392D-4FC6-AB03-313556C730FD}" destId="{8B73B33B-7543-450A-9100-D4FB17E05EAB}" srcOrd="3" destOrd="0" presId="urn:microsoft.com/office/officeart/2005/8/layout/hList1"/>
    <dgm:cxn modelId="{5FFFFC2D-5E6D-406E-83C6-EC68E926A399}" type="presParOf" srcId="{4E1E703F-392D-4FC6-AB03-313556C730FD}" destId="{9D0F6555-0819-4FE6-B2D4-60596D6BB93A}" srcOrd="4" destOrd="0" presId="urn:microsoft.com/office/officeart/2005/8/layout/hList1"/>
    <dgm:cxn modelId="{50004DC5-8C54-4492-ADE4-12BB6EFEC038}" type="presParOf" srcId="{9D0F6555-0819-4FE6-B2D4-60596D6BB93A}" destId="{23DAA95E-DE53-4F11-9B60-3240616ED8DE}" srcOrd="0" destOrd="0" presId="urn:microsoft.com/office/officeart/2005/8/layout/hList1"/>
    <dgm:cxn modelId="{AC1AEC3C-0A4B-4ABB-8900-013DE4ECA5AD}" type="presParOf" srcId="{9D0F6555-0819-4FE6-B2D4-60596D6BB93A}" destId="{42A88DB1-0866-4B52-8373-9659DEB40C99}" srcOrd="1" destOrd="0" presId="urn:microsoft.com/office/officeart/2005/8/layout/hList1"/>
    <dgm:cxn modelId="{61EDD53A-C468-4391-8EA6-C48706145ECC}" type="presParOf" srcId="{4E1E703F-392D-4FC6-AB03-313556C730FD}" destId="{3382A0C8-038E-40F7-9F64-66A79C7F988B}" srcOrd="5" destOrd="0" presId="urn:microsoft.com/office/officeart/2005/8/layout/hList1"/>
    <dgm:cxn modelId="{C45938B2-4385-4E3E-AEEF-7DB8A4235A66}" type="presParOf" srcId="{4E1E703F-392D-4FC6-AB03-313556C730FD}" destId="{9A9E0A7F-B8C6-43CD-912F-576841590A14}" srcOrd="6" destOrd="0" presId="urn:microsoft.com/office/officeart/2005/8/layout/hList1"/>
    <dgm:cxn modelId="{A91F4A1F-E16D-442B-A286-E88C3361EF7C}" type="presParOf" srcId="{9A9E0A7F-B8C6-43CD-912F-576841590A14}" destId="{77942C5F-9181-4EA9-B7C6-592A3DEC97C0}" srcOrd="0" destOrd="0" presId="urn:microsoft.com/office/officeart/2005/8/layout/hList1"/>
    <dgm:cxn modelId="{1BCBA93B-0F7C-4632-8A4A-BDE722F15CC9}" type="presParOf" srcId="{9A9E0A7F-B8C6-43CD-912F-576841590A14}" destId="{F06A7BF1-F384-4DDD-AA81-A32164491935}" srcOrd="1" destOrd="0" presId="urn:microsoft.com/office/officeart/2005/8/layout/hList1"/>
    <dgm:cxn modelId="{1DD48DF0-699D-4550-8B58-216A3ABFE524}" type="presParOf" srcId="{4E1E703F-392D-4FC6-AB03-313556C730FD}" destId="{6E262D5D-10E8-4E36-A9EE-B474DBF8790D}" srcOrd="7" destOrd="0" presId="urn:microsoft.com/office/officeart/2005/8/layout/hList1"/>
    <dgm:cxn modelId="{0324782E-96C1-42C8-88BB-DD88BA59D217}" type="presParOf" srcId="{4E1E703F-392D-4FC6-AB03-313556C730FD}" destId="{562F3929-38B8-4D8B-B5B4-1E27F937E801}" srcOrd="8" destOrd="0" presId="urn:microsoft.com/office/officeart/2005/8/layout/hList1"/>
    <dgm:cxn modelId="{4A324EC8-1A03-45D7-9207-8D8F61F0D17B}" type="presParOf" srcId="{562F3929-38B8-4D8B-B5B4-1E27F937E801}" destId="{873F2F0C-8DF7-40A2-B9DD-4369C6168092}" srcOrd="0" destOrd="0" presId="urn:microsoft.com/office/officeart/2005/8/layout/hList1"/>
    <dgm:cxn modelId="{A31EBCFA-D857-489D-ABC8-8F5FA43614BE}" type="presParOf" srcId="{562F3929-38B8-4D8B-B5B4-1E27F937E801}" destId="{73F0D517-220D-411F-B1F0-4486A2389C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A4A245-D8D3-4C92-8D45-42C01529179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A2F08B4-A250-4C1A-9054-4CCAEF604ABE}">
      <dgm:prSet/>
      <dgm:spPr/>
      <dgm:t>
        <a:bodyPr/>
        <a:lstStyle/>
        <a:p>
          <a:r>
            <a:rPr lang="en-US" dirty="0"/>
            <a:t>Data visualization is the representation of data or information in a graph, chart, or other visual formats</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EAFC43B4-1DA5-4DE1-87BA-FD93F679BA92}">
      <dgm:prSet/>
      <dgm:spPr/>
      <dgm:t>
        <a:bodyPr/>
        <a:lstStyle/>
        <a:p>
          <a:r>
            <a:rPr lang="en-US" dirty="0"/>
            <a:t>The goal of data visualization is to communicate information clearly and efficiently to users.</a:t>
          </a:r>
        </a:p>
      </dgm:t>
    </dgm:pt>
    <dgm:pt modelId="{B0D800B1-D289-4AC0-A6A4-FFF8DCC09563}" type="parTrans" cxnId="{B5B9D87E-944A-4375-8708-33F044415D97}">
      <dgm:prSet/>
      <dgm:spPr/>
      <dgm:t>
        <a:bodyPr/>
        <a:lstStyle/>
        <a:p>
          <a:endParaRPr lang="en-US"/>
        </a:p>
      </dgm:t>
    </dgm:pt>
    <dgm:pt modelId="{9265203D-E4BB-43DD-974C-D3C409544922}" type="sibTrans" cxnId="{B5B9D87E-944A-4375-8708-33F044415D97}">
      <dgm:prSet/>
      <dgm:spPr/>
      <dgm:t>
        <a:bodyPr/>
        <a:lstStyle/>
        <a:p>
          <a:endParaRPr lang="en-US"/>
        </a:p>
      </dgm:t>
    </dgm:pt>
    <dgm:pt modelId="{F682CD1F-2931-4310-9ACD-03F7A67F0C18}">
      <dgm:prSet/>
      <dgm:spPr/>
      <dgm:t>
        <a:bodyPr/>
        <a:lstStyle/>
        <a:p>
          <a:r>
            <a:rPr lang="en-US" dirty="0"/>
            <a:t>Provides a way to see and understand trends, outliers, and patterns in data. </a:t>
          </a:r>
        </a:p>
      </dgm:t>
    </dgm:pt>
    <dgm:pt modelId="{539C2BEC-5C6A-4EFE-9B53-B2841AB3335E}" type="parTrans" cxnId="{9F86C4E5-F3A4-4F84-A10A-D1A592F11E0E}">
      <dgm:prSet/>
      <dgm:spPr/>
      <dgm:t>
        <a:bodyPr/>
        <a:lstStyle/>
        <a:p>
          <a:endParaRPr lang="en-US"/>
        </a:p>
      </dgm:t>
    </dgm:pt>
    <dgm:pt modelId="{4464F1FC-66CD-432A-8E41-28810784D82B}" type="sibTrans" cxnId="{9F86C4E5-F3A4-4F84-A10A-D1A592F11E0E}">
      <dgm:prSet/>
      <dgm:spPr/>
      <dgm:t>
        <a:bodyPr/>
        <a:lstStyle/>
        <a:p>
          <a:endParaRPr lang="en-US"/>
        </a:p>
      </dgm:t>
    </dgm:pt>
    <dgm:pt modelId="{EFA9943B-0EC8-40B0-9766-EAD36724DE2A}" type="pres">
      <dgm:prSet presAssocID="{5DA4A245-D8D3-4C92-8D45-42C01529179C}" presName="hierChild1" presStyleCnt="0">
        <dgm:presLayoutVars>
          <dgm:chPref val="1"/>
          <dgm:dir/>
          <dgm:animOne val="branch"/>
          <dgm:animLvl val="lvl"/>
          <dgm:resizeHandles/>
        </dgm:presLayoutVars>
      </dgm:prSet>
      <dgm:spPr/>
    </dgm:pt>
    <dgm:pt modelId="{AF65FEA5-E920-4A54-B862-EA844CEBF531}" type="pres">
      <dgm:prSet presAssocID="{8A2F08B4-A250-4C1A-9054-4CCAEF604ABE}" presName="hierRoot1" presStyleCnt="0"/>
      <dgm:spPr/>
    </dgm:pt>
    <dgm:pt modelId="{750B5103-73AE-420A-B125-E44D84592367}" type="pres">
      <dgm:prSet presAssocID="{8A2F08B4-A250-4C1A-9054-4CCAEF604ABE}" presName="composite" presStyleCnt="0"/>
      <dgm:spPr/>
    </dgm:pt>
    <dgm:pt modelId="{31109C3B-C687-40D0-98D3-20E376902822}" type="pres">
      <dgm:prSet presAssocID="{8A2F08B4-A250-4C1A-9054-4CCAEF604ABE}" presName="background" presStyleLbl="node0" presStyleIdx="0" presStyleCnt="3"/>
      <dgm:spPr/>
    </dgm:pt>
    <dgm:pt modelId="{661A18F5-D025-41CF-A96F-2F8F8907560E}" type="pres">
      <dgm:prSet presAssocID="{8A2F08B4-A250-4C1A-9054-4CCAEF604ABE}" presName="text" presStyleLbl="fgAcc0" presStyleIdx="0" presStyleCnt="3">
        <dgm:presLayoutVars>
          <dgm:chPref val="3"/>
        </dgm:presLayoutVars>
      </dgm:prSet>
      <dgm:spPr/>
    </dgm:pt>
    <dgm:pt modelId="{128EF4C5-B8A8-492D-A040-2C8D24D12471}" type="pres">
      <dgm:prSet presAssocID="{8A2F08B4-A250-4C1A-9054-4CCAEF604ABE}" presName="hierChild2" presStyleCnt="0"/>
      <dgm:spPr/>
    </dgm:pt>
    <dgm:pt modelId="{D40EDDF4-DF00-46E6-8159-8922C14BADB2}" type="pres">
      <dgm:prSet presAssocID="{EAFC43B4-1DA5-4DE1-87BA-FD93F679BA92}" presName="hierRoot1" presStyleCnt="0"/>
      <dgm:spPr/>
    </dgm:pt>
    <dgm:pt modelId="{4C4E0352-CBBC-42AF-9BD3-897AC172517F}" type="pres">
      <dgm:prSet presAssocID="{EAFC43B4-1DA5-4DE1-87BA-FD93F679BA92}" presName="composite" presStyleCnt="0"/>
      <dgm:spPr/>
    </dgm:pt>
    <dgm:pt modelId="{3FFEB365-99AE-4909-8E3F-3F158B6862E1}" type="pres">
      <dgm:prSet presAssocID="{EAFC43B4-1DA5-4DE1-87BA-FD93F679BA92}" presName="background" presStyleLbl="node0" presStyleIdx="1" presStyleCnt="3"/>
      <dgm:spPr/>
    </dgm:pt>
    <dgm:pt modelId="{290031F4-D7EF-45AD-B37B-517BA5E13C10}" type="pres">
      <dgm:prSet presAssocID="{EAFC43B4-1DA5-4DE1-87BA-FD93F679BA92}" presName="text" presStyleLbl="fgAcc0" presStyleIdx="1" presStyleCnt="3">
        <dgm:presLayoutVars>
          <dgm:chPref val="3"/>
        </dgm:presLayoutVars>
      </dgm:prSet>
      <dgm:spPr/>
    </dgm:pt>
    <dgm:pt modelId="{FC0F2BF7-90D6-4A6F-B351-C10777E85446}" type="pres">
      <dgm:prSet presAssocID="{EAFC43B4-1DA5-4DE1-87BA-FD93F679BA92}" presName="hierChild2" presStyleCnt="0"/>
      <dgm:spPr/>
    </dgm:pt>
    <dgm:pt modelId="{D5A71DC3-88AF-4452-BD2D-921B6866F1A0}" type="pres">
      <dgm:prSet presAssocID="{F682CD1F-2931-4310-9ACD-03F7A67F0C18}" presName="hierRoot1" presStyleCnt="0"/>
      <dgm:spPr/>
    </dgm:pt>
    <dgm:pt modelId="{AD16D936-8E7D-49DE-A94A-5A0A1FA41E9F}" type="pres">
      <dgm:prSet presAssocID="{F682CD1F-2931-4310-9ACD-03F7A67F0C18}" presName="composite" presStyleCnt="0"/>
      <dgm:spPr/>
    </dgm:pt>
    <dgm:pt modelId="{088A73C2-6C87-49E0-B2B2-3EA53357B0B9}" type="pres">
      <dgm:prSet presAssocID="{F682CD1F-2931-4310-9ACD-03F7A67F0C18}" presName="background" presStyleLbl="node0" presStyleIdx="2" presStyleCnt="3"/>
      <dgm:spPr/>
    </dgm:pt>
    <dgm:pt modelId="{76801621-AAD1-42A7-A440-970B564E6B64}" type="pres">
      <dgm:prSet presAssocID="{F682CD1F-2931-4310-9ACD-03F7A67F0C18}" presName="text" presStyleLbl="fgAcc0" presStyleIdx="2" presStyleCnt="3">
        <dgm:presLayoutVars>
          <dgm:chPref val="3"/>
        </dgm:presLayoutVars>
      </dgm:prSet>
      <dgm:spPr/>
    </dgm:pt>
    <dgm:pt modelId="{7A49122F-92F3-4837-915D-E898DB424F10}" type="pres">
      <dgm:prSet presAssocID="{F682CD1F-2931-4310-9ACD-03F7A67F0C18}" presName="hierChild2" presStyleCnt="0"/>
      <dgm:spPr/>
    </dgm:pt>
  </dgm:ptLst>
  <dgm:cxnLst>
    <dgm:cxn modelId="{3DD7AA01-EE42-4CD2-8374-A6A2A8B7E610}" type="presOf" srcId="{5DA4A245-D8D3-4C92-8D45-42C01529179C}" destId="{EFA9943B-0EC8-40B0-9766-EAD36724DE2A}" srcOrd="0" destOrd="0" presId="urn:microsoft.com/office/officeart/2005/8/layout/hierarchy1"/>
    <dgm:cxn modelId="{A92AE220-5581-42DA-9643-4A4997542E8A}" srcId="{5DA4A245-D8D3-4C92-8D45-42C01529179C}" destId="{8A2F08B4-A250-4C1A-9054-4CCAEF604ABE}" srcOrd="0" destOrd="0" parTransId="{EE74571F-5A2D-4638-A728-E5B7110CFF3F}" sibTransId="{9A83E77C-E65D-48AA-ADDC-58C0343F8645}"/>
    <dgm:cxn modelId="{4E6D1F40-E264-4776-9AA2-1CF71A86AB4F}" type="presOf" srcId="{EAFC43B4-1DA5-4DE1-87BA-FD93F679BA92}" destId="{290031F4-D7EF-45AD-B37B-517BA5E13C10}" srcOrd="0" destOrd="0" presId="urn:microsoft.com/office/officeart/2005/8/layout/hierarchy1"/>
    <dgm:cxn modelId="{40DFA260-AF91-496E-8A63-68BAF35D5806}" type="presOf" srcId="{F682CD1F-2931-4310-9ACD-03F7A67F0C18}" destId="{76801621-AAD1-42A7-A440-970B564E6B64}" srcOrd="0" destOrd="0" presId="urn:microsoft.com/office/officeart/2005/8/layout/hierarchy1"/>
    <dgm:cxn modelId="{B5B9D87E-944A-4375-8708-33F044415D97}" srcId="{5DA4A245-D8D3-4C92-8D45-42C01529179C}" destId="{EAFC43B4-1DA5-4DE1-87BA-FD93F679BA92}" srcOrd="1" destOrd="0" parTransId="{B0D800B1-D289-4AC0-A6A4-FFF8DCC09563}" sibTransId="{9265203D-E4BB-43DD-974C-D3C409544922}"/>
    <dgm:cxn modelId="{9F86C4E5-F3A4-4F84-A10A-D1A592F11E0E}" srcId="{5DA4A245-D8D3-4C92-8D45-42C01529179C}" destId="{F682CD1F-2931-4310-9ACD-03F7A67F0C18}" srcOrd="2" destOrd="0" parTransId="{539C2BEC-5C6A-4EFE-9B53-B2841AB3335E}" sibTransId="{4464F1FC-66CD-432A-8E41-28810784D82B}"/>
    <dgm:cxn modelId="{72CB2AE6-E570-4EB8-AC5D-D8F4DCFD3710}" type="presOf" srcId="{8A2F08B4-A250-4C1A-9054-4CCAEF604ABE}" destId="{661A18F5-D025-41CF-A96F-2F8F8907560E}" srcOrd="0" destOrd="0" presId="urn:microsoft.com/office/officeart/2005/8/layout/hierarchy1"/>
    <dgm:cxn modelId="{B07EF7C8-B904-4E15-B764-EB0E0A7263D0}" type="presParOf" srcId="{EFA9943B-0EC8-40B0-9766-EAD36724DE2A}" destId="{AF65FEA5-E920-4A54-B862-EA844CEBF531}" srcOrd="0" destOrd="0" presId="urn:microsoft.com/office/officeart/2005/8/layout/hierarchy1"/>
    <dgm:cxn modelId="{6DDF1B74-7506-4849-BECC-D0069FBC00EF}" type="presParOf" srcId="{AF65FEA5-E920-4A54-B862-EA844CEBF531}" destId="{750B5103-73AE-420A-B125-E44D84592367}" srcOrd="0" destOrd="0" presId="urn:microsoft.com/office/officeart/2005/8/layout/hierarchy1"/>
    <dgm:cxn modelId="{2A632F01-7959-4288-B960-368D7AB12B79}" type="presParOf" srcId="{750B5103-73AE-420A-B125-E44D84592367}" destId="{31109C3B-C687-40D0-98D3-20E376902822}" srcOrd="0" destOrd="0" presId="urn:microsoft.com/office/officeart/2005/8/layout/hierarchy1"/>
    <dgm:cxn modelId="{73DA9A91-35A9-4776-90F7-B092E263755B}" type="presParOf" srcId="{750B5103-73AE-420A-B125-E44D84592367}" destId="{661A18F5-D025-41CF-A96F-2F8F8907560E}" srcOrd="1" destOrd="0" presId="urn:microsoft.com/office/officeart/2005/8/layout/hierarchy1"/>
    <dgm:cxn modelId="{7EAE0408-7BDC-4332-BE57-82EFBC3F192D}" type="presParOf" srcId="{AF65FEA5-E920-4A54-B862-EA844CEBF531}" destId="{128EF4C5-B8A8-492D-A040-2C8D24D12471}" srcOrd="1" destOrd="0" presId="urn:microsoft.com/office/officeart/2005/8/layout/hierarchy1"/>
    <dgm:cxn modelId="{46F81F91-7D5E-4E9A-B9A5-1D9E380E8F53}" type="presParOf" srcId="{EFA9943B-0EC8-40B0-9766-EAD36724DE2A}" destId="{D40EDDF4-DF00-46E6-8159-8922C14BADB2}" srcOrd="1" destOrd="0" presId="urn:microsoft.com/office/officeart/2005/8/layout/hierarchy1"/>
    <dgm:cxn modelId="{8AD669D3-5D3A-4EC8-87E0-51FD4B43190A}" type="presParOf" srcId="{D40EDDF4-DF00-46E6-8159-8922C14BADB2}" destId="{4C4E0352-CBBC-42AF-9BD3-897AC172517F}" srcOrd="0" destOrd="0" presId="urn:microsoft.com/office/officeart/2005/8/layout/hierarchy1"/>
    <dgm:cxn modelId="{04170BA9-7870-495B-8872-B480500ADF66}" type="presParOf" srcId="{4C4E0352-CBBC-42AF-9BD3-897AC172517F}" destId="{3FFEB365-99AE-4909-8E3F-3F158B6862E1}" srcOrd="0" destOrd="0" presId="urn:microsoft.com/office/officeart/2005/8/layout/hierarchy1"/>
    <dgm:cxn modelId="{17935E22-E9B0-4FED-9F20-17B963FFDA6B}" type="presParOf" srcId="{4C4E0352-CBBC-42AF-9BD3-897AC172517F}" destId="{290031F4-D7EF-45AD-B37B-517BA5E13C10}" srcOrd="1" destOrd="0" presId="urn:microsoft.com/office/officeart/2005/8/layout/hierarchy1"/>
    <dgm:cxn modelId="{EEEC871B-DE04-420F-B7C9-D1A78AD37241}" type="presParOf" srcId="{D40EDDF4-DF00-46E6-8159-8922C14BADB2}" destId="{FC0F2BF7-90D6-4A6F-B351-C10777E85446}" srcOrd="1" destOrd="0" presId="urn:microsoft.com/office/officeart/2005/8/layout/hierarchy1"/>
    <dgm:cxn modelId="{DC21383F-ACA6-4E47-842F-AD1ADD8A028F}" type="presParOf" srcId="{EFA9943B-0EC8-40B0-9766-EAD36724DE2A}" destId="{D5A71DC3-88AF-4452-BD2D-921B6866F1A0}" srcOrd="2" destOrd="0" presId="urn:microsoft.com/office/officeart/2005/8/layout/hierarchy1"/>
    <dgm:cxn modelId="{8B8D342D-70D2-450B-B2BD-6A9DA848314F}" type="presParOf" srcId="{D5A71DC3-88AF-4452-BD2D-921B6866F1A0}" destId="{AD16D936-8E7D-49DE-A94A-5A0A1FA41E9F}" srcOrd="0" destOrd="0" presId="urn:microsoft.com/office/officeart/2005/8/layout/hierarchy1"/>
    <dgm:cxn modelId="{778EB6F5-15A5-4F09-AE57-705340933FB8}" type="presParOf" srcId="{AD16D936-8E7D-49DE-A94A-5A0A1FA41E9F}" destId="{088A73C2-6C87-49E0-B2B2-3EA53357B0B9}" srcOrd="0" destOrd="0" presId="urn:microsoft.com/office/officeart/2005/8/layout/hierarchy1"/>
    <dgm:cxn modelId="{A4B86C69-4803-469D-A173-399D7F536EDD}" type="presParOf" srcId="{AD16D936-8E7D-49DE-A94A-5A0A1FA41E9F}" destId="{76801621-AAD1-42A7-A440-970B564E6B64}" srcOrd="1" destOrd="0" presId="urn:microsoft.com/office/officeart/2005/8/layout/hierarchy1"/>
    <dgm:cxn modelId="{53CD8622-BD8E-4C85-80D1-A4DBAE7D7AAF}" type="presParOf" srcId="{D5A71DC3-88AF-4452-BD2D-921B6866F1A0}" destId="{7A49122F-92F3-4837-915D-E898DB424F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A4A245-D8D3-4C92-8D45-42C01529179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A2F08B4-A250-4C1A-9054-4CCAEF604ABE}">
      <dgm:prSet/>
      <dgm:spPr/>
      <dgm:t>
        <a:bodyPr/>
        <a:lstStyle/>
        <a:p>
          <a:r>
            <a:rPr lang="en-US" dirty="0"/>
            <a:t>Quality of the Data </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EAFC43B4-1DA5-4DE1-87BA-FD93F679BA92}">
      <dgm:prSet/>
      <dgm:spPr/>
      <dgm:t>
        <a:bodyPr/>
        <a:lstStyle/>
        <a:p>
          <a:r>
            <a:rPr lang="en-US"/>
            <a:t>Completeness of data </a:t>
          </a:r>
          <a:endParaRPr lang="en-US" dirty="0"/>
        </a:p>
      </dgm:t>
    </dgm:pt>
    <dgm:pt modelId="{B0D800B1-D289-4AC0-A6A4-FFF8DCC09563}" type="parTrans" cxnId="{B5B9D87E-944A-4375-8708-33F044415D97}">
      <dgm:prSet/>
      <dgm:spPr/>
      <dgm:t>
        <a:bodyPr/>
        <a:lstStyle/>
        <a:p>
          <a:endParaRPr lang="en-US"/>
        </a:p>
      </dgm:t>
    </dgm:pt>
    <dgm:pt modelId="{9265203D-E4BB-43DD-974C-D3C409544922}" type="sibTrans" cxnId="{B5B9D87E-944A-4375-8708-33F044415D97}">
      <dgm:prSet/>
      <dgm:spPr/>
      <dgm:t>
        <a:bodyPr/>
        <a:lstStyle/>
        <a:p>
          <a:endParaRPr lang="en-US"/>
        </a:p>
      </dgm:t>
    </dgm:pt>
    <dgm:pt modelId="{F682CD1F-2931-4310-9ACD-03F7A67F0C18}">
      <dgm:prSet/>
      <dgm:spPr/>
      <dgm:t>
        <a:bodyPr/>
        <a:lstStyle/>
        <a:p>
          <a:r>
            <a:rPr lang="en-US" dirty="0"/>
            <a:t>Format of data </a:t>
          </a:r>
        </a:p>
      </dgm:t>
    </dgm:pt>
    <dgm:pt modelId="{539C2BEC-5C6A-4EFE-9B53-B2841AB3335E}" type="parTrans" cxnId="{9F86C4E5-F3A4-4F84-A10A-D1A592F11E0E}">
      <dgm:prSet/>
      <dgm:spPr/>
      <dgm:t>
        <a:bodyPr/>
        <a:lstStyle/>
        <a:p>
          <a:endParaRPr lang="en-US"/>
        </a:p>
      </dgm:t>
    </dgm:pt>
    <dgm:pt modelId="{4464F1FC-66CD-432A-8E41-28810784D82B}" type="sibTrans" cxnId="{9F86C4E5-F3A4-4F84-A10A-D1A592F11E0E}">
      <dgm:prSet/>
      <dgm:spPr/>
      <dgm:t>
        <a:bodyPr/>
        <a:lstStyle/>
        <a:p>
          <a:endParaRPr lang="en-US"/>
        </a:p>
      </dgm:t>
    </dgm:pt>
    <dgm:pt modelId="{EFA9943B-0EC8-40B0-9766-EAD36724DE2A}" type="pres">
      <dgm:prSet presAssocID="{5DA4A245-D8D3-4C92-8D45-42C01529179C}" presName="hierChild1" presStyleCnt="0">
        <dgm:presLayoutVars>
          <dgm:chPref val="1"/>
          <dgm:dir/>
          <dgm:animOne val="branch"/>
          <dgm:animLvl val="lvl"/>
          <dgm:resizeHandles/>
        </dgm:presLayoutVars>
      </dgm:prSet>
      <dgm:spPr/>
    </dgm:pt>
    <dgm:pt modelId="{AF65FEA5-E920-4A54-B862-EA844CEBF531}" type="pres">
      <dgm:prSet presAssocID="{8A2F08B4-A250-4C1A-9054-4CCAEF604ABE}" presName="hierRoot1" presStyleCnt="0"/>
      <dgm:spPr/>
    </dgm:pt>
    <dgm:pt modelId="{750B5103-73AE-420A-B125-E44D84592367}" type="pres">
      <dgm:prSet presAssocID="{8A2F08B4-A250-4C1A-9054-4CCAEF604ABE}" presName="composite" presStyleCnt="0"/>
      <dgm:spPr/>
    </dgm:pt>
    <dgm:pt modelId="{31109C3B-C687-40D0-98D3-20E376902822}" type="pres">
      <dgm:prSet presAssocID="{8A2F08B4-A250-4C1A-9054-4CCAEF604ABE}" presName="background" presStyleLbl="node0" presStyleIdx="0" presStyleCnt="3"/>
      <dgm:spPr/>
    </dgm:pt>
    <dgm:pt modelId="{661A18F5-D025-41CF-A96F-2F8F8907560E}" type="pres">
      <dgm:prSet presAssocID="{8A2F08B4-A250-4C1A-9054-4CCAEF604ABE}" presName="text" presStyleLbl="fgAcc0" presStyleIdx="0" presStyleCnt="3">
        <dgm:presLayoutVars>
          <dgm:chPref val="3"/>
        </dgm:presLayoutVars>
      </dgm:prSet>
      <dgm:spPr/>
    </dgm:pt>
    <dgm:pt modelId="{128EF4C5-B8A8-492D-A040-2C8D24D12471}" type="pres">
      <dgm:prSet presAssocID="{8A2F08B4-A250-4C1A-9054-4CCAEF604ABE}" presName="hierChild2" presStyleCnt="0"/>
      <dgm:spPr/>
    </dgm:pt>
    <dgm:pt modelId="{D40EDDF4-DF00-46E6-8159-8922C14BADB2}" type="pres">
      <dgm:prSet presAssocID="{EAFC43B4-1DA5-4DE1-87BA-FD93F679BA92}" presName="hierRoot1" presStyleCnt="0"/>
      <dgm:spPr/>
    </dgm:pt>
    <dgm:pt modelId="{4C4E0352-CBBC-42AF-9BD3-897AC172517F}" type="pres">
      <dgm:prSet presAssocID="{EAFC43B4-1DA5-4DE1-87BA-FD93F679BA92}" presName="composite" presStyleCnt="0"/>
      <dgm:spPr/>
    </dgm:pt>
    <dgm:pt modelId="{3FFEB365-99AE-4909-8E3F-3F158B6862E1}" type="pres">
      <dgm:prSet presAssocID="{EAFC43B4-1DA5-4DE1-87BA-FD93F679BA92}" presName="background" presStyleLbl="node0" presStyleIdx="1" presStyleCnt="3"/>
      <dgm:spPr/>
    </dgm:pt>
    <dgm:pt modelId="{290031F4-D7EF-45AD-B37B-517BA5E13C10}" type="pres">
      <dgm:prSet presAssocID="{EAFC43B4-1DA5-4DE1-87BA-FD93F679BA92}" presName="text" presStyleLbl="fgAcc0" presStyleIdx="1" presStyleCnt="3">
        <dgm:presLayoutVars>
          <dgm:chPref val="3"/>
        </dgm:presLayoutVars>
      </dgm:prSet>
      <dgm:spPr/>
    </dgm:pt>
    <dgm:pt modelId="{FC0F2BF7-90D6-4A6F-B351-C10777E85446}" type="pres">
      <dgm:prSet presAssocID="{EAFC43B4-1DA5-4DE1-87BA-FD93F679BA92}" presName="hierChild2" presStyleCnt="0"/>
      <dgm:spPr/>
    </dgm:pt>
    <dgm:pt modelId="{D5A71DC3-88AF-4452-BD2D-921B6866F1A0}" type="pres">
      <dgm:prSet presAssocID="{F682CD1F-2931-4310-9ACD-03F7A67F0C18}" presName="hierRoot1" presStyleCnt="0"/>
      <dgm:spPr/>
    </dgm:pt>
    <dgm:pt modelId="{AD16D936-8E7D-49DE-A94A-5A0A1FA41E9F}" type="pres">
      <dgm:prSet presAssocID="{F682CD1F-2931-4310-9ACD-03F7A67F0C18}" presName="composite" presStyleCnt="0"/>
      <dgm:spPr/>
    </dgm:pt>
    <dgm:pt modelId="{088A73C2-6C87-49E0-B2B2-3EA53357B0B9}" type="pres">
      <dgm:prSet presAssocID="{F682CD1F-2931-4310-9ACD-03F7A67F0C18}" presName="background" presStyleLbl="node0" presStyleIdx="2" presStyleCnt="3"/>
      <dgm:spPr/>
    </dgm:pt>
    <dgm:pt modelId="{76801621-AAD1-42A7-A440-970B564E6B64}" type="pres">
      <dgm:prSet presAssocID="{F682CD1F-2931-4310-9ACD-03F7A67F0C18}" presName="text" presStyleLbl="fgAcc0" presStyleIdx="2" presStyleCnt="3">
        <dgm:presLayoutVars>
          <dgm:chPref val="3"/>
        </dgm:presLayoutVars>
      </dgm:prSet>
      <dgm:spPr/>
    </dgm:pt>
    <dgm:pt modelId="{7A49122F-92F3-4837-915D-E898DB424F10}" type="pres">
      <dgm:prSet presAssocID="{F682CD1F-2931-4310-9ACD-03F7A67F0C18}" presName="hierChild2" presStyleCnt="0"/>
      <dgm:spPr/>
    </dgm:pt>
  </dgm:ptLst>
  <dgm:cxnLst>
    <dgm:cxn modelId="{3DD7AA01-EE42-4CD2-8374-A6A2A8B7E610}" type="presOf" srcId="{5DA4A245-D8D3-4C92-8D45-42C01529179C}" destId="{EFA9943B-0EC8-40B0-9766-EAD36724DE2A}" srcOrd="0" destOrd="0" presId="urn:microsoft.com/office/officeart/2005/8/layout/hierarchy1"/>
    <dgm:cxn modelId="{A92AE220-5581-42DA-9643-4A4997542E8A}" srcId="{5DA4A245-D8D3-4C92-8D45-42C01529179C}" destId="{8A2F08B4-A250-4C1A-9054-4CCAEF604ABE}" srcOrd="0" destOrd="0" parTransId="{EE74571F-5A2D-4638-A728-E5B7110CFF3F}" sibTransId="{9A83E77C-E65D-48AA-ADDC-58C0343F8645}"/>
    <dgm:cxn modelId="{4E6D1F40-E264-4776-9AA2-1CF71A86AB4F}" type="presOf" srcId="{EAFC43B4-1DA5-4DE1-87BA-FD93F679BA92}" destId="{290031F4-D7EF-45AD-B37B-517BA5E13C10}" srcOrd="0" destOrd="0" presId="urn:microsoft.com/office/officeart/2005/8/layout/hierarchy1"/>
    <dgm:cxn modelId="{40DFA260-AF91-496E-8A63-68BAF35D5806}" type="presOf" srcId="{F682CD1F-2931-4310-9ACD-03F7A67F0C18}" destId="{76801621-AAD1-42A7-A440-970B564E6B64}" srcOrd="0" destOrd="0" presId="urn:microsoft.com/office/officeart/2005/8/layout/hierarchy1"/>
    <dgm:cxn modelId="{B5B9D87E-944A-4375-8708-33F044415D97}" srcId="{5DA4A245-D8D3-4C92-8D45-42C01529179C}" destId="{EAFC43B4-1DA5-4DE1-87BA-FD93F679BA92}" srcOrd="1" destOrd="0" parTransId="{B0D800B1-D289-4AC0-A6A4-FFF8DCC09563}" sibTransId="{9265203D-E4BB-43DD-974C-D3C409544922}"/>
    <dgm:cxn modelId="{9F86C4E5-F3A4-4F84-A10A-D1A592F11E0E}" srcId="{5DA4A245-D8D3-4C92-8D45-42C01529179C}" destId="{F682CD1F-2931-4310-9ACD-03F7A67F0C18}" srcOrd="2" destOrd="0" parTransId="{539C2BEC-5C6A-4EFE-9B53-B2841AB3335E}" sibTransId="{4464F1FC-66CD-432A-8E41-28810784D82B}"/>
    <dgm:cxn modelId="{72CB2AE6-E570-4EB8-AC5D-D8F4DCFD3710}" type="presOf" srcId="{8A2F08B4-A250-4C1A-9054-4CCAEF604ABE}" destId="{661A18F5-D025-41CF-A96F-2F8F8907560E}" srcOrd="0" destOrd="0" presId="urn:microsoft.com/office/officeart/2005/8/layout/hierarchy1"/>
    <dgm:cxn modelId="{B07EF7C8-B904-4E15-B764-EB0E0A7263D0}" type="presParOf" srcId="{EFA9943B-0EC8-40B0-9766-EAD36724DE2A}" destId="{AF65FEA5-E920-4A54-B862-EA844CEBF531}" srcOrd="0" destOrd="0" presId="urn:microsoft.com/office/officeart/2005/8/layout/hierarchy1"/>
    <dgm:cxn modelId="{6DDF1B74-7506-4849-BECC-D0069FBC00EF}" type="presParOf" srcId="{AF65FEA5-E920-4A54-B862-EA844CEBF531}" destId="{750B5103-73AE-420A-B125-E44D84592367}" srcOrd="0" destOrd="0" presId="urn:microsoft.com/office/officeart/2005/8/layout/hierarchy1"/>
    <dgm:cxn modelId="{2A632F01-7959-4288-B960-368D7AB12B79}" type="presParOf" srcId="{750B5103-73AE-420A-B125-E44D84592367}" destId="{31109C3B-C687-40D0-98D3-20E376902822}" srcOrd="0" destOrd="0" presId="urn:microsoft.com/office/officeart/2005/8/layout/hierarchy1"/>
    <dgm:cxn modelId="{73DA9A91-35A9-4776-90F7-B092E263755B}" type="presParOf" srcId="{750B5103-73AE-420A-B125-E44D84592367}" destId="{661A18F5-D025-41CF-A96F-2F8F8907560E}" srcOrd="1" destOrd="0" presId="urn:microsoft.com/office/officeart/2005/8/layout/hierarchy1"/>
    <dgm:cxn modelId="{7EAE0408-7BDC-4332-BE57-82EFBC3F192D}" type="presParOf" srcId="{AF65FEA5-E920-4A54-B862-EA844CEBF531}" destId="{128EF4C5-B8A8-492D-A040-2C8D24D12471}" srcOrd="1" destOrd="0" presId="urn:microsoft.com/office/officeart/2005/8/layout/hierarchy1"/>
    <dgm:cxn modelId="{46F81F91-7D5E-4E9A-B9A5-1D9E380E8F53}" type="presParOf" srcId="{EFA9943B-0EC8-40B0-9766-EAD36724DE2A}" destId="{D40EDDF4-DF00-46E6-8159-8922C14BADB2}" srcOrd="1" destOrd="0" presId="urn:microsoft.com/office/officeart/2005/8/layout/hierarchy1"/>
    <dgm:cxn modelId="{8AD669D3-5D3A-4EC8-87E0-51FD4B43190A}" type="presParOf" srcId="{D40EDDF4-DF00-46E6-8159-8922C14BADB2}" destId="{4C4E0352-CBBC-42AF-9BD3-897AC172517F}" srcOrd="0" destOrd="0" presId="urn:microsoft.com/office/officeart/2005/8/layout/hierarchy1"/>
    <dgm:cxn modelId="{04170BA9-7870-495B-8872-B480500ADF66}" type="presParOf" srcId="{4C4E0352-CBBC-42AF-9BD3-897AC172517F}" destId="{3FFEB365-99AE-4909-8E3F-3F158B6862E1}" srcOrd="0" destOrd="0" presId="urn:microsoft.com/office/officeart/2005/8/layout/hierarchy1"/>
    <dgm:cxn modelId="{17935E22-E9B0-4FED-9F20-17B963FFDA6B}" type="presParOf" srcId="{4C4E0352-CBBC-42AF-9BD3-897AC172517F}" destId="{290031F4-D7EF-45AD-B37B-517BA5E13C10}" srcOrd="1" destOrd="0" presId="urn:microsoft.com/office/officeart/2005/8/layout/hierarchy1"/>
    <dgm:cxn modelId="{EEEC871B-DE04-420F-B7C9-D1A78AD37241}" type="presParOf" srcId="{D40EDDF4-DF00-46E6-8159-8922C14BADB2}" destId="{FC0F2BF7-90D6-4A6F-B351-C10777E85446}" srcOrd="1" destOrd="0" presId="urn:microsoft.com/office/officeart/2005/8/layout/hierarchy1"/>
    <dgm:cxn modelId="{DC21383F-ACA6-4E47-842F-AD1ADD8A028F}" type="presParOf" srcId="{EFA9943B-0EC8-40B0-9766-EAD36724DE2A}" destId="{D5A71DC3-88AF-4452-BD2D-921B6866F1A0}" srcOrd="2" destOrd="0" presId="urn:microsoft.com/office/officeart/2005/8/layout/hierarchy1"/>
    <dgm:cxn modelId="{8B8D342D-70D2-450B-B2BD-6A9DA848314F}" type="presParOf" srcId="{D5A71DC3-88AF-4452-BD2D-921B6866F1A0}" destId="{AD16D936-8E7D-49DE-A94A-5A0A1FA41E9F}" srcOrd="0" destOrd="0" presId="urn:microsoft.com/office/officeart/2005/8/layout/hierarchy1"/>
    <dgm:cxn modelId="{778EB6F5-15A5-4F09-AE57-705340933FB8}" type="presParOf" srcId="{AD16D936-8E7D-49DE-A94A-5A0A1FA41E9F}" destId="{088A73C2-6C87-49E0-B2B2-3EA53357B0B9}" srcOrd="0" destOrd="0" presId="urn:microsoft.com/office/officeart/2005/8/layout/hierarchy1"/>
    <dgm:cxn modelId="{A4B86C69-4803-469D-A173-399D7F536EDD}" type="presParOf" srcId="{AD16D936-8E7D-49DE-A94A-5A0A1FA41E9F}" destId="{76801621-AAD1-42A7-A440-970B564E6B64}" srcOrd="1" destOrd="0" presId="urn:microsoft.com/office/officeart/2005/8/layout/hierarchy1"/>
    <dgm:cxn modelId="{53CD8622-BD8E-4C85-80D1-A4DBAE7D7AAF}" type="presParOf" srcId="{D5A71DC3-88AF-4452-BD2D-921B6866F1A0}" destId="{7A49122F-92F3-4837-915D-E898DB424F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A4A245-D8D3-4C92-8D45-42C01529179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A2F08B4-A250-4C1A-9054-4CCAEF604ABE}">
      <dgm:prSet/>
      <dgm:spPr/>
      <dgm:t>
        <a:bodyPr/>
        <a:lstStyle/>
        <a:p>
          <a:r>
            <a:rPr lang="en-US" b="1" dirty="0"/>
            <a:t>Digital Advertisements</a:t>
          </a:r>
          <a:r>
            <a:rPr lang="en-US" dirty="0"/>
            <a:t> </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11FAA786-681C-4B25-AD86-1751B2D3D27C}">
      <dgm:prSet/>
      <dgm:spPr/>
      <dgm:t>
        <a:bodyPr/>
        <a:lstStyle/>
        <a:p>
          <a:r>
            <a:rPr lang="en-US" b="1"/>
            <a:t>Speech Recognition </a:t>
          </a:r>
          <a:endParaRPr lang="en-US" dirty="0"/>
        </a:p>
      </dgm:t>
    </dgm:pt>
    <dgm:pt modelId="{0279EB6C-E4A3-4387-91CA-10A4EF2C2CA4}" type="parTrans" cxnId="{A2F75862-FFAF-4DF4-A1DA-0B29F0FC1063}">
      <dgm:prSet/>
      <dgm:spPr/>
      <dgm:t>
        <a:bodyPr/>
        <a:lstStyle/>
        <a:p>
          <a:endParaRPr lang="en-US"/>
        </a:p>
      </dgm:t>
    </dgm:pt>
    <dgm:pt modelId="{31BC736D-BC83-4724-BF71-97C2A86FC4AB}" type="sibTrans" cxnId="{A2F75862-FFAF-4DF4-A1DA-0B29F0FC1063}">
      <dgm:prSet/>
      <dgm:spPr/>
      <dgm:t>
        <a:bodyPr/>
        <a:lstStyle/>
        <a:p>
          <a:endParaRPr lang="en-US"/>
        </a:p>
      </dgm:t>
    </dgm:pt>
    <dgm:pt modelId="{EFA9943B-0EC8-40B0-9766-EAD36724DE2A}" type="pres">
      <dgm:prSet presAssocID="{5DA4A245-D8D3-4C92-8D45-42C01529179C}" presName="hierChild1" presStyleCnt="0">
        <dgm:presLayoutVars>
          <dgm:chPref val="1"/>
          <dgm:dir/>
          <dgm:animOne val="branch"/>
          <dgm:animLvl val="lvl"/>
          <dgm:resizeHandles/>
        </dgm:presLayoutVars>
      </dgm:prSet>
      <dgm:spPr/>
    </dgm:pt>
    <dgm:pt modelId="{AF65FEA5-E920-4A54-B862-EA844CEBF531}" type="pres">
      <dgm:prSet presAssocID="{8A2F08B4-A250-4C1A-9054-4CCAEF604ABE}" presName="hierRoot1" presStyleCnt="0"/>
      <dgm:spPr/>
    </dgm:pt>
    <dgm:pt modelId="{750B5103-73AE-420A-B125-E44D84592367}" type="pres">
      <dgm:prSet presAssocID="{8A2F08B4-A250-4C1A-9054-4CCAEF604ABE}" presName="composite" presStyleCnt="0"/>
      <dgm:spPr/>
    </dgm:pt>
    <dgm:pt modelId="{31109C3B-C687-40D0-98D3-20E376902822}" type="pres">
      <dgm:prSet presAssocID="{8A2F08B4-A250-4C1A-9054-4CCAEF604ABE}" presName="background" presStyleLbl="node0" presStyleIdx="0" presStyleCnt="2"/>
      <dgm:spPr/>
    </dgm:pt>
    <dgm:pt modelId="{661A18F5-D025-41CF-A96F-2F8F8907560E}" type="pres">
      <dgm:prSet presAssocID="{8A2F08B4-A250-4C1A-9054-4CCAEF604ABE}" presName="text" presStyleLbl="fgAcc0" presStyleIdx="0" presStyleCnt="2">
        <dgm:presLayoutVars>
          <dgm:chPref val="3"/>
        </dgm:presLayoutVars>
      </dgm:prSet>
      <dgm:spPr/>
    </dgm:pt>
    <dgm:pt modelId="{128EF4C5-B8A8-492D-A040-2C8D24D12471}" type="pres">
      <dgm:prSet presAssocID="{8A2F08B4-A250-4C1A-9054-4CCAEF604ABE}" presName="hierChild2" presStyleCnt="0"/>
      <dgm:spPr/>
    </dgm:pt>
    <dgm:pt modelId="{F34A079F-9794-4ADB-BB78-31465315E0C9}" type="pres">
      <dgm:prSet presAssocID="{11FAA786-681C-4B25-AD86-1751B2D3D27C}" presName="hierRoot1" presStyleCnt="0"/>
      <dgm:spPr/>
    </dgm:pt>
    <dgm:pt modelId="{6AE1729F-9FE5-4888-BB81-4F93EC4A0489}" type="pres">
      <dgm:prSet presAssocID="{11FAA786-681C-4B25-AD86-1751B2D3D27C}" presName="composite" presStyleCnt="0"/>
      <dgm:spPr/>
    </dgm:pt>
    <dgm:pt modelId="{FDDE3BD1-B32B-4C59-A091-6E7685A9B0C0}" type="pres">
      <dgm:prSet presAssocID="{11FAA786-681C-4B25-AD86-1751B2D3D27C}" presName="background" presStyleLbl="node0" presStyleIdx="1" presStyleCnt="2"/>
      <dgm:spPr/>
    </dgm:pt>
    <dgm:pt modelId="{C31CABDE-B24C-469F-A46E-B9A3816788C5}" type="pres">
      <dgm:prSet presAssocID="{11FAA786-681C-4B25-AD86-1751B2D3D27C}" presName="text" presStyleLbl="fgAcc0" presStyleIdx="1" presStyleCnt="2">
        <dgm:presLayoutVars>
          <dgm:chPref val="3"/>
        </dgm:presLayoutVars>
      </dgm:prSet>
      <dgm:spPr/>
    </dgm:pt>
    <dgm:pt modelId="{6039B080-F7FB-4609-B1FB-72894C31E256}" type="pres">
      <dgm:prSet presAssocID="{11FAA786-681C-4B25-AD86-1751B2D3D27C}" presName="hierChild2" presStyleCnt="0"/>
      <dgm:spPr/>
    </dgm:pt>
  </dgm:ptLst>
  <dgm:cxnLst>
    <dgm:cxn modelId="{3DD7AA01-EE42-4CD2-8374-A6A2A8B7E610}" type="presOf" srcId="{5DA4A245-D8D3-4C92-8D45-42C01529179C}" destId="{EFA9943B-0EC8-40B0-9766-EAD36724DE2A}" srcOrd="0" destOrd="0" presId="urn:microsoft.com/office/officeart/2005/8/layout/hierarchy1"/>
    <dgm:cxn modelId="{A92AE220-5581-42DA-9643-4A4997542E8A}" srcId="{5DA4A245-D8D3-4C92-8D45-42C01529179C}" destId="{8A2F08B4-A250-4C1A-9054-4CCAEF604ABE}" srcOrd="0" destOrd="0" parTransId="{EE74571F-5A2D-4638-A728-E5B7110CFF3F}" sibTransId="{9A83E77C-E65D-48AA-ADDC-58C0343F8645}"/>
    <dgm:cxn modelId="{A2F75862-FFAF-4DF4-A1DA-0B29F0FC1063}" srcId="{5DA4A245-D8D3-4C92-8D45-42C01529179C}" destId="{11FAA786-681C-4B25-AD86-1751B2D3D27C}" srcOrd="1" destOrd="0" parTransId="{0279EB6C-E4A3-4387-91CA-10A4EF2C2CA4}" sibTransId="{31BC736D-BC83-4724-BF71-97C2A86FC4AB}"/>
    <dgm:cxn modelId="{4EA2689E-287A-4D1D-A149-8435C3EAAF95}" type="presOf" srcId="{11FAA786-681C-4B25-AD86-1751B2D3D27C}" destId="{C31CABDE-B24C-469F-A46E-B9A3816788C5}" srcOrd="0" destOrd="0" presId="urn:microsoft.com/office/officeart/2005/8/layout/hierarchy1"/>
    <dgm:cxn modelId="{72CB2AE6-E570-4EB8-AC5D-D8F4DCFD3710}" type="presOf" srcId="{8A2F08B4-A250-4C1A-9054-4CCAEF604ABE}" destId="{661A18F5-D025-41CF-A96F-2F8F8907560E}" srcOrd="0" destOrd="0" presId="urn:microsoft.com/office/officeart/2005/8/layout/hierarchy1"/>
    <dgm:cxn modelId="{B07EF7C8-B904-4E15-B764-EB0E0A7263D0}" type="presParOf" srcId="{EFA9943B-0EC8-40B0-9766-EAD36724DE2A}" destId="{AF65FEA5-E920-4A54-B862-EA844CEBF531}" srcOrd="0" destOrd="0" presId="urn:microsoft.com/office/officeart/2005/8/layout/hierarchy1"/>
    <dgm:cxn modelId="{6DDF1B74-7506-4849-BECC-D0069FBC00EF}" type="presParOf" srcId="{AF65FEA5-E920-4A54-B862-EA844CEBF531}" destId="{750B5103-73AE-420A-B125-E44D84592367}" srcOrd="0" destOrd="0" presId="urn:microsoft.com/office/officeart/2005/8/layout/hierarchy1"/>
    <dgm:cxn modelId="{2A632F01-7959-4288-B960-368D7AB12B79}" type="presParOf" srcId="{750B5103-73AE-420A-B125-E44D84592367}" destId="{31109C3B-C687-40D0-98D3-20E376902822}" srcOrd="0" destOrd="0" presId="urn:microsoft.com/office/officeart/2005/8/layout/hierarchy1"/>
    <dgm:cxn modelId="{73DA9A91-35A9-4776-90F7-B092E263755B}" type="presParOf" srcId="{750B5103-73AE-420A-B125-E44D84592367}" destId="{661A18F5-D025-41CF-A96F-2F8F8907560E}" srcOrd="1" destOrd="0" presId="urn:microsoft.com/office/officeart/2005/8/layout/hierarchy1"/>
    <dgm:cxn modelId="{7EAE0408-7BDC-4332-BE57-82EFBC3F192D}" type="presParOf" srcId="{AF65FEA5-E920-4A54-B862-EA844CEBF531}" destId="{128EF4C5-B8A8-492D-A040-2C8D24D12471}" srcOrd="1" destOrd="0" presId="urn:microsoft.com/office/officeart/2005/8/layout/hierarchy1"/>
    <dgm:cxn modelId="{6E9C7A3E-9E26-4C5B-9A2D-CD7B395A6169}" type="presParOf" srcId="{EFA9943B-0EC8-40B0-9766-EAD36724DE2A}" destId="{F34A079F-9794-4ADB-BB78-31465315E0C9}" srcOrd="1" destOrd="0" presId="urn:microsoft.com/office/officeart/2005/8/layout/hierarchy1"/>
    <dgm:cxn modelId="{7A9FBA8A-9650-4D6D-843E-A3D107D16B5F}" type="presParOf" srcId="{F34A079F-9794-4ADB-BB78-31465315E0C9}" destId="{6AE1729F-9FE5-4888-BB81-4F93EC4A0489}" srcOrd="0" destOrd="0" presId="urn:microsoft.com/office/officeart/2005/8/layout/hierarchy1"/>
    <dgm:cxn modelId="{7EC9599A-77DD-46EB-954C-76C748109EE0}" type="presParOf" srcId="{6AE1729F-9FE5-4888-BB81-4F93EC4A0489}" destId="{FDDE3BD1-B32B-4C59-A091-6E7685A9B0C0}" srcOrd="0" destOrd="0" presId="urn:microsoft.com/office/officeart/2005/8/layout/hierarchy1"/>
    <dgm:cxn modelId="{3A1D0783-27EB-49BA-9628-0DA9B2584214}" type="presParOf" srcId="{6AE1729F-9FE5-4888-BB81-4F93EC4A0489}" destId="{C31CABDE-B24C-469F-A46E-B9A3816788C5}" srcOrd="1" destOrd="0" presId="urn:microsoft.com/office/officeart/2005/8/layout/hierarchy1"/>
    <dgm:cxn modelId="{9A3DB596-7564-43E7-83EA-AF88235661F0}" type="presParOf" srcId="{F34A079F-9794-4ADB-BB78-31465315E0C9}" destId="{6039B080-F7FB-4609-B1FB-72894C31E2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EC437-7447-4670-A634-D0EF3627EC23}">
      <dsp:nvSpPr>
        <dsp:cNvPr id="0" name=""/>
        <dsp:cNvSpPr/>
      </dsp:nvSpPr>
      <dsp:spPr>
        <a:xfrm>
          <a:off x="48" y="73719"/>
          <a:ext cx="4641526" cy="892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Qualitative</a:t>
          </a:r>
        </a:p>
      </dsp:txBody>
      <dsp:txXfrm>
        <a:off x="48" y="73719"/>
        <a:ext cx="4641526" cy="892800"/>
      </dsp:txXfrm>
    </dsp:sp>
    <dsp:sp modelId="{9D776021-3F2E-47CA-A9C4-AB4FBE7523B7}">
      <dsp:nvSpPr>
        <dsp:cNvPr id="0" name=""/>
        <dsp:cNvSpPr/>
      </dsp:nvSpPr>
      <dsp:spPr>
        <a:xfrm>
          <a:off x="48" y="966519"/>
          <a:ext cx="4641526" cy="28932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100000"/>
            </a:lnSpc>
            <a:spcBef>
              <a:spcPct val="0"/>
            </a:spcBef>
            <a:spcAft>
              <a:spcPct val="15000"/>
            </a:spcAft>
            <a:buChar char="•"/>
          </a:pPr>
          <a:r>
            <a:rPr lang="en-US" sz="3100" kern="1200" dirty="0"/>
            <a:t>Qualitative data is the data that is a descriptive piece of information.</a:t>
          </a:r>
        </a:p>
        <a:p>
          <a:pPr marL="285750" lvl="1" indent="-285750" algn="l" defTabSz="1377950">
            <a:lnSpc>
              <a:spcPct val="100000"/>
            </a:lnSpc>
            <a:spcBef>
              <a:spcPct val="0"/>
            </a:spcBef>
            <a:spcAft>
              <a:spcPct val="15000"/>
            </a:spcAft>
            <a:buChar char="•"/>
          </a:pPr>
          <a:r>
            <a:rPr lang="en-US" sz="3100" kern="1200" dirty="0"/>
            <a:t>For example, "What a nice day it is"</a:t>
          </a:r>
        </a:p>
      </dsp:txBody>
      <dsp:txXfrm>
        <a:off x="48" y="966519"/>
        <a:ext cx="4641526" cy="2893230"/>
      </dsp:txXfrm>
    </dsp:sp>
    <dsp:sp modelId="{B14E1726-7900-4910-9FB3-C389A26BDDF1}">
      <dsp:nvSpPr>
        <dsp:cNvPr id="0" name=""/>
        <dsp:cNvSpPr/>
      </dsp:nvSpPr>
      <dsp:spPr>
        <a:xfrm>
          <a:off x="5291388" y="73719"/>
          <a:ext cx="4641526" cy="892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a:t>Quantitative</a:t>
          </a:r>
          <a:endParaRPr lang="en-US" sz="3100" kern="1200" dirty="0"/>
        </a:p>
      </dsp:txBody>
      <dsp:txXfrm>
        <a:off x="5291388" y="73719"/>
        <a:ext cx="4641526" cy="892800"/>
      </dsp:txXfrm>
    </dsp:sp>
    <dsp:sp modelId="{A55DEBA0-D2E1-4834-9047-1BDB545190F7}">
      <dsp:nvSpPr>
        <dsp:cNvPr id="0" name=""/>
        <dsp:cNvSpPr/>
      </dsp:nvSpPr>
      <dsp:spPr>
        <a:xfrm>
          <a:off x="5291388" y="966519"/>
          <a:ext cx="4641526" cy="28932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100000"/>
            </a:lnSpc>
            <a:spcBef>
              <a:spcPct val="0"/>
            </a:spcBef>
            <a:spcAft>
              <a:spcPct val="15000"/>
            </a:spcAft>
            <a:buChar char="•"/>
          </a:pPr>
          <a:r>
            <a:rPr lang="en-US" sz="3100" kern="1200" dirty="0"/>
            <a:t>Quantitative Data is the data that is numerical information</a:t>
          </a:r>
        </a:p>
        <a:p>
          <a:pPr marL="285750" lvl="1" indent="-285750" algn="l" defTabSz="1377950">
            <a:lnSpc>
              <a:spcPct val="100000"/>
            </a:lnSpc>
            <a:spcBef>
              <a:spcPct val="0"/>
            </a:spcBef>
            <a:spcAft>
              <a:spcPct val="15000"/>
            </a:spcAft>
            <a:buChar char="•"/>
          </a:pPr>
          <a:r>
            <a:rPr lang="en-US" sz="3100" kern="1200"/>
            <a:t>For example, “1”, “3.65” etc.</a:t>
          </a:r>
          <a:endParaRPr lang="en-US" sz="3100" kern="1200" dirty="0"/>
        </a:p>
      </dsp:txBody>
      <dsp:txXfrm>
        <a:off x="5291388" y="966519"/>
        <a:ext cx="4641526" cy="289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EC437-7447-4670-A634-D0EF3627EC23}">
      <dsp:nvSpPr>
        <dsp:cNvPr id="0" name=""/>
        <dsp:cNvSpPr/>
      </dsp:nvSpPr>
      <dsp:spPr>
        <a:xfrm>
          <a:off x="48" y="26334"/>
          <a:ext cx="4641526"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Discrete</a:t>
          </a:r>
        </a:p>
      </dsp:txBody>
      <dsp:txXfrm>
        <a:off x="48" y="26334"/>
        <a:ext cx="4641526" cy="806400"/>
      </dsp:txXfrm>
    </dsp:sp>
    <dsp:sp modelId="{9D776021-3F2E-47CA-A9C4-AB4FBE7523B7}">
      <dsp:nvSpPr>
        <dsp:cNvPr id="0" name=""/>
        <dsp:cNvSpPr/>
      </dsp:nvSpPr>
      <dsp:spPr>
        <a:xfrm>
          <a:off x="48" y="832734"/>
          <a:ext cx="4641526" cy="30743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100000"/>
            </a:lnSpc>
            <a:spcBef>
              <a:spcPct val="0"/>
            </a:spcBef>
            <a:spcAft>
              <a:spcPct val="15000"/>
            </a:spcAft>
            <a:buChar char="•"/>
          </a:pPr>
          <a:r>
            <a:rPr lang="en-US" sz="2800" kern="1200" dirty="0"/>
            <a:t>Can be expressed as a specific value.</a:t>
          </a:r>
        </a:p>
        <a:p>
          <a:pPr marL="285750" lvl="1" indent="-285750" algn="l" defTabSz="1244600">
            <a:lnSpc>
              <a:spcPct val="100000"/>
            </a:lnSpc>
            <a:spcBef>
              <a:spcPct val="0"/>
            </a:spcBef>
            <a:spcAft>
              <a:spcPct val="15000"/>
            </a:spcAft>
            <a:buChar char="•"/>
          </a:pPr>
          <a:r>
            <a:rPr lang="en-US" sz="2800" kern="1200" dirty="0"/>
            <a:t>For example, “Number of months in a year“, “Number of members in a family” etc.</a:t>
          </a:r>
        </a:p>
      </dsp:txBody>
      <dsp:txXfrm>
        <a:off x="48" y="832734"/>
        <a:ext cx="4641526" cy="3074399"/>
      </dsp:txXfrm>
    </dsp:sp>
    <dsp:sp modelId="{B14E1726-7900-4910-9FB3-C389A26BDDF1}">
      <dsp:nvSpPr>
        <dsp:cNvPr id="0" name=""/>
        <dsp:cNvSpPr/>
      </dsp:nvSpPr>
      <dsp:spPr>
        <a:xfrm>
          <a:off x="5291388" y="26334"/>
          <a:ext cx="4641526"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Continuous</a:t>
          </a:r>
        </a:p>
      </dsp:txBody>
      <dsp:txXfrm>
        <a:off x="5291388" y="26334"/>
        <a:ext cx="4641526" cy="806400"/>
      </dsp:txXfrm>
    </dsp:sp>
    <dsp:sp modelId="{A55DEBA0-D2E1-4834-9047-1BDB545190F7}">
      <dsp:nvSpPr>
        <dsp:cNvPr id="0" name=""/>
        <dsp:cNvSpPr/>
      </dsp:nvSpPr>
      <dsp:spPr>
        <a:xfrm>
          <a:off x="5291388" y="832734"/>
          <a:ext cx="4641526" cy="30743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100000"/>
            </a:lnSpc>
            <a:spcBef>
              <a:spcPct val="0"/>
            </a:spcBef>
            <a:spcAft>
              <a:spcPct val="15000"/>
            </a:spcAft>
            <a:buChar char="•"/>
          </a:pPr>
          <a:r>
            <a:rPr lang="en-US" sz="2800" kern="1200" dirty="0"/>
            <a:t>Can be any value in an interval</a:t>
          </a:r>
        </a:p>
        <a:p>
          <a:pPr marL="285750" lvl="1" indent="-285750" algn="l" defTabSz="1244600">
            <a:lnSpc>
              <a:spcPct val="100000"/>
            </a:lnSpc>
            <a:spcBef>
              <a:spcPct val="0"/>
            </a:spcBef>
            <a:spcAft>
              <a:spcPct val="15000"/>
            </a:spcAft>
            <a:buChar char="•"/>
          </a:pPr>
          <a:r>
            <a:rPr lang="en-US" sz="2800" kern="1200" dirty="0"/>
            <a:t>For example, “The amount of oxygen in the atmosphere”, “Age of members in a family”</a:t>
          </a:r>
        </a:p>
      </dsp:txBody>
      <dsp:txXfrm>
        <a:off x="5291388" y="832734"/>
        <a:ext cx="4641526" cy="3074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9AA6-7510-495E-95D1-4C3478056C7A}">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A62F60-5498-4445-AF4A-8A3459BE10C7}">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Predicting interests of the audience on different online video streaming platforms</a:t>
          </a:r>
        </a:p>
      </dsp:txBody>
      <dsp:txXfrm>
        <a:off x="378614" y="886531"/>
        <a:ext cx="2810360" cy="1744948"/>
      </dsp:txXfrm>
    </dsp:sp>
    <dsp:sp modelId="{A0C96967-1BE1-4AFF-A1CE-96B1143057CA}">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1BE18-026C-4EA6-8D91-433F4799C82B}">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Getting insights from customer reviews in online stores, food delivery apps etc.</a:t>
          </a:r>
        </a:p>
      </dsp:txBody>
      <dsp:txXfrm>
        <a:off x="3946203" y="886531"/>
        <a:ext cx="2810360" cy="1744948"/>
      </dsp:txXfrm>
    </dsp:sp>
    <dsp:sp modelId="{BDF8D145-F2C3-4CFF-B271-BAC234F432DB}">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7BDB5-CF00-4333-8E56-BAB00F856F13}">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Effective targeting of the advertisements</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15F16-B5C2-4CEF-AA0C-6E38E8BA4E7A}">
      <dsp:nvSpPr>
        <dsp:cNvPr id="0" name=""/>
        <dsp:cNvSpPr/>
      </dsp:nvSpPr>
      <dsp:spPr>
        <a:xfrm>
          <a:off x="1266" y="122678"/>
          <a:ext cx="4940907" cy="29645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Extracting meaningful insights from data is known as data science. </a:t>
          </a:r>
        </a:p>
      </dsp:txBody>
      <dsp:txXfrm>
        <a:off x="1266" y="122678"/>
        <a:ext cx="4940907" cy="2964544"/>
      </dsp:txXfrm>
    </dsp:sp>
    <dsp:sp modelId="{96BB25A7-5186-493C-8AE1-35913710A131}">
      <dsp:nvSpPr>
        <dsp:cNvPr id="0" name=""/>
        <dsp:cNvSpPr/>
      </dsp:nvSpPr>
      <dsp:spPr>
        <a:xfrm>
          <a:off x="5436265" y="122678"/>
          <a:ext cx="4940907" cy="2964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Data when investigated and carefully analyzed, provides insights which enriches our daily lives</a:t>
          </a:r>
        </a:p>
      </dsp:txBody>
      <dsp:txXfrm>
        <a:off x="5436265" y="122678"/>
        <a:ext cx="4940907" cy="2964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D77CA-33FF-456D-A82D-C72DC6F44B62}">
      <dsp:nvSpPr>
        <dsp:cNvPr id="0" name=""/>
        <dsp:cNvSpPr/>
      </dsp:nvSpPr>
      <dsp:spPr>
        <a:xfrm>
          <a:off x="4929" y="84625"/>
          <a:ext cx="1889521" cy="58064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Data Scientist</a:t>
          </a:r>
        </a:p>
      </dsp:txBody>
      <dsp:txXfrm>
        <a:off x="4929" y="84625"/>
        <a:ext cx="1889521" cy="580647"/>
      </dsp:txXfrm>
    </dsp:sp>
    <dsp:sp modelId="{27F2E3A1-9EFA-4586-A5C7-7F43F7D2F953}">
      <dsp:nvSpPr>
        <dsp:cNvPr id="0" name=""/>
        <dsp:cNvSpPr/>
      </dsp:nvSpPr>
      <dsp:spPr>
        <a:xfrm>
          <a:off x="4929" y="665272"/>
          <a:ext cx="1889521" cy="36014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Data Scientists are data enthusiasts who gather and analyze large sets of structured and unstructured data. They analyze, process, and model data and later interpret the results to create actionable plans for companies and organizations.</a:t>
          </a:r>
        </a:p>
      </dsp:txBody>
      <dsp:txXfrm>
        <a:off x="4929" y="665272"/>
        <a:ext cx="1889521" cy="3601440"/>
      </dsp:txXfrm>
    </dsp:sp>
    <dsp:sp modelId="{167EF1DB-2498-4AE9-BBD6-13869AFFBA62}">
      <dsp:nvSpPr>
        <dsp:cNvPr id="0" name=""/>
        <dsp:cNvSpPr/>
      </dsp:nvSpPr>
      <dsp:spPr>
        <a:xfrm>
          <a:off x="2158984" y="84625"/>
          <a:ext cx="1889521" cy="580647"/>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Business Intelligence Analyst</a:t>
          </a:r>
        </a:p>
      </dsp:txBody>
      <dsp:txXfrm>
        <a:off x="2158984" y="84625"/>
        <a:ext cx="1889521" cy="580647"/>
      </dsp:txXfrm>
    </dsp:sp>
    <dsp:sp modelId="{0EA63EE5-910A-4F60-99D9-33D520F8B4D3}">
      <dsp:nvSpPr>
        <dsp:cNvPr id="0" name=""/>
        <dsp:cNvSpPr/>
      </dsp:nvSpPr>
      <dsp:spPr>
        <a:xfrm>
          <a:off x="2158984" y="665272"/>
          <a:ext cx="1889521" cy="3601440"/>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Intelligence Analysts use data to assess the market and find the latest business trends in the industry. This helps to develop a clearer picture of how a company should shape its strategy.</a:t>
          </a:r>
        </a:p>
      </dsp:txBody>
      <dsp:txXfrm>
        <a:off x="2158984" y="665272"/>
        <a:ext cx="1889521" cy="3601440"/>
      </dsp:txXfrm>
    </dsp:sp>
    <dsp:sp modelId="{23DAA95E-DE53-4F11-9B60-3240616ED8DE}">
      <dsp:nvSpPr>
        <dsp:cNvPr id="0" name=""/>
        <dsp:cNvSpPr/>
      </dsp:nvSpPr>
      <dsp:spPr>
        <a:xfrm>
          <a:off x="4313039" y="84625"/>
          <a:ext cx="1889521" cy="58064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Data Engineer</a:t>
          </a:r>
        </a:p>
      </dsp:txBody>
      <dsp:txXfrm>
        <a:off x="4313039" y="84625"/>
        <a:ext cx="1889521" cy="580647"/>
      </dsp:txXfrm>
    </dsp:sp>
    <dsp:sp modelId="{42A88DB1-0866-4B52-8373-9659DEB40C99}">
      <dsp:nvSpPr>
        <dsp:cNvPr id="0" name=""/>
        <dsp:cNvSpPr/>
      </dsp:nvSpPr>
      <dsp:spPr>
        <a:xfrm>
          <a:off x="4313039" y="665272"/>
          <a:ext cx="1889521" cy="360144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Data Engineer examines not only the Data for their own business but also that of third parties. In addition to mining data, a data engineer creates robust algorithms to help analyze the data further.</a:t>
          </a:r>
        </a:p>
      </dsp:txBody>
      <dsp:txXfrm>
        <a:off x="4313039" y="665272"/>
        <a:ext cx="1889521" cy="3601440"/>
      </dsp:txXfrm>
    </dsp:sp>
    <dsp:sp modelId="{77942C5F-9181-4EA9-B7C6-592A3DEC97C0}">
      <dsp:nvSpPr>
        <dsp:cNvPr id="0" name=""/>
        <dsp:cNvSpPr/>
      </dsp:nvSpPr>
      <dsp:spPr>
        <a:xfrm>
          <a:off x="6467094" y="84625"/>
          <a:ext cx="1889521" cy="580647"/>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Data Architect</a:t>
          </a:r>
        </a:p>
      </dsp:txBody>
      <dsp:txXfrm>
        <a:off x="6467094" y="84625"/>
        <a:ext cx="1889521" cy="580647"/>
      </dsp:txXfrm>
    </dsp:sp>
    <dsp:sp modelId="{F06A7BF1-F384-4DDD-AA81-A32164491935}">
      <dsp:nvSpPr>
        <dsp:cNvPr id="0" name=""/>
        <dsp:cNvSpPr/>
      </dsp:nvSpPr>
      <dsp:spPr>
        <a:xfrm>
          <a:off x="6467094" y="665272"/>
          <a:ext cx="1889521" cy="3601440"/>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Data Architects work closely with users, system designers, and developers to create a blueprint that data management systems use to centralize, integrate and maintain the data sources.</a:t>
          </a:r>
          <a:endParaRPr lang="en-US" sz="1600" kern="1200" dirty="0"/>
        </a:p>
      </dsp:txBody>
      <dsp:txXfrm>
        <a:off x="6467094" y="665272"/>
        <a:ext cx="1889521" cy="3601440"/>
      </dsp:txXfrm>
    </dsp:sp>
    <dsp:sp modelId="{873F2F0C-8DF7-40A2-B9DD-4369C6168092}">
      <dsp:nvSpPr>
        <dsp:cNvPr id="0" name=""/>
        <dsp:cNvSpPr/>
      </dsp:nvSpPr>
      <dsp:spPr>
        <a:xfrm>
          <a:off x="8621148" y="84625"/>
          <a:ext cx="1889521" cy="58064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Senior Data Scientist</a:t>
          </a:r>
        </a:p>
      </dsp:txBody>
      <dsp:txXfrm>
        <a:off x="8621148" y="84625"/>
        <a:ext cx="1889521" cy="580647"/>
      </dsp:txXfrm>
    </dsp:sp>
    <dsp:sp modelId="{73F0D517-220D-411F-B1F0-4486A2389CDD}">
      <dsp:nvSpPr>
        <dsp:cNvPr id="0" name=""/>
        <dsp:cNvSpPr/>
      </dsp:nvSpPr>
      <dsp:spPr>
        <a:xfrm>
          <a:off x="8621148" y="665272"/>
          <a:ext cx="1889521" cy="360144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Senior Data Scientists anticipate the business's needs in the future. Although they might not be involved in gathering data, they play a high-level role in analyzing it. </a:t>
          </a:r>
          <a:endParaRPr lang="en-US" sz="1600" kern="1200" dirty="0"/>
        </a:p>
      </dsp:txBody>
      <dsp:txXfrm>
        <a:off x="8621148" y="665272"/>
        <a:ext cx="1889521" cy="3601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09C3B-C687-40D0-98D3-20E37690282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A18F5-D025-41CF-A96F-2F8F8907560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visualization is the representation of data or information in a graph, chart, or other visual formats</a:t>
          </a:r>
        </a:p>
      </dsp:txBody>
      <dsp:txXfrm>
        <a:off x="378614" y="886531"/>
        <a:ext cx="2810360" cy="1744948"/>
      </dsp:txXfrm>
    </dsp:sp>
    <dsp:sp modelId="{3FFEB365-99AE-4909-8E3F-3F158B6862E1}">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031F4-D7EF-45AD-B37B-517BA5E13C10}">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goal of data visualization is to communicate information clearly and efficiently to users.</a:t>
          </a:r>
        </a:p>
      </dsp:txBody>
      <dsp:txXfrm>
        <a:off x="3946203" y="886531"/>
        <a:ext cx="2810360" cy="1744948"/>
      </dsp:txXfrm>
    </dsp:sp>
    <dsp:sp modelId="{088A73C2-6C87-49E0-B2B2-3EA53357B0B9}">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01621-AAD1-42A7-A440-970B564E6B64}">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Provides a way to see and understand trends, outliers, and patterns in data. </a:t>
          </a:r>
        </a:p>
      </dsp:txBody>
      <dsp:txXfrm>
        <a:off x="7513791" y="886531"/>
        <a:ext cx="2810360" cy="1744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09C3B-C687-40D0-98D3-20E37690282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A18F5-D025-41CF-A96F-2F8F8907560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Quality of the Data </a:t>
          </a:r>
        </a:p>
      </dsp:txBody>
      <dsp:txXfrm>
        <a:off x="378614" y="886531"/>
        <a:ext cx="2810360" cy="1744948"/>
      </dsp:txXfrm>
    </dsp:sp>
    <dsp:sp modelId="{3FFEB365-99AE-4909-8E3F-3F158B6862E1}">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031F4-D7EF-45AD-B37B-517BA5E13C10}">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Completeness of data </a:t>
          </a:r>
          <a:endParaRPr lang="en-US" sz="3400" kern="1200" dirty="0"/>
        </a:p>
      </dsp:txBody>
      <dsp:txXfrm>
        <a:off x="3946203" y="886531"/>
        <a:ext cx="2810360" cy="1744948"/>
      </dsp:txXfrm>
    </dsp:sp>
    <dsp:sp modelId="{088A73C2-6C87-49E0-B2B2-3EA53357B0B9}">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01621-AAD1-42A7-A440-970B564E6B64}">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Format of data </a:t>
          </a:r>
        </a:p>
      </dsp:txBody>
      <dsp:txXfrm>
        <a:off x="7513791" y="886531"/>
        <a:ext cx="2810360" cy="1744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09C3B-C687-40D0-98D3-20E37690282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A18F5-D025-41CF-A96F-2F8F8907560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1" kern="1200" dirty="0"/>
            <a:t>Digital Advertisements</a:t>
          </a:r>
          <a:r>
            <a:rPr lang="en-US" sz="4500" kern="1200" dirty="0"/>
            <a:t> </a:t>
          </a:r>
        </a:p>
      </dsp:txBody>
      <dsp:txXfrm>
        <a:off x="696297" y="538547"/>
        <a:ext cx="4171627" cy="2590157"/>
      </dsp:txXfrm>
    </dsp:sp>
    <dsp:sp modelId="{FDDE3BD1-B32B-4C59-A091-6E7685A9B0C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CABDE-B24C-469F-A46E-B9A3816788C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1" kern="1200"/>
            <a:t>Speech Recognition </a:t>
          </a:r>
          <a:endParaRPr lang="en-US" sz="45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D69E6-9705-4DB3-BD18-4EEAB8F68D6A}" type="datetimeFigureOut">
              <a:rPr lang="en-US" smtClean="0"/>
              <a:t>9/27/2025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F1E83-F6B3-45ED-B724-DBCA5DE41509}" type="slidenum">
              <a:rPr lang="en-US" smtClean="0"/>
              <a:t>‹#›</a:t>
            </a:fld>
            <a:endParaRPr lang="en-US"/>
          </a:p>
        </p:txBody>
      </p:sp>
    </p:spTree>
    <p:extLst>
      <p:ext uri="{BB962C8B-B14F-4D97-AF65-F5344CB8AC3E}">
        <p14:creationId xmlns:p14="http://schemas.microsoft.com/office/powerpoint/2010/main" val="1952809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81522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2F1E83-F6B3-45ED-B724-DBCA5DE41509}" type="slidenum">
              <a:rPr lang="en-US" smtClean="0"/>
              <a:t>6</a:t>
            </a:fld>
            <a:endParaRPr lang="en-US"/>
          </a:p>
        </p:txBody>
      </p:sp>
    </p:spTree>
    <p:extLst>
      <p:ext uri="{BB962C8B-B14F-4D97-AF65-F5344CB8AC3E}">
        <p14:creationId xmlns:p14="http://schemas.microsoft.com/office/powerpoint/2010/main" val="248158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applications of data. Teachers can explain various other examples.</a:t>
            </a:r>
          </a:p>
        </p:txBody>
      </p:sp>
      <p:sp>
        <p:nvSpPr>
          <p:cNvPr id="4" name="Slide Number Placeholder 3"/>
          <p:cNvSpPr>
            <a:spLocks noGrp="1"/>
          </p:cNvSpPr>
          <p:nvPr>
            <p:ph type="sldNum" sz="quarter" idx="5"/>
          </p:nvPr>
        </p:nvSpPr>
        <p:spPr/>
        <p:txBody>
          <a:bodyPr/>
          <a:lstStyle/>
          <a:p>
            <a:fld id="{6B2F1E83-F6B3-45ED-B724-DBCA5DE41509}" type="slidenum">
              <a:rPr lang="en-US" smtClean="0"/>
              <a:t>8</a:t>
            </a:fld>
            <a:endParaRPr lang="en-US"/>
          </a:p>
        </p:txBody>
      </p:sp>
    </p:spTree>
    <p:extLst>
      <p:ext uri="{BB962C8B-B14F-4D97-AF65-F5344CB8AC3E}">
        <p14:creationId xmlns:p14="http://schemas.microsoft.com/office/powerpoint/2010/main" val="381338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the end of this chapter, we have a fun activity for the students.</a:t>
            </a:r>
          </a:p>
          <a:p>
            <a:endParaRPr lang="en-US"/>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4104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the end of this chapter, we have a fun activity for the students.</a:t>
            </a:r>
          </a:p>
          <a:p>
            <a:endParaRPr lang="en-US"/>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68606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the end of this chapter, we have a fun activity for the students.</a:t>
            </a:r>
          </a:p>
          <a:p>
            <a:endParaRPr lang="en-US"/>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51345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the end of this chapter, we have a fun activity for the students.</a:t>
            </a:r>
          </a:p>
          <a:p>
            <a:endParaRPr lang="en-US"/>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268662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end of this chapter, we have a fun activity for the students.</a:t>
            </a:r>
          </a:p>
          <a:p>
            <a:endParaRPr lang="en-US" dirty="0"/>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773977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4B6D-AF9A-4754-8113-F755B153B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7E7BC4-C1D7-4F3F-9423-06A2A5614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E349F7-DC51-4ED9-9FAD-F73D853665D0}"/>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DBF2FD0E-D3DE-4CFA-A922-9B113EDBD5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D18406-3F40-4EFE-B2A9-6E7DDCD2290F}"/>
              </a:ext>
            </a:extLst>
          </p:cNvPr>
          <p:cNvSpPr>
            <a:spLocks noGrp="1"/>
          </p:cNvSpPr>
          <p:nvPr>
            <p:ph type="sldNum" sz="quarter" idx="12"/>
          </p:nvPr>
        </p:nvSpPr>
        <p:spPr/>
        <p:txBody>
          <a:bodyPr/>
          <a:lstStyle/>
          <a:p>
            <a:fld id="{462F90C4-89DD-4996-B95E-7593B1B8E720}" type="slidenum">
              <a:rPr lang="en-GB" smtClean="0"/>
              <a:t>‹#›</a:t>
            </a:fld>
            <a:endParaRPr lang="en-GB"/>
          </a:p>
        </p:txBody>
      </p:sp>
      <p:grpSp>
        <p:nvGrpSpPr>
          <p:cNvPr id="8" name="Group 7">
            <a:extLst>
              <a:ext uri="{FF2B5EF4-FFF2-40B4-BE49-F238E27FC236}">
                <a16:creationId xmlns:a16="http://schemas.microsoft.com/office/drawing/2014/main" id="{4DA4E336-B448-46A2-A48C-9E13B2DD3E55}"/>
              </a:ext>
            </a:extLst>
          </p:cNvPr>
          <p:cNvGrpSpPr/>
          <p:nvPr userDrawn="1"/>
        </p:nvGrpSpPr>
        <p:grpSpPr>
          <a:xfrm>
            <a:off x="838200" y="146549"/>
            <a:ext cx="1759388" cy="480158"/>
            <a:chOff x="704557" y="181024"/>
            <a:chExt cx="1759388" cy="480158"/>
          </a:xfrm>
        </p:grpSpPr>
        <p:pic>
          <p:nvPicPr>
            <p:cNvPr id="9" name="Picture 8">
              <a:extLst>
                <a:ext uri="{FF2B5EF4-FFF2-40B4-BE49-F238E27FC236}">
                  <a16:creationId xmlns:a16="http://schemas.microsoft.com/office/drawing/2014/main" id="{5F001FDD-84B7-4C88-BE20-DA26CE1317AA}"/>
                </a:ext>
              </a:extLst>
            </p:cNvPr>
            <p:cNvPicPr/>
            <p:nvPr/>
          </p:nvPicPr>
          <p:blipFill>
            <a:blip r:embed="rId2">
              <a:extLst>
                <a:ext uri="{28A0092B-C50C-407E-A947-70E740481C1C}">
                  <a14:useLocalDpi xmlns:a14="http://schemas.microsoft.com/office/drawing/2010/main" val="0"/>
                </a:ext>
              </a:extLst>
            </a:blip>
            <a:stretch>
              <a:fillRect/>
            </a:stretch>
          </p:blipFill>
          <p:spPr>
            <a:xfrm>
              <a:off x="704557" y="181024"/>
              <a:ext cx="561535" cy="480158"/>
            </a:xfrm>
            <a:prstGeom prst="rect">
              <a:avLst/>
            </a:prstGeom>
          </p:spPr>
        </p:pic>
        <p:pic>
          <p:nvPicPr>
            <p:cNvPr id="10" name="Picture 9">
              <a:extLst>
                <a:ext uri="{FF2B5EF4-FFF2-40B4-BE49-F238E27FC236}">
                  <a16:creationId xmlns:a16="http://schemas.microsoft.com/office/drawing/2014/main" id="{868C7725-C67A-4879-AF26-84E3272CD6F3}"/>
                </a:ext>
              </a:extLst>
            </p:cNvPr>
            <p:cNvPicPr/>
            <p:nvPr/>
          </p:nvPicPr>
          <p:blipFill rotWithShape="1">
            <a:blip r:embed="rId3" cstate="print">
              <a:extLst>
                <a:ext uri="{28A0092B-C50C-407E-A947-70E740481C1C}">
                  <a14:useLocalDpi xmlns:a14="http://schemas.microsoft.com/office/drawing/2010/main" val="0"/>
                </a:ext>
              </a:extLst>
            </a:blip>
            <a:srcRect l="8539" t="19059" r="9021" b="24687"/>
            <a:stretch/>
          </p:blipFill>
          <p:spPr bwMode="auto">
            <a:xfrm>
              <a:off x="1266092" y="221747"/>
              <a:ext cx="1197853" cy="326294"/>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103481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F3C4-A9E9-48FB-82DF-DC98718CB4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9C6223-4EA5-4C69-866B-2703DE5B1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653403-CD59-48C3-9DC0-DD7BE4E2A21F}"/>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0448A6FC-5B72-47B6-8F3C-2D1777A1B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2C9F5-9D15-4EFA-B698-81115C4FF37A}"/>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24828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526CA-521B-461B-A24D-F5B28B1B9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4C670C-8573-43DE-BE43-2F112FEC8B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44781F-7D65-4070-BFF4-CE91A1DCF5E1}"/>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F0CB47A7-862F-4F3E-83E8-9EF619ABF7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D3DFE9-AC56-4678-AB5E-880DAD8452D9}"/>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15051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E807-33B9-4AEC-95EB-0D2FD14C99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CEE7B4-7FFD-44C9-AB4A-1263B2EB4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A9CE29-F1A0-4949-94C1-A4BC3224A71F}"/>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3C604F6D-5F36-4160-814D-04DD4D85EB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33C2FC-E787-4A82-9DB3-7D82ADBF588F}"/>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66544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F9B8-85FE-4F5B-92FE-36C557285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0443140-CA0E-4514-8B04-B00AD368A4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45770-420D-426E-91D1-BD28D0A04829}"/>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026AB187-848C-414F-8BB0-7ED3B864A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B11CC-F5A9-4D8A-AA5A-3248FFB8DF7A}"/>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53150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A669-4DA7-4A5B-8BF8-0DCFA0AE65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15313D-5B7B-4304-AC76-B0295B21B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07A17E-6577-4BDC-B171-BFF1EBB14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DA0AB0-437A-4C87-8B6A-A0BBF36B8300}"/>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6" name="Footer Placeholder 5">
            <a:extLst>
              <a:ext uri="{FF2B5EF4-FFF2-40B4-BE49-F238E27FC236}">
                <a16:creationId xmlns:a16="http://schemas.microsoft.com/office/drawing/2014/main" id="{98845A13-15A4-4FFE-8BAB-99549ED812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948039-AEBF-44BE-AD47-E48F77176145}"/>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404988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DD1C-60CF-46EB-9D66-5FE16217834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907208-FCE1-4DA3-9D35-4DEEF3FCD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8387A-F619-451E-B711-4EE9FA659F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5F6AE5-4461-4AB5-81D8-28443F661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CEF5B-29EF-4927-816E-8E688FBDE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239AD7-B369-40A7-91B3-A9088F3FAF17}"/>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8" name="Footer Placeholder 7">
            <a:extLst>
              <a:ext uri="{FF2B5EF4-FFF2-40B4-BE49-F238E27FC236}">
                <a16:creationId xmlns:a16="http://schemas.microsoft.com/office/drawing/2014/main" id="{8A3F6AA3-70F5-43B2-9CAA-312012FE59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3DEB12-13FE-432C-93A9-6DCA26E1DDA1}"/>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223616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F089-721E-4CC1-B0DC-358394F4EC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F53665-8062-4451-94D5-0150ECF4CF89}"/>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4" name="Footer Placeholder 3">
            <a:extLst>
              <a:ext uri="{FF2B5EF4-FFF2-40B4-BE49-F238E27FC236}">
                <a16:creationId xmlns:a16="http://schemas.microsoft.com/office/drawing/2014/main" id="{5BA76781-2F5E-4844-BCD9-1992C080D5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896D28-F960-4A3C-9029-371C045F4666}"/>
              </a:ext>
            </a:extLst>
          </p:cNvPr>
          <p:cNvSpPr>
            <a:spLocks noGrp="1"/>
          </p:cNvSpPr>
          <p:nvPr>
            <p:ph type="sldNum" sz="quarter" idx="12"/>
          </p:nvPr>
        </p:nvSpPr>
        <p:spPr/>
        <p:txBody>
          <a:bodyPr/>
          <a:lstStyle/>
          <a:p>
            <a:fld id="{462F90C4-89DD-4996-B95E-7593B1B8E720}" type="slidenum">
              <a:rPr lang="en-GB" smtClean="0"/>
              <a:t>‹#›</a:t>
            </a:fld>
            <a:endParaRPr lang="en-GB"/>
          </a:p>
        </p:txBody>
      </p:sp>
      <p:sp>
        <p:nvSpPr>
          <p:cNvPr id="6" name="TextBox 5">
            <a:extLst>
              <a:ext uri="{FF2B5EF4-FFF2-40B4-BE49-F238E27FC236}">
                <a16:creationId xmlns:a16="http://schemas.microsoft.com/office/drawing/2014/main" id="{679D97D3-E1EA-4BB2-86E3-5B70B55AF347}"/>
              </a:ext>
            </a:extLst>
          </p:cNvPr>
          <p:cNvSpPr txBox="1"/>
          <p:nvPr userDrawn="1"/>
        </p:nvSpPr>
        <p:spPr>
          <a:xfrm>
            <a:off x="779417" y="6352143"/>
            <a:ext cx="3030583" cy="369332"/>
          </a:xfrm>
          <a:prstGeom prst="rect">
            <a:avLst/>
          </a:prstGeom>
          <a:noFill/>
        </p:spPr>
        <p:txBody>
          <a:bodyPr wrap="square" rtlCol="0">
            <a:spAutoFit/>
          </a:bodyPr>
          <a:lstStyle/>
          <a:p>
            <a:r>
              <a:rPr lang="en-US" dirty="0">
                <a:solidFill>
                  <a:schemeClr val="bg1">
                    <a:lumMod val="65000"/>
                  </a:schemeClr>
                </a:solidFill>
              </a:rPr>
              <a:t>DRAFT</a:t>
            </a:r>
          </a:p>
        </p:txBody>
      </p:sp>
    </p:spTree>
    <p:extLst>
      <p:ext uri="{BB962C8B-B14F-4D97-AF65-F5344CB8AC3E}">
        <p14:creationId xmlns:p14="http://schemas.microsoft.com/office/powerpoint/2010/main" val="170547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86F6D-DA3A-4575-A3E0-892562A80855}"/>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3" name="Footer Placeholder 2">
            <a:extLst>
              <a:ext uri="{FF2B5EF4-FFF2-40B4-BE49-F238E27FC236}">
                <a16:creationId xmlns:a16="http://schemas.microsoft.com/office/drawing/2014/main" id="{D8DF8A86-5A7C-4E16-BB6D-548948960D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660F62-3B60-4820-B7AB-FA4DCE23EDBF}"/>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256106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A8CD-6B41-4484-B2C3-A1156D82C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CD7425-7CC5-4243-A917-5AAB12B1A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CA81F7-9C04-4857-AFAE-8CD59BC51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7603-F845-49F6-8018-B333459443CB}"/>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6" name="Footer Placeholder 5">
            <a:extLst>
              <a:ext uri="{FF2B5EF4-FFF2-40B4-BE49-F238E27FC236}">
                <a16:creationId xmlns:a16="http://schemas.microsoft.com/office/drawing/2014/main" id="{81C4C7E7-885B-4BAB-B7D0-2A17337A21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9FFD03-56B6-45B9-A8A3-58FCCA12BD35}"/>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318001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EFAE-18B3-41DD-B0DE-2D9CCA33D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7EA277-E05C-4160-98CE-BF28714AD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814F05-8D82-4FE4-B249-0B743629C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F0648-F9F6-45D6-8AF0-6E0CE3CC456D}"/>
              </a:ext>
            </a:extLst>
          </p:cNvPr>
          <p:cNvSpPr>
            <a:spLocks noGrp="1"/>
          </p:cNvSpPr>
          <p:nvPr>
            <p:ph type="dt" sz="half" idx="10"/>
          </p:nvPr>
        </p:nvSpPr>
        <p:spPr/>
        <p:txBody>
          <a:bodyPr/>
          <a:lstStyle/>
          <a:p>
            <a:fld id="{9E833D8C-2537-4CE0-B798-53A071B62C8E}" type="datetimeFigureOut">
              <a:rPr lang="en-GB" smtClean="0"/>
              <a:t>27/09/2025</a:t>
            </a:fld>
            <a:endParaRPr lang="en-GB"/>
          </a:p>
        </p:txBody>
      </p:sp>
      <p:sp>
        <p:nvSpPr>
          <p:cNvPr id="6" name="Footer Placeholder 5">
            <a:extLst>
              <a:ext uri="{FF2B5EF4-FFF2-40B4-BE49-F238E27FC236}">
                <a16:creationId xmlns:a16="http://schemas.microsoft.com/office/drawing/2014/main" id="{EC2A0D6F-30FF-40D5-9D77-85EFCB1BB7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A23B0E-4684-423B-B55D-C06AF9F89C76}"/>
              </a:ext>
            </a:extLst>
          </p:cNvPr>
          <p:cNvSpPr>
            <a:spLocks noGrp="1"/>
          </p:cNvSpPr>
          <p:nvPr>
            <p:ph type="sldNum" sz="quarter" idx="12"/>
          </p:nvPr>
        </p:nvSpPr>
        <p:spPr/>
        <p:txBody>
          <a:bodyPr/>
          <a:lstStyle/>
          <a:p>
            <a:fld id="{462F90C4-89DD-4996-B95E-7593B1B8E720}" type="slidenum">
              <a:rPr lang="en-GB" smtClean="0"/>
              <a:t>‹#›</a:t>
            </a:fld>
            <a:endParaRPr lang="en-GB"/>
          </a:p>
        </p:txBody>
      </p:sp>
    </p:spTree>
    <p:extLst>
      <p:ext uri="{BB962C8B-B14F-4D97-AF65-F5344CB8AC3E}">
        <p14:creationId xmlns:p14="http://schemas.microsoft.com/office/powerpoint/2010/main" val="416917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95B25-417E-48C4-9D27-1319821C6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5CDD58-B754-45C5-8AC7-3163F1A51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709777-3EF4-4040-B0DF-8FF02F181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33D8C-2537-4CE0-B798-53A071B62C8E}" type="datetimeFigureOut">
              <a:rPr lang="en-GB" smtClean="0"/>
              <a:t>27/09/2025</a:t>
            </a:fld>
            <a:endParaRPr lang="en-GB"/>
          </a:p>
        </p:txBody>
      </p:sp>
      <p:sp>
        <p:nvSpPr>
          <p:cNvPr id="5" name="Footer Placeholder 4">
            <a:extLst>
              <a:ext uri="{FF2B5EF4-FFF2-40B4-BE49-F238E27FC236}">
                <a16:creationId xmlns:a16="http://schemas.microsoft.com/office/drawing/2014/main" id="{4B4E5E27-9422-4EC3-817C-F207CA77A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62E1174-AE7E-4BC0-AB7E-B9529D8AA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F90C4-89DD-4996-B95E-7593B1B8E720}" type="slidenum">
              <a:rPr lang="en-GB" smtClean="0"/>
              <a:t>‹#›</a:t>
            </a:fld>
            <a:endParaRPr lang="en-GB"/>
          </a:p>
        </p:txBody>
      </p:sp>
      <p:grpSp>
        <p:nvGrpSpPr>
          <p:cNvPr id="7" name="Group 6">
            <a:extLst>
              <a:ext uri="{FF2B5EF4-FFF2-40B4-BE49-F238E27FC236}">
                <a16:creationId xmlns:a16="http://schemas.microsoft.com/office/drawing/2014/main" id="{B214D62D-7519-4232-84CF-1EA9148DB845}"/>
              </a:ext>
            </a:extLst>
          </p:cNvPr>
          <p:cNvGrpSpPr/>
          <p:nvPr userDrawn="1"/>
        </p:nvGrpSpPr>
        <p:grpSpPr>
          <a:xfrm>
            <a:off x="838200" y="146549"/>
            <a:ext cx="1759388" cy="480158"/>
            <a:chOff x="704557" y="181024"/>
            <a:chExt cx="1759388" cy="480158"/>
          </a:xfrm>
        </p:grpSpPr>
        <p:pic>
          <p:nvPicPr>
            <p:cNvPr id="8" name="Picture 7">
              <a:extLst>
                <a:ext uri="{FF2B5EF4-FFF2-40B4-BE49-F238E27FC236}">
                  <a16:creationId xmlns:a16="http://schemas.microsoft.com/office/drawing/2014/main" id="{B16C7B2C-6BF7-46D9-8701-A1EE501AC3D1}"/>
                </a:ext>
              </a:extLst>
            </p:cNvPr>
            <p:cNvPicPr/>
            <p:nvPr/>
          </p:nvPicPr>
          <p:blipFill>
            <a:blip r:embed="rId13">
              <a:extLst>
                <a:ext uri="{28A0092B-C50C-407E-A947-70E740481C1C}">
                  <a14:useLocalDpi xmlns:a14="http://schemas.microsoft.com/office/drawing/2010/main" val="0"/>
                </a:ext>
              </a:extLst>
            </a:blip>
            <a:stretch>
              <a:fillRect/>
            </a:stretch>
          </p:blipFill>
          <p:spPr>
            <a:xfrm>
              <a:off x="704557" y="181024"/>
              <a:ext cx="561535" cy="480158"/>
            </a:xfrm>
            <a:prstGeom prst="rect">
              <a:avLst/>
            </a:prstGeom>
          </p:spPr>
        </p:pic>
        <p:pic>
          <p:nvPicPr>
            <p:cNvPr id="9" name="Picture 8">
              <a:extLst>
                <a:ext uri="{FF2B5EF4-FFF2-40B4-BE49-F238E27FC236}">
                  <a16:creationId xmlns:a16="http://schemas.microsoft.com/office/drawing/2014/main" id="{786CFCDE-36EB-455B-8FC4-0B586938C9B4}"/>
                </a:ext>
              </a:extLst>
            </p:cNvPr>
            <p:cNvPicPr/>
            <p:nvPr/>
          </p:nvPicPr>
          <p:blipFill rotWithShape="1">
            <a:blip r:embed="rId14" cstate="print">
              <a:extLst>
                <a:ext uri="{28A0092B-C50C-407E-A947-70E740481C1C}">
                  <a14:useLocalDpi xmlns:a14="http://schemas.microsoft.com/office/drawing/2010/main" val="0"/>
                </a:ext>
              </a:extLst>
            </a:blip>
            <a:srcRect l="8539" t="19059" r="9021" b="24687"/>
            <a:stretch/>
          </p:blipFill>
          <p:spPr bwMode="auto">
            <a:xfrm>
              <a:off x="1266092" y="221747"/>
              <a:ext cx="1197853" cy="326294"/>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02203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F8158D-386E-4825-9436-0D198B5391D9}"/>
              </a:ext>
            </a:extLst>
          </p:cNvPr>
          <p:cNvPicPr/>
          <p:nvPr/>
        </p:nvPicPr>
        <p:blipFill rotWithShape="1">
          <a:blip r:embed="rId2">
            <a:extLst>
              <a:ext uri="{28A0092B-C50C-407E-A947-70E740481C1C}">
                <a14:useLocalDpi xmlns:a14="http://schemas.microsoft.com/office/drawing/2010/main" val="0"/>
              </a:ext>
            </a:extLst>
          </a:blip>
          <a:srcRect l="1598" t="9091" r="21700"/>
          <a:stretch/>
        </p:blipFill>
        <p:spPr bwMode="auto">
          <a:xfrm>
            <a:off x="3523488" y="10"/>
            <a:ext cx="8668512" cy="6857990"/>
          </a:xfrm>
          <a:prstGeom prst="rect">
            <a:avLst/>
          </a:prstGeom>
          <a:noFill/>
        </p:spPr>
      </p:pic>
      <p:sp>
        <p:nvSpPr>
          <p:cNvPr id="4" name="Rectangle 3">
            <a:extLst>
              <a:ext uri="{FF2B5EF4-FFF2-40B4-BE49-F238E27FC236}">
                <a16:creationId xmlns:a16="http://schemas.microsoft.com/office/drawing/2014/main" id="{6510E805-42F0-4556-BA29-F2FFD9C9176D}"/>
              </a:ext>
            </a:extLst>
          </p:cNvPr>
          <p:cNvSpPr/>
          <p:nvPr/>
        </p:nvSpPr>
        <p:spPr>
          <a:xfrm>
            <a:off x="487594" y="1397671"/>
            <a:ext cx="4023360" cy="3204134"/>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4800" dirty="0">
                <a:effectLst/>
                <a:latin typeface="+mj-lt"/>
                <a:ea typeface="+mj-ea"/>
                <a:cs typeface="+mj-cs"/>
              </a:rPr>
              <a:t>Getting started with Data Science</a:t>
            </a:r>
          </a:p>
        </p:txBody>
      </p:sp>
      <p:sp>
        <p:nvSpPr>
          <p:cNvPr id="5" name="Rectangle 4">
            <a:extLst>
              <a:ext uri="{FF2B5EF4-FFF2-40B4-BE49-F238E27FC236}">
                <a16:creationId xmlns:a16="http://schemas.microsoft.com/office/drawing/2014/main" id="{4C5CEB02-3309-4E4F-9936-C02ACBD52857}"/>
              </a:ext>
            </a:extLst>
          </p:cNvPr>
          <p:cNvSpPr/>
          <p:nvPr/>
        </p:nvSpPr>
        <p:spPr>
          <a:xfrm>
            <a:off x="3523488" y="1517965"/>
            <a:ext cx="5076825" cy="793115"/>
          </a:xfrm>
          <a:prstGeom prst="rect">
            <a:avLst/>
          </a:prstGeom>
          <a:solidFill>
            <a:srgbClr val="2D2D2D">
              <a:alpha val="89804"/>
            </a:srgbClr>
          </a:solidFill>
          <a:ln>
            <a:noFill/>
          </a:ln>
        </p:spPr>
        <p:style>
          <a:lnRef idx="0">
            <a:schemeClr val="accent1"/>
          </a:lnRef>
          <a:fillRef idx="1">
            <a:schemeClr val="accent1"/>
          </a:fillRef>
          <a:effectRef idx="0">
            <a:schemeClr val="dk1"/>
          </a:effectRef>
          <a:fontRef idx="minor">
            <a:schemeClr val="lt1"/>
          </a:fontRef>
        </p:style>
        <p:txBody>
          <a:bodyPr rtlCol="0" anchor="ctr">
            <a:noAutofit/>
          </a:bodyPr>
          <a:lstStyle/>
          <a:p>
            <a:pPr algn="ctr">
              <a:lnSpc>
                <a:spcPct val="107000"/>
              </a:lnSpc>
              <a:spcAft>
                <a:spcPts val="800"/>
              </a:spcAft>
            </a:pPr>
            <a:r>
              <a:rPr lang="en-US" sz="2000" dirty="0">
                <a:effectLst/>
                <a:ea typeface="Arial" panose="020B0604020202020204" pitchFamily="34" charset="0"/>
                <a:cs typeface="Times New Roman" panose="02020603050405020304" pitchFamily="18" charset="0"/>
              </a:rPr>
              <a:t>Data Science</a:t>
            </a:r>
            <a:endParaRPr lang="en-GB" sz="1100" dirty="0">
              <a:effectLs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531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72197" y="837760"/>
            <a:ext cx="9944100" cy="1554163"/>
          </a:xfrm>
        </p:spPr>
        <p:txBody>
          <a:bodyPr vert="horz" lIns="91440" tIns="45720" rIns="91440" bIns="45720" rtlCol="0" anchor="ctr">
            <a:normAutofit/>
          </a:bodyPr>
          <a:lstStyle/>
          <a:p>
            <a:r>
              <a:rPr lang="en-US" sz="4800" kern="1200" dirty="0">
                <a:solidFill>
                  <a:schemeClr val="tx1"/>
                </a:solidFill>
                <a:latin typeface="+mj-lt"/>
                <a:ea typeface="+mj-ea"/>
                <a:cs typeface="+mj-cs"/>
              </a:rPr>
              <a:t>Careers in data science?</a:t>
            </a:r>
          </a:p>
        </p:txBody>
      </p:sp>
      <p:sp>
        <p:nvSpPr>
          <p:cNvPr id="9" name="TextBox 8">
            <a:extLst>
              <a:ext uri="{FF2B5EF4-FFF2-40B4-BE49-F238E27FC236}">
                <a16:creationId xmlns:a16="http://schemas.microsoft.com/office/drawing/2014/main" id="{E1281C20-E21C-4FF6-BAE4-23B22B86B766}"/>
              </a:ext>
            </a:extLst>
          </p:cNvPr>
          <p:cNvSpPr txBox="1"/>
          <p:nvPr/>
        </p:nvSpPr>
        <p:spPr>
          <a:xfrm>
            <a:off x="874978" y="2391923"/>
            <a:ext cx="9941319" cy="3124658"/>
          </a:xfrm>
          <a:prstGeom prst="rect">
            <a:avLst/>
          </a:prstGeom>
        </p:spPr>
        <p:txBody>
          <a:bodyPr vert="horz" lIns="91440" tIns="45720" rIns="91440" bIns="45720" rtlCol="0" anchor="ctr">
            <a:normAutofit/>
          </a:bodyPr>
          <a:lstStyle/>
          <a:p>
            <a:pPr>
              <a:lnSpc>
                <a:spcPct val="90000"/>
              </a:lnSpc>
              <a:spcAft>
                <a:spcPts val="600"/>
              </a:spcAft>
            </a:pPr>
            <a:r>
              <a:rPr lang="en-US" sz="2400" dirty="0"/>
              <a:t>Learning data science offers multiple career options. Some of the common job titles for data scientists include</a:t>
            </a:r>
          </a:p>
          <a:p>
            <a:pPr marL="800100" lvl="1" indent="-228600">
              <a:lnSpc>
                <a:spcPct val="90000"/>
              </a:lnSpc>
              <a:spcAft>
                <a:spcPts val="600"/>
              </a:spcAft>
              <a:buFont typeface="Arial" panose="020B0604020202020204" pitchFamily="34" charset="0"/>
              <a:buChar char="•"/>
            </a:pPr>
            <a:r>
              <a:rPr lang="en-US" sz="2400" dirty="0"/>
              <a:t>Data Scientist</a:t>
            </a:r>
          </a:p>
          <a:p>
            <a:pPr marL="800100" lvl="1" indent="-228600">
              <a:lnSpc>
                <a:spcPct val="90000"/>
              </a:lnSpc>
              <a:spcAft>
                <a:spcPts val="600"/>
              </a:spcAft>
              <a:buFont typeface="Arial" panose="020B0604020202020204" pitchFamily="34" charset="0"/>
              <a:buChar char="•"/>
            </a:pPr>
            <a:r>
              <a:rPr lang="en-US" sz="2400" dirty="0"/>
              <a:t>Business Intelligence Analyst</a:t>
            </a:r>
          </a:p>
          <a:p>
            <a:pPr marL="800100" lvl="1" indent="-228600">
              <a:lnSpc>
                <a:spcPct val="90000"/>
              </a:lnSpc>
              <a:spcAft>
                <a:spcPts val="600"/>
              </a:spcAft>
              <a:buFont typeface="Arial" panose="020B0604020202020204" pitchFamily="34" charset="0"/>
              <a:buChar char="•"/>
            </a:pPr>
            <a:r>
              <a:rPr lang="en-US" sz="2400" dirty="0"/>
              <a:t>Data Mining Engineer</a:t>
            </a:r>
          </a:p>
          <a:p>
            <a:pPr marL="800100" lvl="1" indent="-228600">
              <a:lnSpc>
                <a:spcPct val="90000"/>
              </a:lnSpc>
              <a:spcAft>
                <a:spcPts val="600"/>
              </a:spcAft>
              <a:buFont typeface="Arial" panose="020B0604020202020204" pitchFamily="34" charset="0"/>
              <a:buChar char="•"/>
            </a:pPr>
            <a:r>
              <a:rPr lang="en-US" sz="2400" dirty="0"/>
              <a:t>Data Architect</a:t>
            </a:r>
          </a:p>
          <a:p>
            <a:pPr marL="800100" lvl="1" indent="-228600">
              <a:lnSpc>
                <a:spcPct val="90000"/>
              </a:lnSpc>
              <a:spcAft>
                <a:spcPts val="600"/>
              </a:spcAft>
              <a:buFont typeface="Arial" panose="020B0604020202020204" pitchFamily="34" charset="0"/>
              <a:buChar char="•"/>
            </a:pPr>
            <a:r>
              <a:rPr lang="en-US" sz="2400" dirty="0"/>
              <a:t>Senior Data Scientist</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540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38200" y="681037"/>
            <a:ext cx="10515600" cy="1133475"/>
          </a:xfrm>
        </p:spPr>
        <p:txBody>
          <a:bodyPr vert="horz" lIns="91440" tIns="45720" rIns="91440" bIns="45720" rtlCol="0">
            <a:normAutofit/>
          </a:bodyPr>
          <a:lstStyle/>
          <a:p>
            <a:r>
              <a:rPr lang="en-US" sz="5200" kern="1200" dirty="0">
                <a:latin typeface="+mj-lt"/>
                <a:ea typeface="+mj-ea"/>
                <a:cs typeface="+mj-cs"/>
              </a:rPr>
              <a:t>Careers in data science?</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Diagram 1">
            <a:extLst>
              <a:ext uri="{FF2B5EF4-FFF2-40B4-BE49-F238E27FC236}">
                <a16:creationId xmlns:a16="http://schemas.microsoft.com/office/drawing/2014/main" id="{AB63F2E9-E254-40A0-BD96-CC4AC11602FD}"/>
              </a:ext>
            </a:extLst>
          </p:cNvPr>
          <p:cNvGraphicFramePr/>
          <p:nvPr>
            <p:extLst>
              <p:ext uri="{D42A27DB-BD31-4B8C-83A1-F6EECF244321}">
                <p14:modId xmlns:p14="http://schemas.microsoft.com/office/powerpoint/2010/main" val="4067065428"/>
              </p:ext>
            </p:extLst>
          </p:nvPr>
        </p:nvGraphicFramePr>
        <p:xfrm>
          <a:off x="838200" y="200850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23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38138" y="859975"/>
            <a:ext cx="5243513" cy="2225675"/>
          </a:xfrm>
        </p:spPr>
        <p:txBody>
          <a:bodyPr vert="horz" lIns="91440" tIns="45720" rIns="91440" bIns="45720" rtlCol="0" anchor="t">
            <a:normAutofit/>
          </a:bodyPr>
          <a:lstStyle/>
          <a:p>
            <a:r>
              <a:rPr lang="en-US" sz="5600" kern="1200" dirty="0">
                <a:solidFill>
                  <a:schemeClr val="tx1"/>
                </a:solidFill>
                <a:latin typeface="+mj-lt"/>
                <a:ea typeface="+mj-ea"/>
                <a:cs typeface="+mj-cs"/>
              </a:rPr>
              <a:t>How data science helps us?</a:t>
            </a:r>
          </a:p>
        </p:txBody>
      </p:sp>
      <p:pic>
        <p:nvPicPr>
          <p:cNvPr id="88" name="Graphic 87" descr="Question mark">
            <a:extLst>
              <a:ext uri="{FF2B5EF4-FFF2-40B4-BE49-F238E27FC236}">
                <a16:creationId xmlns:a16="http://schemas.microsoft.com/office/drawing/2014/main" id="{13D5A0CC-AAF7-4B16-88A4-3CD984556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2409" y="3003053"/>
            <a:ext cx="2994972" cy="2994972"/>
          </a:xfrm>
          <a:prstGeom prst="rect">
            <a:avLst/>
          </a:prstGeom>
        </p:spPr>
      </p:pic>
      <p:sp>
        <p:nvSpPr>
          <p:cNvPr id="9" name="TextBox 8">
            <a:extLst>
              <a:ext uri="{FF2B5EF4-FFF2-40B4-BE49-F238E27FC236}">
                <a16:creationId xmlns:a16="http://schemas.microsoft.com/office/drawing/2014/main" id="{E1281C20-E21C-4FF6-BAE4-23B22B86B766}"/>
              </a:ext>
            </a:extLst>
          </p:cNvPr>
          <p:cNvSpPr txBox="1"/>
          <p:nvPr/>
        </p:nvSpPr>
        <p:spPr>
          <a:xfrm>
            <a:off x="6081651" y="879355"/>
            <a:ext cx="5942709" cy="5120755"/>
          </a:xfrm>
          <a:prstGeom prst="rect">
            <a:avLst/>
          </a:prstGeom>
        </p:spPr>
        <p:txBody>
          <a:bodyPr vert="horz" lIns="91440" tIns="45720" rIns="91440" bIns="45720" rtlCol="0" anchor="ctr">
            <a:normAutofit/>
          </a:bodyPr>
          <a:lstStyle/>
          <a:p>
            <a:pPr>
              <a:lnSpc>
                <a:spcPct val="90000"/>
              </a:lnSpc>
              <a:spcAft>
                <a:spcPts val="600"/>
              </a:spcAft>
            </a:pPr>
            <a:r>
              <a:rPr lang="en-US" sz="2400" dirty="0"/>
              <a:t>Simply stated, data science helps us answer different types of questions from data. Some common questions to ask from data are:</a:t>
            </a:r>
          </a:p>
          <a:p>
            <a:pPr marL="457200" indent="-228600">
              <a:lnSpc>
                <a:spcPct val="90000"/>
              </a:lnSpc>
              <a:spcAft>
                <a:spcPts val="600"/>
              </a:spcAft>
              <a:buFont typeface="Arial" panose="020B0604020202020204" pitchFamily="34" charset="0"/>
              <a:buChar char="•"/>
            </a:pPr>
            <a:r>
              <a:rPr lang="en-US" sz="2400" dirty="0"/>
              <a:t>Which class does this belong to - A or B?</a:t>
            </a:r>
          </a:p>
          <a:p>
            <a:pPr marL="457200" indent="-228600">
              <a:lnSpc>
                <a:spcPct val="90000"/>
              </a:lnSpc>
              <a:spcAft>
                <a:spcPts val="600"/>
              </a:spcAft>
              <a:buFont typeface="Arial" panose="020B0604020202020204" pitchFamily="34" charset="0"/>
              <a:buChar char="•"/>
            </a:pPr>
            <a:r>
              <a:rPr lang="en-US" sz="2400" dirty="0"/>
              <a:t>Is this an outlier?</a:t>
            </a:r>
          </a:p>
          <a:p>
            <a:pPr marL="457200" indent="-228600">
              <a:lnSpc>
                <a:spcPct val="90000"/>
              </a:lnSpc>
              <a:spcAft>
                <a:spcPts val="600"/>
              </a:spcAft>
              <a:buFont typeface="Arial" panose="020B0604020202020204" pitchFamily="34" charset="0"/>
              <a:buChar char="•"/>
            </a:pPr>
            <a:r>
              <a:rPr lang="en-US" sz="2400" dirty="0"/>
              <a:t>What should be done now?</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6706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645065" y="772195"/>
            <a:ext cx="5450935" cy="1200150"/>
          </a:xfrm>
        </p:spPr>
        <p:txBody>
          <a:bodyPr vert="horz" lIns="91440" tIns="45720" rIns="91440" bIns="45720" rtlCol="0" anchor="b">
            <a:normAutofit/>
          </a:bodyPr>
          <a:lstStyle/>
          <a:p>
            <a:pPr marL="228600">
              <a:spcAft>
                <a:spcPts val="600"/>
              </a:spcAft>
            </a:pPr>
            <a:r>
              <a:rPr lang="en-US" sz="3300" kern="1200" dirty="0">
                <a:solidFill>
                  <a:schemeClr val="tx1"/>
                </a:solidFill>
                <a:latin typeface="+mj-lt"/>
                <a:ea typeface="+mj-ea"/>
                <a:cs typeface="+mj-cs"/>
              </a:rPr>
              <a:t>Which class does this belong to - A or B?</a:t>
            </a:r>
          </a:p>
        </p:txBody>
      </p:sp>
      <p:sp>
        <p:nvSpPr>
          <p:cNvPr id="9" name="TextBox 8">
            <a:extLst>
              <a:ext uri="{FF2B5EF4-FFF2-40B4-BE49-F238E27FC236}">
                <a16:creationId xmlns:a16="http://schemas.microsoft.com/office/drawing/2014/main" id="{E1281C20-E21C-4FF6-BAE4-23B22B86B766}"/>
              </a:ext>
            </a:extLst>
          </p:cNvPr>
          <p:cNvSpPr txBox="1"/>
          <p:nvPr/>
        </p:nvSpPr>
        <p:spPr>
          <a:xfrm>
            <a:off x="963071" y="2186893"/>
            <a:ext cx="4763573" cy="3787743"/>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2400" dirty="0"/>
              <a:t>The answers to some questions can only be from a definite number of options. </a:t>
            </a:r>
          </a:p>
          <a:p>
            <a:pPr>
              <a:lnSpc>
                <a:spcPct val="90000"/>
              </a:lnSpc>
              <a:spcAft>
                <a:spcPts val="600"/>
              </a:spcAft>
            </a:pPr>
            <a:r>
              <a:rPr lang="en-US" sz="2400" dirty="0"/>
              <a:t>For example, </a:t>
            </a:r>
          </a:p>
          <a:p>
            <a:pPr>
              <a:lnSpc>
                <a:spcPct val="90000"/>
              </a:lnSpc>
              <a:spcAft>
                <a:spcPts val="600"/>
              </a:spcAft>
            </a:pPr>
            <a:r>
              <a:rPr lang="en-US" sz="2400" b="1" dirty="0"/>
              <a:t>Q: </a:t>
            </a:r>
            <a:r>
              <a:rPr lang="en-US" sz="2400" dirty="0"/>
              <a:t>Will it rain today?</a:t>
            </a:r>
          </a:p>
          <a:p>
            <a:pPr>
              <a:lnSpc>
                <a:spcPct val="90000"/>
              </a:lnSpc>
              <a:spcAft>
                <a:spcPts val="600"/>
              </a:spcAft>
            </a:pPr>
            <a:r>
              <a:rPr lang="en-US" sz="2400" b="1" dirty="0"/>
              <a:t>A: </a:t>
            </a:r>
            <a:r>
              <a:rPr lang="en-US" sz="2400" dirty="0"/>
              <a:t>Yes/No</a:t>
            </a:r>
          </a:p>
          <a:p>
            <a:pPr>
              <a:lnSpc>
                <a:spcPct val="90000"/>
              </a:lnSpc>
              <a:spcAft>
                <a:spcPts val="600"/>
              </a:spcAft>
            </a:pPr>
            <a:r>
              <a:rPr lang="en-US" sz="2400" b="1" dirty="0"/>
              <a:t>Q: </a:t>
            </a:r>
            <a:r>
              <a:rPr lang="en-US" sz="2400" dirty="0"/>
              <a:t>Will the weather be hot or cold?</a:t>
            </a:r>
          </a:p>
          <a:p>
            <a:pPr>
              <a:lnSpc>
                <a:spcPct val="90000"/>
              </a:lnSpc>
              <a:spcAft>
                <a:spcPts val="600"/>
              </a:spcAft>
            </a:pPr>
            <a:r>
              <a:rPr lang="en-US" sz="2400" b="1" dirty="0"/>
              <a:t>A: </a:t>
            </a:r>
            <a:r>
              <a:rPr lang="en-US" sz="2400" dirty="0"/>
              <a:t>Hot/Cold</a:t>
            </a:r>
          </a:p>
          <a:p>
            <a:pPr>
              <a:lnSpc>
                <a:spcPct val="90000"/>
              </a:lnSpc>
              <a:spcAft>
                <a:spcPts val="600"/>
              </a:spcAft>
            </a:pPr>
            <a:endParaRPr lang="en-US" sz="2400" dirty="0"/>
          </a:p>
          <a:p>
            <a:pPr>
              <a:lnSpc>
                <a:spcPct val="90000"/>
              </a:lnSpc>
              <a:spcAft>
                <a:spcPts val="600"/>
              </a:spcAft>
            </a:pPr>
            <a:r>
              <a:rPr lang="en-US" sz="2400" dirty="0"/>
              <a:t>To make such predictions, we use a family of algorithms called </a:t>
            </a:r>
            <a:r>
              <a:rPr lang="en-US" sz="2400" b="1" dirty="0"/>
              <a:t>classification algorithms. </a:t>
            </a:r>
          </a:p>
        </p:txBody>
      </p:sp>
      <p:pic>
        <p:nvPicPr>
          <p:cNvPr id="12" name="Picture 11">
            <a:extLst>
              <a:ext uri="{FF2B5EF4-FFF2-40B4-BE49-F238E27FC236}">
                <a16:creationId xmlns:a16="http://schemas.microsoft.com/office/drawing/2014/main" id="{70F2EE23-B5E6-4A73-9BC5-C4D7C7EB5BBB}"/>
              </a:ext>
            </a:extLst>
          </p:cNvPr>
          <p:cNvPicPr/>
          <p:nvPr/>
        </p:nvPicPr>
        <p:blipFill>
          <a:blip r:embed="rId2">
            <a:extLst>
              <a:ext uri="{28A0092B-C50C-407E-A947-70E740481C1C}">
                <a14:useLocalDpi xmlns:a14="http://schemas.microsoft.com/office/drawing/2010/main" val="0"/>
              </a:ext>
            </a:extLst>
          </a:blip>
          <a:stretch>
            <a:fillRect/>
          </a:stretch>
        </p:blipFill>
        <p:spPr>
          <a:xfrm>
            <a:off x="6374565" y="650494"/>
            <a:ext cx="4854364" cy="5324142"/>
          </a:xfrm>
          <a:prstGeom prst="rect">
            <a:avLst/>
          </a:prstGeom>
        </p:spPr>
      </p:pic>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861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590719" y="799352"/>
            <a:ext cx="4560888" cy="1128712"/>
          </a:xfrm>
        </p:spPr>
        <p:txBody>
          <a:bodyPr vert="horz" lIns="91440" tIns="45720" rIns="91440" bIns="45720" rtlCol="0" anchor="ctr">
            <a:normAutofit/>
          </a:bodyPr>
          <a:lstStyle/>
          <a:p>
            <a:pPr marL="228600">
              <a:spcAft>
                <a:spcPts val="600"/>
              </a:spcAft>
            </a:pPr>
            <a:r>
              <a:rPr lang="en-US" sz="4000" dirty="0"/>
              <a:t>Is this an outlier?</a:t>
            </a:r>
          </a:p>
        </p:txBody>
      </p:sp>
      <p:sp>
        <p:nvSpPr>
          <p:cNvPr id="9" name="TextBox 8">
            <a:extLst>
              <a:ext uri="{FF2B5EF4-FFF2-40B4-BE49-F238E27FC236}">
                <a16:creationId xmlns:a16="http://schemas.microsoft.com/office/drawing/2014/main" id="{E1281C20-E21C-4FF6-BAE4-23B22B86B766}"/>
              </a:ext>
            </a:extLst>
          </p:cNvPr>
          <p:cNvSpPr txBox="1"/>
          <p:nvPr/>
        </p:nvSpPr>
        <p:spPr>
          <a:xfrm>
            <a:off x="788802" y="2079063"/>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200" dirty="0"/>
              <a:t>In some cases, the objective is to find outliers or anomalies in data that is otherwise mostly consistent. Some examples of anomaly detections are:</a:t>
            </a:r>
          </a:p>
          <a:p>
            <a:pPr>
              <a:lnSpc>
                <a:spcPct val="90000"/>
              </a:lnSpc>
              <a:spcAft>
                <a:spcPts val="600"/>
              </a:spcAft>
            </a:pPr>
            <a:r>
              <a:rPr lang="en-US" sz="2200" b="1" dirty="0"/>
              <a:t>Q: </a:t>
            </a:r>
            <a:r>
              <a:rPr lang="en-US" sz="2200" dirty="0"/>
              <a:t>Is this email normal or spam?</a:t>
            </a:r>
          </a:p>
          <a:p>
            <a:pPr>
              <a:lnSpc>
                <a:spcPct val="90000"/>
              </a:lnSpc>
              <a:spcAft>
                <a:spcPts val="600"/>
              </a:spcAft>
            </a:pPr>
            <a:r>
              <a:rPr lang="en-US" sz="2200" b="1" dirty="0"/>
              <a:t>Q: </a:t>
            </a:r>
            <a:r>
              <a:rPr lang="en-US" sz="2200" dirty="0"/>
              <a:t>You are checking your car tyre pressure. Is the reading normal?</a:t>
            </a:r>
          </a:p>
          <a:p>
            <a:pPr>
              <a:lnSpc>
                <a:spcPct val="90000"/>
              </a:lnSpc>
              <a:spcAft>
                <a:spcPts val="600"/>
              </a:spcAft>
            </a:pPr>
            <a:r>
              <a:rPr lang="en-US" sz="2200" dirty="0"/>
              <a:t>The algorithms that are used for these types of questions are called </a:t>
            </a:r>
            <a:r>
              <a:rPr lang="en-US" sz="2200" b="1" dirty="0"/>
              <a:t>anomaly detection algorithms.</a:t>
            </a:r>
          </a:p>
          <a:p>
            <a:pPr indent="-228600">
              <a:lnSpc>
                <a:spcPct val="90000"/>
              </a:lnSpc>
              <a:spcAft>
                <a:spcPts val="600"/>
              </a:spcAft>
              <a:buFont typeface="Arial" panose="020B0604020202020204" pitchFamily="34" charset="0"/>
              <a:buChar char="•"/>
            </a:pPr>
            <a:endParaRPr lang="en-US" sz="2000" dirty="0"/>
          </a:p>
        </p:txBody>
      </p:sp>
      <p:pic>
        <p:nvPicPr>
          <p:cNvPr id="2" name="Picture 1">
            <a:extLst>
              <a:ext uri="{FF2B5EF4-FFF2-40B4-BE49-F238E27FC236}">
                <a16:creationId xmlns:a16="http://schemas.microsoft.com/office/drawing/2014/main" id="{F04E2311-D9CD-409C-A38D-721C6F44772D}"/>
              </a:ext>
            </a:extLst>
          </p:cNvPr>
          <p:cNvPicPr>
            <a:picLocks noChangeAspect="1"/>
          </p:cNvPicPr>
          <p:nvPr/>
        </p:nvPicPr>
        <p:blipFill rotWithShape="1">
          <a:blip r:embed="rId2"/>
          <a:srcRect l="8720" r="10818" b="2"/>
          <a:stretch/>
        </p:blipFill>
        <p:spPr>
          <a:xfrm>
            <a:off x="5977788" y="799352"/>
            <a:ext cx="5425410" cy="5259296"/>
          </a:xfrm>
          <a:prstGeom prst="rect">
            <a:avLst/>
          </a:prstGeom>
        </p:spPr>
      </p:pic>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626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520505" y="1043526"/>
            <a:ext cx="7272997" cy="1035050"/>
          </a:xfrm>
        </p:spPr>
        <p:txBody>
          <a:bodyPr vert="horz" lIns="91440" tIns="45720" rIns="91440" bIns="45720" rtlCol="0" anchor="ctr">
            <a:normAutofit/>
          </a:bodyPr>
          <a:lstStyle/>
          <a:p>
            <a:pPr marL="228600">
              <a:spcAft>
                <a:spcPts val="600"/>
              </a:spcAft>
            </a:pPr>
            <a:r>
              <a:rPr lang="en-US" sz="3300" kern="1200">
                <a:solidFill>
                  <a:schemeClr val="tx1"/>
                </a:solidFill>
                <a:latin typeface="+mj-lt"/>
                <a:ea typeface="+mj-ea"/>
                <a:cs typeface="+mj-cs"/>
              </a:rPr>
              <a:t>What will probably be the value of this variable?</a:t>
            </a:r>
          </a:p>
        </p:txBody>
      </p:sp>
      <p:sp>
        <p:nvSpPr>
          <p:cNvPr id="9" name="TextBox 8">
            <a:extLst>
              <a:ext uri="{FF2B5EF4-FFF2-40B4-BE49-F238E27FC236}">
                <a16:creationId xmlns:a16="http://schemas.microsoft.com/office/drawing/2014/main" id="{E1281C20-E21C-4FF6-BAE4-23B22B86B766}"/>
              </a:ext>
            </a:extLst>
          </p:cNvPr>
          <p:cNvSpPr txBox="1"/>
          <p:nvPr/>
        </p:nvSpPr>
        <p:spPr>
          <a:xfrm>
            <a:off x="822961" y="2505693"/>
            <a:ext cx="5396578" cy="3677123"/>
          </a:xfrm>
          <a:prstGeom prst="rect">
            <a:avLst/>
          </a:prstGeom>
        </p:spPr>
        <p:txBody>
          <a:bodyPr vert="horz" lIns="91440" tIns="45720" rIns="91440" bIns="45720" rtlCol="0" anchor="ctr">
            <a:normAutofit lnSpcReduction="10000"/>
          </a:bodyPr>
          <a:lstStyle/>
          <a:p>
            <a:pPr>
              <a:lnSpc>
                <a:spcPct val="90000"/>
              </a:lnSpc>
              <a:spcAft>
                <a:spcPts val="600"/>
              </a:spcAft>
            </a:pPr>
            <a:r>
              <a:rPr lang="en-US" sz="2200" dirty="0"/>
              <a:t>There are scenarios in which we must predict numerical values of a variable based on historic data. Some examples are:</a:t>
            </a:r>
          </a:p>
          <a:p>
            <a:pPr>
              <a:lnSpc>
                <a:spcPct val="90000"/>
              </a:lnSpc>
              <a:spcAft>
                <a:spcPts val="600"/>
              </a:spcAft>
            </a:pPr>
            <a:r>
              <a:rPr lang="en-US" sz="2200" b="1" dirty="0"/>
              <a:t>Q: </a:t>
            </a:r>
            <a:r>
              <a:rPr lang="en-US" sz="2200" dirty="0"/>
              <a:t>How much rainfall will we receive this year? </a:t>
            </a:r>
          </a:p>
          <a:p>
            <a:pPr>
              <a:lnSpc>
                <a:spcPct val="90000"/>
              </a:lnSpc>
              <a:spcAft>
                <a:spcPts val="600"/>
              </a:spcAft>
            </a:pPr>
            <a:r>
              <a:rPr lang="en-US" sz="2200" b="1" dirty="0"/>
              <a:t>A: </a:t>
            </a:r>
            <a:r>
              <a:rPr lang="en-US" sz="2200" dirty="0"/>
              <a:t>100 mm</a:t>
            </a:r>
          </a:p>
          <a:p>
            <a:pPr>
              <a:lnSpc>
                <a:spcPct val="90000"/>
              </a:lnSpc>
              <a:spcAft>
                <a:spcPts val="600"/>
              </a:spcAft>
            </a:pPr>
            <a:r>
              <a:rPr lang="en-US" sz="2200" b="1" dirty="0"/>
              <a:t>Q: </a:t>
            </a:r>
            <a:r>
              <a:rPr lang="en-US" sz="2200" dirty="0"/>
              <a:t>How many runs will the winning team score?</a:t>
            </a:r>
          </a:p>
          <a:p>
            <a:pPr>
              <a:lnSpc>
                <a:spcPct val="90000"/>
              </a:lnSpc>
              <a:spcAft>
                <a:spcPts val="600"/>
              </a:spcAft>
            </a:pPr>
            <a:r>
              <a:rPr lang="en-US" sz="2200" b="1" dirty="0"/>
              <a:t>A: </a:t>
            </a:r>
            <a:r>
              <a:rPr lang="en-US" sz="2200" dirty="0"/>
              <a:t>320</a:t>
            </a:r>
          </a:p>
          <a:p>
            <a:pPr>
              <a:lnSpc>
                <a:spcPct val="90000"/>
              </a:lnSpc>
              <a:spcAft>
                <a:spcPts val="600"/>
              </a:spcAft>
            </a:pPr>
            <a:r>
              <a:rPr lang="en-US" sz="2200" dirty="0"/>
              <a:t>The kind of algorithms that can predict these values are called </a:t>
            </a:r>
            <a:r>
              <a:rPr lang="en-US" sz="2200" b="1" dirty="0"/>
              <a:t>regression algorithms.</a:t>
            </a:r>
          </a:p>
          <a:p>
            <a:pPr indent="-228600">
              <a:lnSpc>
                <a:spcPct val="90000"/>
              </a:lnSpc>
              <a:spcAft>
                <a:spcPts val="600"/>
              </a:spcAf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243B38FF-75EF-415A-902D-24A2E967AB9F}"/>
              </a:ext>
            </a:extLst>
          </p:cNvPr>
          <p:cNvPicPr>
            <a:picLocks noChangeAspect="1"/>
          </p:cNvPicPr>
          <p:nvPr/>
        </p:nvPicPr>
        <p:blipFill>
          <a:blip r:embed="rId2"/>
          <a:stretch>
            <a:fillRect/>
          </a:stretch>
        </p:blipFill>
        <p:spPr>
          <a:xfrm>
            <a:off x="6930493" y="2505693"/>
            <a:ext cx="4223252" cy="1906897"/>
          </a:xfrm>
          <a:prstGeom prst="rect">
            <a:avLst/>
          </a:prstGeom>
        </p:spPr>
      </p:pic>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897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644975" y="830951"/>
            <a:ext cx="5755825" cy="1200150"/>
          </a:xfrm>
        </p:spPr>
        <p:txBody>
          <a:bodyPr vert="horz" lIns="91440" tIns="45720" rIns="91440" bIns="45720" rtlCol="0" anchor="b">
            <a:normAutofit/>
          </a:bodyPr>
          <a:lstStyle/>
          <a:p>
            <a:pPr marL="228600">
              <a:spcAft>
                <a:spcPts val="600"/>
              </a:spcAft>
            </a:pPr>
            <a:r>
              <a:rPr lang="en-US" sz="3600" kern="1200" dirty="0">
                <a:solidFill>
                  <a:schemeClr val="tx1"/>
                </a:solidFill>
                <a:latin typeface="+mj-lt"/>
                <a:ea typeface="+mj-ea"/>
                <a:cs typeface="+mj-cs"/>
              </a:rPr>
              <a:t>What should be done now?</a:t>
            </a:r>
          </a:p>
        </p:txBody>
      </p:sp>
      <p:sp>
        <p:nvSpPr>
          <p:cNvPr id="9" name="TextBox 8">
            <a:extLst>
              <a:ext uri="{FF2B5EF4-FFF2-40B4-BE49-F238E27FC236}">
                <a16:creationId xmlns:a16="http://schemas.microsoft.com/office/drawing/2014/main" id="{E1281C20-E21C-4FF6-BAE4-23B22B86B766}"/>
              </a:ext>
            </a:extLst>
          </p:cNvPr>
          <p:cNvSpPr txBox="1"/>
          <p:nvPr/>
        </p:nvSpPr>
        <p:spPr>
          <a:xfrm>
            <a:off x="940486" y="2031101"/>
            <a:ext cx="5804205" cy="3511943"/>
          </a:xfrm>
          <a:prstGeom prst="rect">
            <a:avLst/>
          </a:prstGeom>
        </p:spPr>
        <p:txBody>
          <a:bodyPr vert="horz" lIns="91440" tIns="45720" rIns="91440" bIns="45720" rtlCol="0" anchor="ctr">
            <a:normAutofit/>
          </a:bodyPr>
          <a:lstStyle/>
          <a:p>
            <a:pPr>
              <a:lnSpc>
                <a:spcPct val="90000"/>
              </a:lnSpc>
            </a:pPr>
            <a:r>
              <a:rPr lang="en-US" sz="2200" dirty="0"/>
              <a:t>This question usually solves the problems of autonomous robots or self-driving cars that need to make decisions based on changes in external factors. Machine learning helps to solve such problems with the help of </a:t>
            </a:r>
            <a:r>
              <a:rPr lang="en-US" sz="2200" b="1" dirty="0"/>
              <a:t>reinforcement learning</a:t>
            </a:r>
            <a:r>
              <a:rPr lang="en-US" sz="2200" dirty="0"/>
              <a:t>.</a:t>
            </a:r>
          </a:p>
          <a:p>
            <a:pPr indent="-228600">
              <a:lnSpc>
                <a:spcPct val="90000"/>
              </a:lnSpc>
              <a:spcAft>
                <a:spcPts val="600"/>
              </a:spcAft>
              <a:buFont typeface="Arial" panose="020B0604020202020204" pitchFamily="34" charset="0"/>
              <a:buChar char="•"/>
            </a:pPr>
            <a:endParaRPr lang="en-US" dirty="0"/>
          </a:p>
        </p:txBody>
      </p:sp>
      <p:pic>
        <p:nvPicPr>
          <p:cNvPr id="14" name="Picture 13" descr="Icon&#10;&#10;Description automatically generated">
            <a:extLst>
              <a:ext uri="{FF2B5EF4-FFF2-40B4-BE49-F238E27FC236}">
                <a16:creationId xmlns:a16="http://schemas.microsoft.com/office/drawing/2014/main" id="{F5183E06-EB6D-4F41-952C-9D890058AA64}"/>
              </a:ext>
            </a:extLst>
          </p:cNvPr>
          <p:cNvPicPr/>
          <p:nvPr/>
        </p:nvPicPr>
        <p:blipFill>
          <a:blip r:embed="rId2">
            <a:extLst>
              <a:ext uri="{28A0092B-C50C-407E-A947-70E740481C1C}">
                <a14:useLocalDpi xmlns:a14="http://schemas.microsoft.com/office/drawing/2010/main" val="0"/>
              </a:ext>
            </a:extLst>
          </a:blip>
          <a:stretch>
            <a:fillRect/>
          </a:stretch>
        </p:blipFill>
        <p:spPr>
          <a:xfrm>
            <a:off x="7743933" y="830951"/>
            <a:ext cx="4114109" cy="5324142"/>
          </a:xfrm>
          <a:prstGeom prst="rect">
            <a:avLst/>
          </a:prstGeom>
        </p:spPr>
      </p:pic>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6381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904602" y="851828"/>
            <a:ext cx="10174287" cy="1554163"/>
          </a:xfrm>
        </p:spPr>
        <p:txBody>
          <a:bodyPr vert="horz" lIns="91440" tIns="45720" rIns="91440" bIns="45720" rtlCol="0" anchor="ctr">
            <a:normAutofit/>
          </a:bodyPr>
          <a:lstStyle/>
          <a:p>
            <a:r>
              <a:rPr lang="en-US" sz="4800" kern="1200" dirty="0">
                <a:latin typeface="+mj-lt"/>
                <a:ea typeface="+mj-ea"/>
                <a:cs typeface="+mj-cs"/>
              </a:rPr>
              <a:t>Data visualization</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7" name="TextBox 8">
            <a:extLst>
              <a:ext uri="{FF2B5EF4-FFF2-40B4-BE49-F238E27FC236}">
                <a16:creationId xmlns:a16="http://schemas.microsoft.com/office/drawing/2014/main" id="{247D8FC3-3E7A-4306-A67C-05EA94C0E27A}"/>
              </a:ext>
            </a:extLst>
          </p:cNvPr>
          <p:cNvGraphicFramePr/>
          <p:nvPr>
            <p:extLst>
              <p:ext uri="{D42A27DB-BD31-4B8C-83A1-F6EECF244321}">
                <p14:modId xmlns:p14="http://schemas.microsoft.com/office/powerpoint/2010/main" val="4079637894"/>
              </p:ext>
            </p:extLst>
          </p:nvPr>
        </p:nvGraphicFramePr>
        <p:xfrm>
          <a:off x="906780" y="2693963"/>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668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44062" y="1646555"/>
            <a:ext cx="3797300" cy="2690813"/>
          </a:xfrm>
        </p:spPr>
        <p:txBody>
          <a:bodyPr vert="horz" lIns="91440" tIns="45720" rIns="91440" bIns="45720" rtlCol="0" anchor="t">
            <a:normAutofit/>
          </a:bodyPr>
          <a:lstStyle/>
          <a:p>
            <a:r>
              <a:rPr lang="en-US" sz="4800" kern="1200" dirty="0">
                <a:solidFill>
                  <a:schemeClr val="tx1"/>
                </a:solidFill>
                <a:latin typeface="+mj-lt"/>
                <a:ea typeface="+mj-ea"/>
                <a:cs typeface="+mj-cs"/>
              </a:rPr>
              <a:t>Common types of data visualizations?</a:t>
            </a:r>
          </a:p>
        </p:txBody>
      </p:sp>
      <p:sp>
        <p:nvSpPr>
          <p:cNvPr id="2" name="Rectangle 1">
            <a:extLst>
              <a:ext uri="{FF2B5EF4-FFF2-40B4-BE49-F238E27FC236}">
                <a16:creationId xmlns:a16="http://schemas.microsoft.com/office/drawing/2014/main" id="{16BA7567-0972-4A20-B16F-22866096E3AE}"/>
              </a:ext>
            </a:extLst>
          </p:cNvPr>
          <p:cNvSpPr/>
          <p:nvPr/>
        </p:nvSpPr>
        <p:spPr>
          <a:xfrm>
            <a:off x="5501473" y="1646555"/>
            <a:ext cx="5542387" cy="4300447"/>
          </a:xfrm>
          <a:prstGeom prst="rect">
            <a:avLst/>
          </a:prstGeom>
        </p:spPr>
        <p:txBody>
          <a:bodyPr vert="horz" lIns="91440" tIns="45720" rIns="91440" bIns="45720" rtlCol="0" anchor="t">
            <a:normAutofit/>
          </a:bodyPr>
          <a:lstStyle/>
          <a:p>
            <a:pPr>
              <a:lnSpc>
                <a:spcPct val="90000"/>
              </a:lnSpc>
              <a:spcAft>
                <a:spcPts val="600"/>
              </a:spcAft>
            </a:pPr>
            <a:r>
              <a:rPr lang="en-US" sz="2400" dirty="0"/>
              <a:t>Common types of data visualizations are:</a:t>
            </a:r>
          </a:p>
          <a:p>
            <a:pPr marL="342900" indent="-228600">
              <a:lnSpc>
                <a:spcPct val="90000"/>
              </a:lnSpc>
              <a:spcAft>
                <a:spcPts val="600"/>
              </a:spcAft>
              <a:buFont typeface="Arial" panose="020B0604020202020204" pitchFamily="34" charset="0"/>
              <a:buChar char="•"/>
            </a:pPr>
            <a:r>
              <a:rPr lang="en-US" sz="2400" dirty="0"/>
              <a:t>Charts</a:t>
            </a:r>
          </a:p>
          <a:p>
            <a:pPr marL="342900" indent="-228600">
              <a:lnSpc>
                <a:spcPct val="90000"/>
              </a:lnSpc>
              <a:spcAft>
                <a:spcPts val="600"/>
              </a:spcAft>
              <a:buFont typeface="Arial" panose="020B0604020202020204" pitchFamily="34" charset="0"/>
              <a:buChar char="•"/>
            </a:pPr>
            <a:r>
              <a:rPr lang="en-US" sz="2400" dirty="0"/>
              <a:t>Graphs</a:t>
            </a:r>
          </a:p>
          <a:p>
            <a:pPr marL="342900" indent="-228600">
              <a:lnSpc>
                <a:spcPct val="90000"/>
              </a:lnSpc>
              <a:spcAft>
                <a:spcPts val="600"/>
              </a:spcAft>
              <a:buFont typeface="Arial" panose="020B0604020202020204" pitchFamily="34" charset="0"/>
              <a:buChar char="•"/>
            </a:pPr>
            <a:r>
              <a:rPr lang="en-US" sz="2400" dirty="0"/>
              <a:t>Tables</a:t>
            </a:r>
          </a:p>
          <a:p>
            <a:pPr marL="342900" indent="-228600">
              <a:lnSpc>
                <a:spcPct val="90000"/>
              </a:lnSpc>
              <a:spcAft>
                <a:spcPts val="600"/>
              </a:spcAft>
              <a:buFont typeface="Arial" panose="020B0604020202020204" pitchFamily="34" charset="0"/>
              <a:buChar char="•"/>
            </a:pPr>
            <a:r>
              <a:rPr lang="en-US" sz="2400" dirty="0"/>
              <a:t>Maps</a:t>
            </a:r>
          </a:p>
          <a:p>
            <a:pPr marL="342900" indent="-228600">
              <a:lnSpc>
                <a:spcPct val="90000"/>
              </a:lnSpc>
              <a:spcAft>
                <a:spcPts val="600"/>
              </a:spcAft>
              <a:buFont typeface="Arial" panose="020B0604020202020204" pitchFamily="34" charset="0"/>
              <a:buChar char="•"/>
            </a:pPr>
            <a:r>
              <a:rPr lang="en-US" sz="2400" dirty="0"/>
              <a:t>Histograms</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4081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0" y="446309"/>
            <a:ext cx="9178925" cy="1325562"/>
          </a:xfrm>
        </p:spPr>
        <p:txBody>
          <a:bodyPr vert="horz" lIns="91440" tIns="45720" rIns="91440" bIns="45720" rtlCol="0" anchor="ctr">
            <a:normAutofit/>
          </a:bodyPr>
          <a:lstStyle/>
          <a:p>
            <a:pPr algn="ctr"/>
            <a:r>
              <a:rPr lang="en-US" sz="3600" dirty="0">
                <a:latin typeface="Bookman Old Style"/>
                <a:cs typeface="Calibri Light"/>
              </a:rPr>
              <a:t>Data visualization using Pie chart</a:t>
            </a:r>
            <a:endParaRPr lang="en-US" sz="3600" kern="1200" dirty="0">
              <a:solidFill>
                <a:schemeClr val="tx1"/>
              </a:solidFill>
              <a:latin typeface="Bookman Old Style"/>
              <a:cs typeface="Calibri Light"/>
            </a:endParaRPr>
          </a:p>
        </p:txBody>
      </p:sp>
      <p:sp>
        <p:nvSpPr>
          <p:cNvPr id="8" name="Rectangle 5">
            <a:extLst>
              <a:ext uri="{FF2B5EF4-FFF2-40B4-BE49-F238E27FC236}">
                <a16:creationId xmlns:a16="http://schemas.microsoft.com/office/drawing/2014/main" id="{1BE5DE59-54AA-4935-B14C-66CFDC1CCE75}"/>
              </a:ext>
            </a:extLst>
          </p:cNvPr>
          <p:cNvSpPr>
            <a:spLocks noChangeArrowheads="1"/>
          </p:cNvSpPr>
          <p:nvPr/>
        </p:nvSpPr>
        <p:spPr bwMode="auto">
          <a:xfrm>
            <a:off x="1414043" y="1641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Table 5">
            <a:extLst>
              <a:ext uri="{FF2B5EF4-FFF2-40B4-BE49-F238E27FC236}">
                <a16:creationId xmlns:a16="http://schemas.microsoft.com/office/drawing/2014/main" id="{6C6FE968-2D19-40CB-8449-2024E51BD918}"/>
              </a:ext>
            </a:extLst>
          </p:cNvPr>
          <p:cNvGraphicFramePr>
            <a:graphicFrameLocks noGrp="1"/>
          </p:cNvGraphicFramePr>
          <p:nvPr>
            <p:extLst>
              <p:ext uri="{D42A27DB-BD31-4B8C-83A1-F6EECF244321}">
                <p14:modId xmlns:p14="http://schemas.microsoft.com/office/powerpoint/2010/main" val="2945809525"/>
              </p:ext>
            </p:extLst>
          </p:nvPr>
        </p:nvGraphicFramePr>
        <p:xfrm>
          <a:off x="912054" y="2800403"/>
          <a:ext cx="4282983" cy="2587754"/>
        </p:xfrm>
        <a:graphic>
          <a:graphicData uri="http://schemas.openxmlformats.org/drawingml/2006/table">
            <a:tbl>
              <a:tblPr firstRow="1" firstCol="1" bandRow="1">
                <a:tableStyleId>{5C22544A-7EE6-4342-B048-85BDC9FD1C3A}</a:tableStyleId>
              </a:tblPr>
              <a:tblGrid>
                <a:gridCol w="1649888">
                  <a:extLst>
                    <a:ext uri="{9D8B030D-6E8A-4147-A177-3AD203B41FA5}">
                      <a16:colId xmlns:a16="http://schemas.microsoft.com/office/drawing/2014/main" val="556031013"/>
                    </a:ext>
                  </a:extLst>
                </a:gridCol>
                <a:gridCol w="2633095">
                  <a:extLst>
                    <a:ext uri="{9D8B030D-6E8A-4147-A177-3AD203B41FA5}">
                      <a16:colId xmlns:a16="http://schemas.microsoft.com/office/drawing/2014/main" val="1248518156"/>
                    </a:ext>
                  </a:extLst>
                </a:gridCol>
              </a:tblGrid>
              <a:tr h="839797">
                <a:tc>
                  <a:txBody>
                    <a:bodyPr/>
                    <a:lstStyle/>
                    <a:p>
                      <a:pPr marL="0" marR="0" algn="just">
                        <a:lnSpc>
                          <a:spcPct val="107000"/>
                        </a:lnSpc>
                        <a:spcBef>
                          <a:spcPts val="0"/>
                        </a:spcBef>
                        <a:spcAft>
                          <a:spcPts val="0"/>
                        </a:spcAft>
                      </a:pPr>
                      <a:r>
                        <a:rPr lang="en-GB" sz="3300" dirty="0">
                          <a:effectLst/>
                        </a:rPr>
                        <a:t>Food item</a:t>
                      </a:r>
                      <a:endParaRPr lang="en-US" sz="33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tc>
                  <a:txBody>
                    <a:bodyPr/>
                    <a:lstStyle/>
                    <a:p>
                      <a:pPr marL="0" marR="0" algn="just">
                        <a:lnSpc>
                          <a:spcPct val="107000"/>
                        </a:lnSpc>
                        <a:spcBef>
                          <a:spcPts val="0"/>
                        </a:spcBef>
                        <a:spcAft>
                          <a:spcPts val="0"/>
                        </a:spcAft>
                      </a:pPr>
                      <a:r>
                        <a:rPr lang="en-GB" sz="3300" dirty="0">
                          <a:effectLst/>
                        </a:rPr>
                        <a:t>Number of students</a:t>
                      </a:r>
                      <a:endParaRPr lang="en-US" sz="33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801038776"/>
                  </a:ext>
                </a:extLst>
              </a:tr>
              <a:tr h="410070">
                <a:tc>
                  <a:txBody>
                    <a:bodyPr/>
                    <a:lstStyle/>
                    <a:p>
                      <a:pPr marL="0" marR="0" algn="just">
                        <a:lnSpc>
                          <a:spcPct val="107000"/>
                        </a:lnSpc>
                        <a:spcBef>
                          <a:spcPts val="0"/>
                        </a:spcBef>
                        <a:spcAft>
                          <a:spcPts val="0"/>
                        </a:spcAft>
                      </a:pPr>
                      <a:r>
                        <a:rPr lang="en-GB" sz="3300">
                          <a:effectLst/>
                        </a:rPr>
                        <a:t>Pizza</a:t>
                      </a:r>
                      <a:endParaRPr lang="en-US" sz="330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tc>
                  <a:txBody>
                    <a:bodyPr/>
                    <a:lstStyle/>
                    <a:p>
                      <a:pPr marL="0" marR="0" algn="just">
                        <a:lnSpc>
                          <a:spcPct val="107000"/>
                        </a:lnSpc>
                        <a:spcBef>
                          <a:spcPts val="0"/>
                        </a:spcBef>
                        <a:spcAft>
                          <a:spcPts val="0"/>
                        </a:spcAft>
                      </a:pPr>
                      <a:r>
                        <a:rPr lang="en-GB" sz="3300">
                          <a:effectLst/>
                        </a:rPr>
                        <a:t>25</a:t>
                      </a:r>
                      <a:endParaRPr lang="en-US" sz="330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101413269"/>
                  </a:ext>
                </a:extLst>
              </a:tr>
              <a:tr h="410070">
                <a:tc>
                  <a:txBody>
                    <a:bodyPr/>
                    <a:lstStyle/>
                    <a:p>
                      <a:pPr marL="0" marR="0" algn="just">
                        <a:lnSpc>
                          <a:spcPct val="107000"/>
                        </a:lnSpc>
                        <a:spcBef>
                          <a:spcPts val="0"/>
                        </a:spcBef>
                        <a:spcAft>
                          <a:spcPts val="0"/>
                        </a:spcAft>
                      </a:pPr>
                      <a:r>
                        <a:rPr lang="en-GB" sz="3300" dirty="0">
                          <a:effectLst/>
                        </a:rPr>
                        <a:t>Pasta</a:t>
                      </a:r>
                      <a:endParaRPr lang="en-US" sz="33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tc>
                  <a:txBody>
                    <a:bodyPr/>
                    <a:lstStyle/>
                    <a:p>
                      <a:pPr marL="0" marR="0" algn="just">
                        <a:lnSpc>
                          <a:spcPct val="107000"/>
                        </a:lnSpc>
                        <a:spcBef>
                          <a:spcPts val="0"/>
                        </a:spcBef>
                        <a:spcAft>
                          <a:spcPts val="0"/>
                        </a:spcAft>
                      </a:pPr>
                      <a:r>
                        <a:rPr lang="en-GB" sz="3300" dirty="0">
                          <a:effectLst/>
                        </a:rPr>
                        <a:t>10</a:t>
                      </a:r>
                      <a:endParaRPr lang="en-US" sz="33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606694391"/>
                  </a:ext>
                </a:extLst>
              </a:tr>
              <a:tr h="410070">
                <a:tc>
                  <a:txBody>
                    <a:bodyPr/>
                    <a:lstStyle/>
                    <a:p>
                      <a:pPr marL="0" marR="0" algn="just">
                        <a:lnSpc>
                          <a:spcPct val="107000"/>
                        </a:lnSpc>
                        <a:spcBef>
                          <a:spcPts val="0"/>
                        </a:spcBef>
                        <a:spcAft>
                          <a:spcPts val="0"/>
                        </a:spcAft>
                      </a:pPr>
                      <a:r>
                        <a:rPr lang="en-GB" sz="3300">
                          <a:effectLst/>
                        </a:rPr>
                        <a:t>Dosa</a:t>
                      </a:r>
                      <a:endParaRPr lang="en-US" sz="330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tc>
                  <a:txBody>
                    <a:bodyPr/>
                    <a:lstStyle/>
                    <a:p>
                      <a:pPr marL="0" marR="0" algn="just">
                        <a:lnSpc>
                          <a:spcPct val="107000"/>
                        </a:lnSpc>
                        <a:spcBef>
                          <a:spcPts val="0"/>
                        </a:spcBef>
                        <a:spcAft>
                          <a:spcPts val="0"/>
                        </a:spcAft>
                      </a:pPr>
                      <a:r>
                        <a:rPr lang="en-GB" sz="3300" dirty="0">
                          <a:effectLst/>
                        </a:rPr>
                        <a:t>15</a:t>
                      </a:r>
                      <a:endParaRPr lang="en-US" sz="33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649094991"/>
                  </a:ext>
                </a:extLst>
              </a:tr>
            </a:tbl>
          </a:graphicData>
        </a:graphic>
      </p:graphicFrame>
      <p:graphicFrame>
        <p:nvGraphicFramePr>
          <p:cNvPr id="9" name="Chart 8">
            <a:extLst>
              <a:ext uri="{FF2B5EF4-FFF2-40B4-BE49-F238E27FC236}">
                <a16:creationId xmlns:a16="http://schemas.microsoft.com/office/drawing/2014/main" id="{7C933BE9-075F-49DB-9B9F-6B065D1D28FF}"/>
              </a:ext>
            </a:extLst>
          </p:cNvPr>
          <p:cNvGraphicFramePr/>
          <p:nvPr>
            <p:extLst>
              <p:ext uri="{D42A27DB-BD31-4B8C-83A1-F6EECF244321}">
                <p14:modId xmlns:p14="http://schemas.microsoft.com/office/powerpoint/2010/main" val="647556698"/>
              </p:ext>
            </p:extLst>
          </p:nvPr>
        </p:nvGraphicFramePr>
        <p:xfrm>
          <a:off x="6095998" y="2862199"/>
          <a:ext cx="5396620" cy="291722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645808A-390D-485F-934F-1CADD5EC62C2}"/>
              </a:ext>
            </a:extLst>
          </p:cNvPr>
          <p:cNvSpPr txBox="1"/>
          <p:nvPr/>
        </p:nvSpPr>
        <p:spPr>
          <a:xfrm>
            <a:off x="699378" y="1474840"/>
            <a:ext cx="4708337" cy="1135625"/>
          </a:xfrm>
          <a:prstGeom prst="rect">
            <a:avLst/>
          </a:prstGeom>
        </p:spPr>
        <p:txBody>
          <a:bodyPr vert="horz" lIns="91440" tIns="45720" rIns="91440" bIns="45720" rtlCol="0" anchor="ctr">
            <a:normAutofit/>
          </a:bodyPr>
          <a:lstStyle/>
          <a:p>
            <a:pPr>
              <a:lnSpc>
                <a:spcPct val="90000"/>
              </a:lnSpc>
              <a:spcAft>
                <a:spcPts val="600"/>
              </a:spcAft>
            </a:pPr>
            <a:r>
              <a:rPr lang="en-US" sz="2400" dirty="0"/>
              <a:t>Let us consider, we have the food item preference of 50 students. </a:t>
            </a:r>
          </a:p>
        </p:txBody>
      </p:sp>
      <p:sp>
        <p:nvSpPr>
          <p:cNvPr id="11" name="TextBox 10">
            <a:extLst>
              <a:ext uri="{FF2B5EF4-FFF2-40B4-BE49-F238E27FC236}">
                <a16:creationId xmlns:a16="http://schemas.microsoft.com/office/drawing/2014/main" id="{D5411313-4436-42D7-BAEB-2D33DBC14983}"/>
              </a:ext>
            </a:extLst>
          </p:cNvPr>
          <p:cNvSpPr txBox="1"/>
          <p:nvPr/>
        </p:nvSpPr>
        <p:spPr>
          <a:xfrm>
            <a:off x="6743899" y="1109090"/>
            <a:ext cx="4282984" cy="1886156"/>
          </a:xfrm>
          <a:prstGeom prst="rect">
            <a:avLst/>
          </a:prstGeom>
        </p:spPr>
        <p:txBody>
          <a:bodyPr vert="horz" lIns="91440" tIns="45720" rIns="91440" bIns="45720" rtlCol="0" anchor="ctr">
            <a:normAutofit/>
          </a:bodyPr>
          <a:lstStyle/>
          <a:p>
            <a:pPr>
              <a:lnSpc>
                <a:spcPct val="90000"/>
              </a:lnSpc>
              <a:spcAft>
                <a:spcPts val="600"/>
              </a:spcAft>
            </a:pPr>
            <a:r>
              <a:rPr lang="en-US" sz="2400" dirty="0"/>
              <a:t>When visualized using Pie Charts it will look like below</a:t>
            </a:r>
          </a:p>
        </p:txBody>
      </p:sp>
      <p:cxnSp>
        <p:nvCxnSpPr>
          <p:cNvPr id="3" name="Straight Connector 2">
            <a:extLst>
              <a:ext uri="{FF2B5EF4-FFF2-40B4-BE49-F238E27FC236}">
                <a16:creationId xmlns:a16="http://schemas.microsoft.com/office/drawing/2014/main" id="{842E1BFE-1194-4712-8138-5697DA80CB78}"/>
              </a:ext>
            </a:extLst>
          </p:cNvPr>
          <p:cNvCxnSpPr/>
          <p:nvPr/>
        </p:nvCxnSpPr>
        <p:spPr>
          <a:xfrm>
            <a:off x="5943595" y="1643254"/>
            <a:ext cx="0" cy="43758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24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703384" y="643915"/>
            <a:ext cx="7473950" cy="1325562"/>
          </a:xfrm>
        </p:spPr>
        <p:txBody>
          <a:bodyPr vert="horz" lIns="91440" tIns="45720" rIns="91440" bIns="45720" rtlCol="0" anchor="ctr">
            <a:normAutofit/>
          </a:bodyPr>
          <a:lstStyle/>
          <a:p>
            <a:pPr algn="ctr"/>
            <a:r>
              <a:rPr lang="en-US" sz="3600" dirty="0">
                <a:latin typeface="Bookman Old Style"/>
                <a:cs typeface="Calibri Light"/>
              </a:rPr>
              <a:t>Introduction to data</a:t>
            </a:r>
            <a:endParaRPr lang="en-US" sz="3600" kern="1200" dirty="0">
              <a:solidFill>
                <a:schemeClr val="tx1"/>
              </a:solidFill>
              <a:latin typeface="Bookman Old Style"/>
              <a:cs typeface="Calibri Light"/>
            </a:endParaRPr>
          </a:p>
        </p:txBody>
      </p:sp>
      <p:sp>
        <p:nvSpPr>
          <p:cNvPr id="8" name="Rectangle 5">
            <a:extLst>
              <a:ext uri="{FF2B5EF4-FFF2-40B4-BE49-F238E27FC236}">
                <a16:creationId xmlns:a16="http://schemas.microsoft.com/office/drawing/2014/main" id="{1BE5DE59-54AA-4935-B14C-66CFDC1CCE75}"/>
              </a:ext>
            </a:extLst>
          </p:cNvPr>
          <p:cNvSpPr>
            <a:spLocks noChangeArrowheads="1"/>
          </p:cNvSpPr>
          <p:nvPr/>
        </p:nvSpPr>
        <p:spPr bwMode="auto">
          <a:xfrm>
            <a:off x="1414043" y="1641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TextBox 4">
            <a:extLst>
              <a:ext uri="{FF2B5EF4-FFF2-40B4-BE49-F238E27FC236}">
                <a16:creationId xmlns:a16="http://schemas.microsoft.com/office/drawing/2014/main" id="{AEB44468-70D1-4D88-80CE-9551C4CD4148}"/>
              </a:ext>
            </a:extLst>
          </p:cNvPr>
          <p:cNvSpPr txBox="1"/>
          <p:nvPr/>
        </p:nvSpPr>
        <p:spPr>
          <a:xfrm>
            <a:off x="942536" y="2274838"/>
            <a:ext cx="7619760" cy="2308324"/>
          </a:xfrm>
          <a:prstGeom prst="rect">
            <a:avLst/>
          </a:prstGeom>
          <a:noFill/>
        </p:spPr>
        <p:txBody>
          <a:bodyPr wrap="square" rtlCol="0">
            <a:spAutoFit/>
          </a:bodyPr>
          <a:lstStyle/>
          <a:p>
            <a:r>
              <a:rPr lang="en-US" sz="2400" dirty="0"/>
              <a:t>At the end of this chapter, you will understand what is data. You will know: </a:t>
            </a:r>
          </a:p>
          <a:p>
            <a:endParaRPr lang="en-GB" sz="2400" dirty="0"/>
          </a:p>
          <a:p>
            <a:pPr marL="285750" lvl="0" indent="-285750">
              <a:buFont typeface="Arial" panose="020B0604020202020204" pitchFamily="34" charset="0"/>
              <a:buChar char="•"/>
            </a:pPr>
            <a:r>
              <a:rPr lang="en-US" sz="2400" dirty="0"/>
              <a:t>What are qualitative and quantitative data?</a:t>
            </a:r>
          </a:p>
          <a:p>
            <a:pPr marL="285750" lvl="0" indent="-285750">
              <a:buFont typeface="Arial" panose="020B0604020202020204" pitchFamily="34" charset="0"/>
              <a:buChar char="•"/>
            </a:pPr>
            <a:r>
              <a:rPr lang="en-US" sz="2400" dirty="0"/>
              <a:t>Difference between discrete and continuous data</a:t>
            </a:r>
          </a:p>
          <a:p>
            <a:pPr marL="285750" lvl="0" indent="-285750">
              <a:buFont typeface="Arial" panose="020B0604020202020204" pitchFamily="34" charset="0"/>
              <a:buChar char="•"/>
            </a:pPr>
            <a:r>
              <a:rPr lang="en-US" sz="2400" dirty="0"/>
              <a:t>Real world applications of data</a:t>
            </a:r>
            <a:endParaRPr lang="en-GB" sz="2400" dirty="0"/>
          </a:p>
        </p:txBody>
      </p:sp>
    </p:spTree>
    <p:extLst>
      <p:ext uri="{BB962C8B-B14F-4D97-AF65-F5344CB8AC3E}">
        <p14:creationId xmlns:p14="http://schemas.microsoft.com/office/powerpoint/2010/main" val="199581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270016" y="520685"/>
            <a:ext cx="9178925" cy="1325562"/>
          </a:xfrm>
        </p:spPr>
        <p:txBody>
          <a:bodyPr vert="horz" lIns="91440" tIns="45720" rIns="91440" bIns="45720" rtlCol="0" anchor="ctr">
            <a:normAutofit/>
          </a:bodyPr>
          <a:lstStyle/>
          <a:p>
            <a:pPr algn="ctr"/>
            <a:r>
              <a:rPr lang="en-US" sz="3600" dirty="0">
                <a:latin typeface="Bookman Old Style"/>
                <a:cs typeface="Calibri Light"/>
              </a:rPr>
              <a:t>Data visualization using Line chart</a:t>
            </a:r>
            <a:endParaRPr lang="en-US" sz="3600" kern="1200" dirty="0">
              <a:solidFill>
                <a:schemeClr val="tx1"/>
              </a:solidFill>
              <a:latin typeface="Bookman Old Style"/>
              <a:cs typeface="Calibri Light"/>
            </a:endParaRPr>
          </a:p>
        </p:txBody>
      </p:sp>
      <p:sp>
        <p:nvSpPr>
          <p:cNvPr id="8" name="Rectangle 5">
            <a:extLst>
              <a:ext uri="{FF2B5EF4-FFF2-40B4-BE49-F238E27FC236}">
                <a16:creationId xmlns:a16="http://schemas.microsoft.com/office/drawing/2014/main" id="{1BE5DE59-54AA-4935-B14C-66CFDC1CCE75}"/>
              </a:ext>
            </a:extLst>
          </p:cNvPr>
          <p:cNvSpPr>
            <a:spLocks noChangeArrowheads="1"/>
          </p:cNvSpPr>
          <p:nvPr/>
        </p:nvSpPr>
        <p:spPr bwMode="auto">
          <a:xfrm>
            <a:off x="1414043" y="1641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TextBox 9">
            <a:extLst>
              <a:ext uri="{FF2B5EF4-FFF2-40B4-BE49-F238E27FC236}">
                <a16:creationId xmlns:a16="http://schemas.microsoft.com/office/drawing/2014/main" id="{E645808A-390D-485F-934F-1CADD5EC62C2}"/>
              </a:ext>
            </a:extLst>
          </p:cNvPr>
          <p:cNvSpPr txBox="1"/>
          <p:nvPr/>
        </p:nvSpPr>
        <p:spPr>
          <a:xfrm>
            <a:off x="883039" y="1649909"/>
            <a:ext cx="4708337" cy="1135625"/>
          </a:xfrm>
          <a:prstGeom prst="rect">
            <a:avLst/>
          </a:prstGeom>
        </p:spPr>
        <p:txBody>
          <a:bodyPr vert="horz" lIns="91440" tIns="45720" rIns="91440" bIns="45720" rtlCol="0" anchor="ctr">
            <a:normAutofit/>
          </a:bodyPr>
          <a:lstStyle/>
          <a:p>
            <a:pPr>
              <a:lnSpc>
                <a:spcPct val="90000"/>
              </a:lnSpc>
              <a:spcAft>
                <a:spcPts val="600"/>
              </a:spcAft>
            </a:pPr>
            <a:r>
              <a:rPr lang="en-US" sz="2400" dirty="0"/>
              <a:t>Below data shows the number of students present in the class for one week.</a:t>
            </a:r>
          </a:p>
        </p:txBody>
      </p:sp>
      <p:sp>
        <p:nvSpPr>
          <p:cNvPr id="11" name="TextBox 10">
            <a:extLst>
              <a:ext uri="{FF2B5EF4-FFF2-40B4-BE49-F238E27FC236}">
                <a16:creationId xmlns:a16="http://schemas.microsoft.com/office/drawing/2014/main" id="{D5411313-4436-42D7-BAEB-2D33DBC14983}"/>
              </a:ext>
            </a:extLst>
          </p:cNvPr>
          <p:cNvSpPr txBox="1"/>
          <p:nvPr/>
        </p:nvSpPr>
        <p:spPr>
          <a:xfrm>
            <a:off x="6648034" y="1435892"/>
            <a:ext cx="4282984" cy="1325563"/>
          </a:xfrm>
          <a:prstGeom prst="rect">
            <a:avLst/>
          </a:prstGeom>
        </p:spPr>
        <p:txBody>
          <a:bodyPr vert="horz" lIns="91440" tIns="45720" rIns="91440" bIns="45720" rtlCol="0" anchor="ctr">
            <a:normAutofit/>
          </a:bodyPr>
          <a:lstStyle/>
          <a:p>
            <a:pPr>
              <a:lnSpc>
                <a:spcPct val="90000"/>
              </a:lnSpc>
              <a:spcAft>
                <a:spcPts val="600"/>
              </a:spcAft>
            </a:pPr>
            <a:r>
              <a:rPr lang="en-US" sz="2400" dirty="0"/>
              <a:t>When visualized using Line Chart it will look like below</a:t>
            </a:r>
          </a:p>
        </p:txBody>
      </p:sp>
      <p:cxnSp>
        <p:nvCxnSpPr>
          <p:cNvPr id="3" name="Straight Connector 2">
            <a:extLst>
              <a:ext uri="{FF2B5EF4-FFF2-40B4-BE49-F238E27FC236}">
                <a16:creationId xmlns:a16="http://schemas.microsoft.com/office/drawing/2014/main" id="{842E1BFE-1194-4712-8138-5697DA80CB78}"/>
              </a:ext>
            </a:extLst>
          </p:cNvPr>
          <p:cNvCxnSpPr/>
          <p:nvPr/>
        </p:nvCxnSpPr>
        <p:spPr>
          <a:xfrm>
            <a:off x="5943595" y="1643254"/>
            <a:ext cx="0" cy="437586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437221AA-8483-45F8-89BA-0D17779576D2}"/>
              </a:ext>
            </a:extLst>
          </p:cNvPr>
          <p:cNvGraphicFramePr>
            <a:graphicFrameLocks noGrp="1"/>
          </p:cNvGraphicFramePr>
          <p:nvPr>
            <p:extLst>
              <p:ext uri="{D42A27DB-BD31-4B8C-83A1-F6EECF244321}">
                <p14:modId xmlns:p14="http://schemas.microsoft.com/office/powerpoint/2010/main" val="1243471179"/>
              </p:ext>
            </p:extLst>
          </p:nvPr>
        </p:nvGraphicFramePr>
        <p:xfrm>
          <a:off x="1120888" y="3142849"/>
          <a:ext cx="3583846" cy="2636573"/>
        </p:xfrm>
        <a:graphic>
          <a:graphicData uri="http://schemas.openxmlformats.org/drawingml/2006/table">
            <a:tbl>
              <a:tblPr firstRow="1" firstCol="1" bandRow="1">
                <a:tableStyleId>{5C22544A-7EE6-4342-B048-85BDC9FD1C3A}</a:tableStyleId>
              </a:tblPr>
              <a:tblGrid>
                <a:gridCol w="1554736">
                  <a:extLst>
                    <a:ext uri="{9D8B030D-6E8A-4147-A177-3AD203B41FA5}">
                      <a16:colId xmlns:a16="http://schemas.microsoft.com/office/drawing/2014/main" val="3325989830"/>
                    </a:ext>
                  </a:extLst>
                </a:gridCol>
                <a:gridCol w="2029110">
                  <a:extLst>
                    <a:ext uri="{9D8B030D-6E8A-4147-A177-3AD203B41FA5}">
                      <a16:colId xmlns:a16="http://schemas.microsoft.com/office/drawing/2014/main" val="15823948"/>
                    </a:ext>
                  </a:extLst>
                </a:gridCol>
              </a:tblGrid>
              <a:tr h="596682">
                <a:tc>
                  <a:txBody>
                    <a:bodyPr/>
                    <a:lstStyle/>
                    <a:p>
                      <a:pPr marL="0" marR="0" algn="just">
                        <a:lnSpc>
                          <a:spcPct val="107000"/>
                        </a:lnSpc>
                        <a:spcBef>
                          <a:spcPts val="0"/>
                        </a:spcBef>
                        <a:spcAft>
                          <a:spcPts val="0"/>
                        </a:spcAft>
                      </a:pPr>
                      <a:r>
                        <a:rPr lang="en-GB" sz="1800" dirty="0">
                          <a:effectLst/>
                        </a:rPr>
                        <a:t>Date</a:t>
                      </a:r>
                      <a:endParaRPr lang="en-US" sz="18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Number of students present</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9823194"/>
                  </a:ext>
                </a:extLst>
              </a:tr>
              <a:tr h="291413">
                <a:tc>
                  <a:txBody>
                    <a:bodyPr/>
                    <a:lstStyle/>
                    <a:p>
                      <a:pPr marL="0" marR="0" algn="just">
                        <a:lnSpc>
                          <a:spcPct val="107000"/>
                        </a:lnSpc>
                        <a:spcBef>
                          <a:spcPts val="0"/>
                        </a:spcBef>
                        <a:spcAft>
                          <a:spcPts val="0"/>
                        </a:spcAft>
                      </a:pPr>
                      <a:r>
                        <a:rPr lang="en-GB" sz="1800">
                          <a:effectLst/>
                        </a:rPr>
                        <a:t>06-Apr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49</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618724"/>
                  </a:ext>
                </a:extLst>
              </a:tr>
              <a:tr h="291413">
                <a:tc>
                  <a:txBody>
                    <a:bodyPr/>
                    <a:lstStyle/>
                    <a:p>
                      <a:pPr marL="0" marR="0" algn="just">
                        <a:lnSpc>
                          <a:spcPct val="107000"/>
                        </a:lnSpc>
                        <a:spcBef>
                          <a:spcPts val="0"/>
                        </a:spcBef>
                        <a:spcAft>
                          <a:spcPts val="0"/>
                        </a:spcAft>
                      </a:pPr>
                      <a:r>
                        <a:rPr lang="en-GB" sz="1800">
                          <a:effectLst/>
                        </a:rPr>
                        <a:t>07-Apr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42</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915523"/>
                  </a:ext>
                </a:extLst>
              </a:tr>
              <a:tr h="291413">
                <a:tc>
                  <a:txBody>
                    <a:bodyPr/>
                    <a:lstStyle/>
                    <a:p>
                      <a:pPr marL="0" marR="0" algn="just">
                        <a:lnSpc>
                          <a:spcPct val="107000"/>
                        </a:lnSpc>
                        <a:spcBef>
                          <a:spcPts val="0"/>
                        </a:spcBef>
                        <a:spcAft>
                          <a:spcPts val="0"/>
                        </a:spcAft>
                      </a:pPr>
                      <a:r>
                        <a:rPr lang="en-GB" sz="1800">
                          <a:effectLst/>
                        </a:rPr>
                        <a:t>08-Apr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37</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489680"/>
                  </a:ext>
                </a:extLst>
              </a:tr>
              <a:tr h="291413">
                <a:tc>
                  <a:txBody>
                    <a:bodyPr/>
                    <a:lstStyle/>
                    <a:p>
                      <a:pPr marL="0" marR="0" algn="just">
                        <a:lnSpc>
                          <a:spcPct val="107000"/>
                        </a:lnSpc>
                        <a:spcBef>
                          <a:spcPts val="0"/>
                        </a:spcBef>
                        <a:spcAft>
                          <a:spcPts val="0"/>
                        </a:spcAft>
                      </a:pPr>
                      <a:r>
                        <a:rPr lang="en-GB" sz="1800">
                          <a:effectLst/>
                        </a:rPr>
                        <a:t>09-Apr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48</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7234594"/>
                  </a:ext>
                </a:extLst>
              </a:tr>
              <a:tr h="291413">
                <a:tc>
                  <a:txBody>
                    <a:bodyPr/>
                    <a:lstStyle/>
                    <a:p>
                      <a:pPr marL="0" marR="0" algn="just">
                        <a:lnSpc>
                          <a:spcPct val="107000"/>
                        </a:lnSpc>
                        <a:spcBef>
                          <a:spcPts val="0"/>
                        </a:spcBef>
                        <a:spcAft>
                          <a:spcPts val="0"/>
                        </a:spcAft>
                      </a:pPr>
                      <a:r>
                        <a:rPr lang="en-GB" sz="1800">
                          <a:effectLst/>
                        </a:rPr>
                        <a:t>10-Apr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43</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6444831"/>
                  </a:ext>
                </a:extLst>
              </a:tr>
              <a:tr h="291413">
                <a:tc>
                  <a:txBody>
                    <a:bodyPr/>
                    <a:lstStyle/>
                    <a:p>
                      <a:pPr marL="0" marR="0" algn="just">
                        <a:lnSpc>
                          <a:spcPct val="107000"/>
                        </a:lnSpc>
                        <a:spcBef>
                          <a:spcPts val="0"/>
                        </a:spcBef>
                        <a:spcAft>
                          <a:spcPts val="0"/>
                        </a:spcAft>
                      </a:pPr>
                      <a:r>
                        <a:rPr lang="en-GB" sz="1800">
                          <a:effectLst/>
                        </a:rPr>
                        <a:t>11-Apr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36</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401791"/>
                  </a:ext>
                </a:extLst>
              </a:tr>
              <a:tr h="291413">
                <a:tc>
                  <a:txBody>
                    <a:bodyPr/>
                    <a:lstStyle/>
                    <a:p>
                      <a:pPr marL="0" marR="0" algn="just">
                        <a:lnSpc>
                          <a:spcPct val="107000"/>
                        </a:lnSpc>
                        <a:spcBef>
                          <a:spcPts val="0"/>
                        </a:spcBef>
                        <a:spcAft>
                          <a:spcPts val="0"/>
                        </a:spcAft>
                      </a:pPr>
                      <a:r>
                        <a:rPr lang="en-GB" sz="1800">
                          <a:effectLst/>
                        </a:rPr>
                        <a:t>12-Apr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50</a:t>
                      </a:r>
                      <a:endParaRPr lang="en-US" sz="18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103424"/>
                  </a:ext>
                </a:extLst>
              </a:tr>
            </a:tbl>
          </a:graphicData>
        </a:graphic>
      </p:graphicFrame>
      <p:graphicFrame>
        <p:nvGraphicFramePr>
          <p:cNvPr id="12" name="Chart 11">
            <a:extLst>
              <a:ext uri="{FF2B5EF4-FFF2-40B4-BE49-F238E27FC236}">
                <a16:creationId xmlns:a16="http://schemas.microsoft.com/office/drawing/2014/main" id="{4180DEF7-ADDE-4480-BD5D-2F7A444FB41D}"/>
              </a:ext>
            </a:extLst>
          </p:cNvPr>
          <p:cNvGraphicFramePr/>
          <p:nvPr>
            <p:extLst>
              <p:ext uri="{D42A27DB-BD31-4B8C-83A1-F6EECF244321}">
                <p14:modId xmlns:p14="http://schemas.microsoft.com/office/powerpoint/2010/main" val="105924526"/>
              </p:ext>
            </p:extLst>
          </p:nvPr>
        </p:nvGraphicFramePr>
        <p:xfrm>
          <a:off x="6644548" y="2919382"/>
          <a:ext cx="4426549" cy="30997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784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115271" y="449544"/>
            <a:ext cx="9178925" cy="1325562"/>
          </a:xfrm>
        </p:spPr>
        <p:txBody>
          <a:bodyPr vert="horz" lIns="91440" tIns="45720" rIns="91440" bIns="45720" rtlCol="0" anchor="ctr">
            <a:normAutofit/>
          </a:bodyPr>
          <a:lstStyle/>
          <a:p>
            <a:pPr algn="ctr"/>
            <a:r>
              <a:rPr lang="en-US" sz="3600" dirty="0">
                <a:latin typeface="Bookman Old Style"/>
                <a:cs typeface="Calibri Light"/>
              </a:rPr>
              <a:t>Data visualization using Bar chart</a:t>
            </a:r>
            <a:endParaRPr lang="en-US" sz="3600" kern="1200" dirty="0">
              <a:solidFill>
                <a:schemeClr val="tx1"/>
              </a:solidFill>
              <a:latin typeface="Bookman Old Style"/>
              <a:cs typeface="Calibri Light"/>
            </a:endParaRPr>
          </a:p>
        </p:txBody>
      </p:sp>
      <p:sp>
        <p:nvSpPr>
          <p:cNvPr id="8" name="Rectangle 5">
            <a:extLst>
              <a:ext uri="{FF2B5EF4-FFF2-40B4-BE49-F238E27FC236}">
                <a16:creationId xmlns:a16="http://schemas.microsoft.com/office/drawing/2014/main" id="{1BE5DE59-54AA-4935-B14C-66CFDC1CCE75}"/>
              </a:ext>
            </a:extLst>
          </p:cNvPr>
          <p:cNvSpPr>
            <a:spLocks noChangeArrowheads="1"/>
          </p:cNvSpPr>
          <p:nvPr/>
        </p:nvSpPr>
        <p:spPr bwMode="auto">
          <a:xfrm>
            <a:off x="1414043" y="1641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TextBox 9">
            <a:extLst>
              <a:ext uri="{FF2B5EF4-FFF2-40B4-BE49-F238E27FC236}">
                <a16:creationId xmlns:a16="http://schemas.microsoft.com/office/drawing/2014/main" id="{E645808A-390D-485F-934F-1CADD5EC62C2}"/>
              </a:ext>
            </a:extLst>
          </p:cNvPr>
          <p:cNvSpPr txBox="1"/>
          <p:nvPr/>
        </p:nvSpPr>
        <p:spPr>
          <a:xfrm>
            <a:off x="739765" y="1641474"/>
            <a:ext cx="4708337" cy="1135625"/>
          </a:xfrm>
          <a:prstGeom prst="rect">
            <a:avLst/>
          </a:prstGeom>
        </p:spPr>
        <p:txBody>
          <a:bodyPr vert="horz" lIns="91440" tIns="45720" rIns="91440" bIns="45720" rtlCol="0" anchor="ctr">
            <a:normAutofit/>
          </a:bodyPr>
          <a:lstStyle/>
          <a:p>
            <a:pPr>
              <a:lnSpc>
                <a:spcPct val="90000"/>
              </a:lnSpc>
              <a:spcAft>
                <a:spcPts val="600"/>
              </a:spcAft>
            </a:pPr>
            <a:r>
              <a:rPr lang="en-US" sz="2400" dirty="0"/>
              <a:t>Below data shows the number of students present in the class for one week.</a:t>
            </a:r>
          </a:p>
        </p:txBody>
      </p:sp>
      <p:sp>
        <p:nvSpPr>
          <p:cNvPr id="11" name="TextBox 10">
            <a:extLst>
              <a:ext uri="{FF2B5EF4-FFF2-40B4-BE49-F238E27FC236}">
                <a16:creationId xmlns:a16="http://schemas.microsoft.com/office/drawing/2014/main" id="{D5411313-4436-42D7-BAEB-2D33DBC14983}"/>
              </a:ext>
            </a:extLst>
          </p:cNvPr>
          <p:cNvSpPr txBox="1"/>
          <p:nvPr/>
        </p:nvSpPr>
        <p:spPr>
          <a:xfrm>
            <a:off x="6648034" y="1435892"/>
            <a:ext cx="4282984" cy="1325563"/>
          </a:xfrm>
          <a:prstGeom prst="rect">
            <a:avLst/>
          </a:prstGeom>
        </p:spPr>
        <p:txBody>
          <a:bodyPr vert="horz" lIns="91440" tIns="45720" rIns="91440" bIns="45720" rtlCol="0" anchor="ctr">
            <a:normAutofit/>
          </a:bodyPr>
          <a:lstStyle/>
          <a:p>
            <a:pPr>
              <a:lnSpc>
                <a:spcPct val="90000"/>
              </a:lnSpc>
              <a:spcAft>
                <a:spcPts val="600"/>
              </a:spcAft>
            </a:pPr>
            <a:r>
              <a:rPr lang="en-US" sz="2400" dirty="0"/>
              <a:t>When visualized using Bar Chart it will look like below</a:t>
            </a:r>
          </a:p>
        </p:txBody>
      </p:sp>
      <p:cxnSp>
        <p:nvCxnSpPr>
          <p:cNvPr id="3" name="Straight Connector 2">
            <a:extLst>
              <a:ext uri="{FF2B5EF4-FFF2-40B4-BE49-F238E27FC236}">
                <a16:creationId xmlns:a16="http://schemas.microsoft.com/office/drawing/2014/main" id="{842E1BFE-1194-4712-8138-5697DA80CB78}"/>
              </a:ext>
            </a:extLst>
          </p:cNvPr>
          <p:cNvCxnSpPr/>
          <p:nvPr/>
        </p:nvCxnSpPr>
        <p:spPr>
          <a:xfrm>
            <a:off x="5943595" y="1643254"/>
            <a:ext cx="0" cy="437586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437221AA-8483-45F8-89BA-0D17779576D2}"/>
              </a:ext>
            </a:extLst>
          </p:cNvPr>
          <p:cNvGraphicFramePr>
            <a:graphicFrameLocks noGrp="1"/>
          </p:cNvGraphicFramePr>
          <p:nvPr/>
        </p:nvGraphicFramePr>
        <p:xfrm>
          <a:off x="1120888" y="3142849"/>
          <a:ext cx="3583846" cy="2636573"/>
        </p:xfrm>
        <a:graphic>
          <a:graphicData uri="http://schemas.openxmlformats.org/drawingml/2006/table">
            <a:tbl>
              <a:tblPr firstRow="1" firstCol="1" bandRow="1">
                <a:tableStyleId>{5C22544A-7EE6-4342-B048-85BDC9FD1C3A}</a:tableStyleId>
              </a:tblPr>
              <a:tblGrid>
                <a:gridCol w="1554736">
                  <a:extLst>
                    <a:ext uri="{9D8B030D-6E8A-4147-A177-3AD203B41FA5}">
                      <a16:colId xmlns:a16="http://schemas.microsoft.com/office/drawing/2014/main" val="3325989830"/>
                    </a:ext>
                  </a:extLst>
                </a:gridCol>
                <a:gridCol w="2029110">
                  <a:extLst>
                    <a:ext uri="{9D8B030D-6E8A-4147-A177-3AD203B41FA5}">
                      <a16:colId xmlns:a16="http://schemas.microsoft.com/office/drawing/2014/main" val="15823948"/>
                    </a:ext>
                  </a:extLst>
                </a:gridCol>
              </a:tblGrid>
              <a:tr h="596682">
                <a:tc>
                  <a:txBody>
                    <a:bodyPr/>
                    <a:lstStyle/>
                    <a:p>
                      <a:pPr marL="0" marR="0" algn="just">
                        <a:lnSpc>
                          <a:spcPct val="107000"/>
                        </a:lnSpc>
                        <a:spcBef>
                          <a:spcPts val="0"/>
                        </a:spcBef>
                        <a:spcAft>
                          <a:spcPts val="0"/>
                        </a:spcAft>
                      </a:pPr>
                      <a:r>
                        <a:rPr lang="en-GB" sz="1800" dirty="0">
                          <a:effectLst/>
                        </a:rPr>
                        <a:t>Date</a:t>
                      </a:r>
                      <a:endParaRPr lang="en-US" sz="18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Number of students present</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9823194"/>
                  </a:ext>
                </a:extLst>
              </a:tr>
              <a:tr h="291413">
                <a:tc>
                  <a:txBody>
                    <a:bodyPr/>
                    <a:lstStyle/>
                    <a:p>
                      <a:pPr marL="0" marR="0" algn="just">
                        <a:lnSpc>
                          <a:spcPct val="107000"/>
                        </a:lnSpc>
                        <a:spcBef>
                          <a:spcPts val="0"/>
                        </a:spcBef>
                        <a:spcAft>
                          <a:spcPts val="0"/>
                        </a:spcAft>
                      </a:pPr>
                      <a:r>
                        <a:rPr lang="en-GB" sz="1800">
                          <a:effectLst/>
                        </a:rPr>
                        <a:t>06-Apr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49</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618724"/>
                  </a:ext>
                </a:extLst>
              </a:tr>
              <a:tr h="291413">
                <a:tc>
                  <a:txBody>
                    <a:bodyPr/>
                    <a:lstStyle/>
                    <a:p>
                      <a:pPr marL="0" marR="0" algn="just">
                        <a:lnSpc>
                          <a:spcPct val="107000"/>
                        </a:lnSpc>
                        <a:spcBef>
                          <a:spcPts val="0"/>
                        </a:spcBef>
                        <a:spcAft>
                          <a:spcPts val="0"/>
                        </a:spcAft>
                      </a:pPr>
                      <a:r>
                        <a:rPr lang="en-GB" sz="1800">
                          <a:effectLst/>
                        </a:rPr>
                        <a:t>07-Apr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42</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915523"/>
                  </a:ext>
                </a:extLst>
              </a:tr>
              <a:tr h="291413">
                <a:tc>
                  <a:txBody>
                    <a:bodyPr/>
                    <a:lstStyle/>
                    <a:p>
                      <a:pPr marL="0" marR="0" algn="just">
                        <a:lnSpc>
                          <a:spcPct val="107000"/>
                        </a:lnSpc>
                        <a:spcBef>
                          <a:spcPts val="0"/>
                        </a:spcBef>
                        <a:spcAft>
                          <a:spcPts val="0"/>
                        </a:spcAft>
                      </a:pPr>
                      <a:r>
                        <a:rPr lang="en-GB" sz="1800">
                          <a:effectLst/>
                        </a:rPr>
                        <a:t>08-Apr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37</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489680"/>
                  </a:ext>
                </a:extLst>
              </a:tr>
              <a:tr h="291413">
                <a:tc>
                  <a:txBody>
                    <a:bodyPr/>
                    <a:lstStyle/>
                    <a:p>
                      <a:pPr marL="0" marR="0" algn="just">
                        <a:lnSpc>
                          <a:spcPct val="107000"/>
                        </a:lnSpc>
                        <a:spcBef>
                          <a:spcPts val="0"/>
                        </a:spcBef>
                        <a:spcAft>
                          <a:spcPts val="0"/>
                        </a:spcAft>
                      </a:pPr>
                      <a:r>
                        <a:rPr lang="en-GB" sz="1800">
                          <a:effectLst/>
                        </a:rPr>
                        <a:t>09-Apr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48</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7234594"/>
                  </a:ext>
                </a:extLst>
              </a:tr>
              <a:tr h="291413">
                <a:tc>
                  <a:txBody>
                    <a:bodyPr/>
                    <a:lstStyle/>
                    <a:p>
                      <a:pPr marL="0" marR="0" algn="just">
                        <a:lnSpc>
                          <a:spcPct val="107000"/>
                        </a:lnSpc>
                        <a:spcBef>
                          <a:spcPts val="0"/>
                        </a:spcBef>
                        <a:spcAft>
                          <a:spcPts val="0"/>
                        </a:spcAft>
                      </a:pPr>
                      <a:r>
                        <a:rPr lang="en-GB" sz="1800">
                          <a:effectLst/>
                        </a:rPr>
                        <a:t>10-Apr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43</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6444831"/>
                  </a:ext>
                </a:extLst>
              </a:tr>
              <a:tr h="291413">
                <a:tc>
                  <a:txBody>
                    <a:bodyPr/>
                    <a:lstStyle/>
                    <a:p>
                      <a:pPr marL="0" marR="0" algn="just">
                        <a:lnSpc>
                          <a:spcPct val="107000"/>
                        </a:lnSpc>
                        <a:spcBef>
                          <a:spcPts val="0"/>
                        </a:spcBef>
                        <a:spcAft>
                          <a:spcPts val="0"/>
                        </a:spcAft>
                      </a:pPr>
                      <a:r>
                        <a:rPr lang="en-GB" sz="1800">
                          <a:effectLst/>
                        </a:rPr>
                        <a:t>11-Apr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36</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401791"/>
                  </a:ext>
                </a:extLst>
              </a:tr>
              <a:tr h="291413">
                <a:tc>
                  <a:txBody>
                    <a:bodyPr/>
                    <a:lstStyle/>
                    <a:p>
                      <a:pPr marL="0" marR="0" algn="just">
                        <a:lnSpc>
                          <a:spcPct val="107000"/>
                        </a:lnSpc>
                        <a:spcBef>
                          <a:spcPts val="0"/>
                        </a:spcBef>
                        <a:spcAft>
                          <a:spcPts val="0"/>
                        </a:spcAft>
                      </a:pPr>
                      <a:r>
                        <a:rPr lang="en-GB" sz="1800">
                          <a:effectLst/>
                        </a:rPr>
                        <a:t>12-Apr</a:t>
                      </a:r>
                      <a:endParaRPr lang="en-US" sz="180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50</a:t>
                      </a:r>
                      <a:endParaRPr lang="en-US" sz="1800" dirty="0">
                        <a:effectLst/>
                        <a:latin typeface="Bookman Old Style" panose="020506040505050202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103424"/>
                  </a:ext>
                </a:extLst>
              </a:tr>
            </a:tbl>
          </a:graphicData>
        </a:graphic>
      </p:graphicFrame>
      <p:graphicFrame>
        <p:nvGraphicFramePr>
          <p:cNvPr id="9" name="Chart 8">
            <a:extLst>
              <a:ext uri="{FF2B5EF4-FFF2-40B4-BE49-F238E27FC236}">
                <a16:creationId xmlns:a16="http://schemas.microsoft.com/office/drawing/2014/main" id="{4180DEF7-ADDE-4480-BD5D-2F7A444FB41D}"/>
              </a:ext>
            </a:extLst>
          </p:cNvPr>
          <p:cNvGraphicFramePr/>
          <p:nvPr>
            <p:extLst>
              <p:ext uri="{D42A27DB-BD31-4B8C-83A1-F6EECF244321}">
                <p14:modId xmlns:p14="http://schemas.microsoft.com/office/powerpoint/2010/main" val="965677872"/>
              </p:ext>
            </p:extLst>
          </p:nvPr>
        </p:nvGraphicFramePr>
        <p:xfrm>
          <a:off x="6648034" y="2902428"/>
          <a:ext cx="4423067" cy="31166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35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793956" y="759716"/>
            <a:ext cx="10515600" cy="1133475"/>
          </a:xfrm>
        </p:spPr>
        <p:txBody>
          <a:bodyPr vert="horz" lIns="91440" tIns="45720" rIns="91440" bIns="45720" rtlCol="0">
            <a:normAutofit/>
          </a:bodyPr>
          <a:lstStyle/>
          <a:p>
            <a:r>
              <a:rPr lang="en-US" sz="5200" dirty="0"/>
              <a:t>Pre-requisites for data collection</a:t>
            </a:r>
            <a:endParaRPr lang="en-US" sz="5200" kern="1200" dirty="0">
              <a:latin typeface="+mj-lt"/>
              <a:ea typeface="+mj-ea"/>
              <a:cs typeface="+mj-cs"/>
            </a:endParaRP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extBox 8">
            <a:extLst>
              <a:ext uri="{FF2B5EF4-FFF2-40B4-BE49-F238E27FC236}">
                <a16:creationId xmlns:a16="http://schemas.microsoft.com/office/drawing/2014/main" id="{3C8CC1C3-9339-41CF-9626-F56D437D3707}"/>
              </a:ext>
            </a:extLst>
          </p:cNvPr>
          <p:cNvGraphicFramePr/>
          <p:nvPr>
            <p:extLst>
              <p:ext uri="{D42A27DB-BD31-4B8C-83A1-F6EECF244321}">
                <p14:modId xmlns:p14="http://schemas.microsoft.com/office/powerpoint/2010/main" val="525240745"/>
              </p:ext>
            </p:extLst>
          </p:nvPr>
        </p:nvGraphicFramePr>
        <p:xfrm>
          <a:off x="862536" y="2321644"/>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50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7B34F88-3793-4AF2-8D4E-BA2F3A2F0BB9}"/>
              </a:ext>
            </a:extLst>
          </p:cNvPr>
          <p:cNvSpPr>
            <a:spLocks noGrp="1"/>
          </p:cNvSpPr>
          <p:nvPr>
            <p:ph type="title" idx="4294967295"/>
          </p:nvPr>
        </p:nvSpPr>
        <p:spPr>
          <a:xfrm>
            <a:off x="762219" y="719821"/>
            <a:ext cx="5343844" cy="865906"/>
          </a:xfrm>
        </p:spPr>
        <p:txBody>
          <a:bodyPr vert="horz" lIns="91440" tIns="45720" rIns="91440" bIns="45720" rtlCol="0" anchor="b">
            <a:normAutofit/>
          </a:bodyPr>
          <a:lstStyle/>
          <a:p>
            <a:r>
              <a:rPr lang="en-US" sz="3600" kern="1200" dirty="0">
                <a:solidFill>
                  <a:schemeClr val="tx1"/>
                </a:solidFill>
                <a:latin typeface="+mj-lt"/>
                <a:ea typeface="+mj-ea"/>
                <a:cs typeface="+mj-cs"/>
              </a:rPr>
              <a:t>Asking the right question?</a:t>
            </a:r>
          </a:p>
        </p:txBody>
      </p:sp>
      <p:sp>
        <p:nvSpPr>
          <p:cNvPr id="9" name="TextBox 8">
            <a:extLst>
              <a:ext uri="{FF2B5EF4-FFF2-40B4-BE49-F238E27FC236}">
                <a16:creationId xmlns:a16="http://schemas.microsoft.com/office/drawing/2014/main" id="{CA3437CA-DCD4-4BAA-A446-F436E5E7F0B9}"/>
              </a:ext>
            </a:extLst>
          </p:cNvPr>
          <p:cNvSpPr txBox="1"/>
          <p:nvPr/>
        </p:nvSpPr>
        <p:spPr>
          <a:xfrm>
            <a:off x="596409" y="2031101"/>
            <a:ext cx="4770027" cy="3674125"/>
          </a:xfrm>
          <a:prstGeom prst="rect">
            <a:avLst/>
          </a:prstGeom>
        </p:spPr>
        <p:txBody>
          <a:bodyPr vert="horz" lIns="91440" tIns="45720" rIns="91440" bIns="45720" rtlCol="0" anchor="ctr">
            <a:normAutofit fontScale="92500" lnSpcReduction="10000"/>
          </a:bodyPr>
          <a:lstStyle/>
          <a:p>
            <a:pPr marL="457200" lvl="0" indent="-228600">
              <a:lnSpc>
                <a:spcPct val="90000"/>
              </a:lnSpc>
              <a:spcAft>
                <a:spcPts val="600"/>
              </a:spcAft>
              <a:buFont typeface="Arial" panose="020B0604020202020204" pitchFamily="34" charset="0"/>
              <a:buChar char="•"/>
            </a:pPr>
            <a:r>
              <a:rPr lang="en-US" sz="2400" dirty="0"/>
              <a:t>What exactly do you want to find out?</a:t>
            </a:r>
          </a:p>
          <a:p>
            <a:pPr marL="457200" lvl="0" indent="-228600">
              <a:lnSpc>
                <a:spcPct val="90000"/>
              </a:lnSpc>
              <a:spcAft>
                <a:spcPts val="600"/>
              </a:spcAft>
              <a:buFont typeface="Arial" panose="020B0604020202020204" pitchFamily="34" charset="0"/>
              <a:buChar char="•"/>
            </a:pPr>
            <a:r>
              <a:rPr lang="en-US" sz="2400" dirty="0"/>
              <a:t>Which statistical analysis techniques do you want to apply?</a:t>
            </a:r>
          </a:p>
          <a:p>
            <a:pPr marL="914400" lvl="1" indent="-228600">
              <a:lnSpc>
                <a:spcPct val="90000"/>
              </a:lnSpc>
              <a:spcAft>
                <a:spcPts val="600"/>
              </a:spcAft>
              <a:buFont typeface="Arial" panose="020B0604020202020204" pitchFamily="34" charset="0"/>
              <a:buChar char="•"/>
            </a:pPr>
            <a:r>
              <a:rPr lang="en-US" sz="2400" dirty="0"/>
              <a:t>Classification</a:t>
            </a:r>
          </a:p>
          <a:p>
            <a:pPr marL="914400" lvl="1" indent="-228600">
              <a:lnSpc>
                <a:spcPct val="90000"/>
              </a:lnSpc>
              <a:spcAft>
                <a:spcPts val="600"/>
              </a:spcAft>
              <a:buFont typeface="Arial" panose="020B0604020202020204" pitchFamily="34" charset="0"/>
              <a:buChar char="•"/>
            </a:pPr>
            <a:r>
              <a:rPr lang="en-US" sz="2400" dirty="0"/>
              <a:t>Anomaly detection</a:t>
            </a:r>
          </a:p>
          <a:p>
            <a:pPr marL="914400" lvl="1" indent="-228600">
              <a:lnSpc>
                <a:spcPct val="90000"/>
              </a:lnSpc>
              <a:spcAft>
                <a:spcPts val="600"/>
              </a:spcAft>
              <a:buFont typeface="Arial" panose="020B0604020202020204" pitchFamily="34" charset="0"/>
              <a:buChar char="•"/>
            </a:pPr>
            <a:r>
              <a:rPr lang="en-US" sz="2400" dirty="0"/>
              <a:t>Regression</a:t>
            </a:r>
          </a:p>
          <a:p>
            <a:pPr marL="457200" lvl="0" indent="-228600">
              <a:lnSpc>
                <a:spcPct val="90000"/>
              </a:lnSpc>
              <a:spcAft>
                <a:spcPts val="600"/>
              </a:spcAft>
              <a:buFont typeface="Arial" panose="020B0604020202020204" pitchFamily="34" charset="0"/>
              <a:buChar char="•"/>
            </a:pPr>
            <a:r>
              <a:rPr lang="en-US" sz="2400" dirty="0"/>
              <a:t>Who are the final users of your analysis results?</a:t>
            </a:r>
          </a:p>
          <a:p>
            <a:pPr marL="457200" lvl="0" indent="-228600">
              <a:lnSpc>
                <a:spcPct val="90000"/>
              </a:lnSpc>
              <a:spcAft>
                <a:spcPts val="600"/>
              </a:spcAft>
              <a:buFont typeface="Arial" panose="020B0604020202020204" pitchFamily="34" charset="0"/>
              <a:buChar char="•"/>
            </a:pPr>
            <a:r>
              <a:rPr lang="en-US" sz="2400" dirty="0"/>
              <a:t>What data visualizations should you choose?</a:t>
            </a:r>
          </a:p>
        </p:txBody>
      </p:sp>
      <p:pic>
        <p:nvPicPr>
          <p:cNvPr id="7" name="Picture 6">
            <a:extLst>
              <a:ext uri="{FF2B5EF4-FFF2-40B4-BE49-F238E27FC236}">
                <a16:creationId xmlns:a16="http://schemas.microsoft.com/office/drawing/2014/main" id="{F44F57D3-003B-4429-BDC2-CA292F5AAF1F}"/>
              </a:ext>
            </a:extLst>
          </p:cNvPr>
          <p:cNvPicPr/>
          <p:nvPr/>
        </p:nvPicPr>
        <p:blipFill rotWithShape="1">
          <a:blip r:embed="rId2">
            <a:extLst>
              <a:ext uri="{28A0092B-C50C-407E-A947-70E740481C1C}">
                <a14:useLocalDpi xmlns:a14="http://schemas.microsoft.com/office/drawing/2010/main" val="0"/>
              </a:ext>
            </a:extLst>
          </a:blip>
          <a:srcRect l="13300" r="2423" b="-1"/>
          <a:stretch/>
        </p:blipFill>
        <p:spPr>
          <a:xfrm>
            <a:off x="6825565" y="650494"/>
            <a:ext cx="3952364" cy="5324142"/>
          </a:xfrm>
          <a:prstGeom prst="rect">
            <a:avLst/>
          </a:prstGeom>
        </p:spPr>
      </p:pic>
    </p:spTree>
    <p:extLst>
      <p:ext uri="{BB962C8B-B14F-4D97-AF65-F5344CB8AC3E}">
        <p14:creationId xmlns:p14="http://schemas.microsoft.com/office/powerpoint/2010/main" val="386590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38200" y="1536569"/>
            <a:ext cx="10515600" cy="356622"/>
          </a:xfrm>
        </p:spPr>
        <p:txBody>
          <a:bodyPr vert="horz" lIns="91440" tIns="45720" rIns="91440" bIns="45720" rtlCol="0">
            <a:normAutofit fontScale="90000"/>
          </a:bodyPr>
          <a:lstStyle/>
          <a:p>
            <a:r>
              <a:rPr lang="en-US" sz="5200" dirty="0"/>
              <a:t>Some applications of data science</a:t>
            </a:r>
            <a:endParaRPr lang="en-US" sz="5200" kern="1200" dirty="0">
              <a:latin typeface="+mj-lt"/>
              <a:ea typeface="+mj-ea"/>
              <a:cs typeface="+mj-cs"/>
            </a:endParaRP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extBox 8">
            <a:extLst>
              <a:ext uri="{FF2B5EF4-FFF2-40B4-BE49-F238E27FC236}">
                <a16:creationId xmlns:a16="http://schemas.microsoft.com/office/drawing/2014/main" id="{3C8CC1C3-9339-41CF-9626-F56D437D3707}"/>
              </a:ext>
            </a:extLst>
          </p:cNvPr>
          <p:cNvGraphicFramePr/>
          <p:nvPr>
            <p:extLst>
              <p:ext uri="{D42A27DB-BD31-4B8C-83A1-F6EECF244321}">
                <p14:modId xmlns:p14="http://schemas.microsoft.com/office/powerpoint/2010/main" val="2565886006"/>
              </p:ext>
            </p:extLst>
          </p:nvPr>
        </p:nvGraphicFramePr>
        <p:xfrm>
          <a:off x="862536" y="2321644"/>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6D14E595-A8AD-4A73-A173-53D55B947A9F}"/>
              </a:ext>
            </a:extLst>
          </p:cNvPr>
          <p:cNvSpPr txBox="1">
            <a:spLocks/>
          </p:cNvSpPr>
          <p:nvPr/>
        </p:nvSpPr>
        <p:spPr>
          <a:xfrm>
            <a:off x="1384850" y="169681"/>
            <a:ext cx="7251214" cy="10385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man Old Style"/>
                <a:cs typeface="Calibri Light"/>
              </a:rPr>
              <a:t>Data science and AI</a:t>
            </a:r>
          </a:p>
        </p:txBody>
      </p:sp>
    </p:spTree>
    <p:extLst>
      <p:ext uri="{BB962C8B-B14F-4D97-AF65-F5344CB8AC3E}">
        <p14:creationId xmlns:p14="http://schemas.microsoft.com/office/powerpoint/2010/main" val="70266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858129" y="830951"/>
            <a:ext cx="4937760" cy="810523"/>
          </a:xfrm>
        </p:spPr>
        <p:txBody>
          <a:bodyPr vert="horz" lIns="91440" tIns="45720" rIns="91440" bIns="45720" rtlCol="0" anchor="b">
            <a:normAutofit/>
          </a:bodyPr>
          <a:lstStyle/>
          <a:p>
            <a:r>
              <a:rPr lang="en-US" sz="3600" kern="1200" dirty="0">
                <a:solidFill>
                  <a:schemeClr val="tx1"/>
                </a:solidFill>
                <a:latin typeface="+mj-lt"/>
                <a:ea typeface="+mj-ea"/>
                <a:cs typeface="+mj-cs"/>
              </a:rPr>
              <a:t>What is text analytics?</a:t>
            </a:r>
          </a:p>
        </p:txBody>
      </p:sp>
      <p:sp>
        <p:nvSpPr>
          <p:cNvPr id="5" name="TextBox 4">
            <a:extLst>
              <a:ext uri="{FF2B5EF4-FFF2-40B4-BE49-F238E27FC236}">
                <a16:creationId xmlns:a16="http://schemas.microsoft.com/office/drawing/2014/main" id="{AEB44468-70D1-4D88-80CE-9551C4CD4148}"/>
              </a:ext>
            </a:extLst>
          </p:cNvPr>
          <p:cNvSpPr txBox="1"/>
          <p:nvPr/>
        </p:nvSpPr>
        <p:spPr>
          <a:xfrm>
            <a:off x="858128" y="2098674"/>
            <a:ext cx="5060757" cy="3511943"/>
          </a:xfrm>
          <a:prstGeom prst="rect">
            <a:avLst/>
          </a:prstGeom>
        </p:spPr>
        <p:txBody>
          <a:bodyPr vert="horz" lIns="91440" tIns="45720" rIns="91440" bIns="45720" rtlCol="0" anchor="ctr">
            <a:normAutofit/>
          </a:bodyPr>
          <a:lstStyle/>
          <a:p>
            <a:pPr>
              <a:lnSpc>
                <a:spcPct val="90000"/>
              </a:lnSpc>
              <a:spcAft>
                <a:spcPts val="600"/>
              </a:spcAft>
            </a:pPr>
            <a:r>
              <a:rPr lang="en-US" sz="2400" dirty="0"/>
              <a:t>Text analytics can be defined as the </a:t>
            </a:r>
            <a:r>
              <a:rPr lang="en-US" sz="2400" b="1" dirty="0"/>
              <a:t>process of collecting unstructured text from various sources and analyzing and extracting relevant information from it</a:t>
            </a:r>
            <a:r>
              <a:rPr lang="en-US" sz="2400" dirty="0"/>
              <a:t>. It can also be used for transforming it into structured information that can then be used in various other ways.</a:t>
            </a:r>
          </a:p>
        </p:txBody>
      </p:sp>
      <p:pic>
        <p:nvPicPr>
          <p:cNvPr id="12" name="Graphic 11" descr="Document">
            <a:extLst>
              <a:ext uri="{FF2B5EF4-FFF2-40B4-BE49-F238E27FC236}">
                <a16:creationId xmlns:a16="http://schemas.microsoft.com/office/drawing/2014/main" id="{FC8C7274-FECE-4C45-AA86-5F935DF89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229457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14E595-A8AD-4A73-A173-53D55B947A9F}"/>
              </a:ext>
            </a:extLst>
          </p:cNvPr>
          <p:cNvSpPr>
            <a:spLocks noGrp="1"/>
          </p:cNvSpPr>
          <p:nvPr>
            <p:ph type="title" idx="4294967295"/>
          </p:nvPr>
        </p:nvSpPr>
        <p:spPr>
          <a:xfrm>
            <a:off x="844062" y="830951"/>
            <a:ext cx="4852965" cy="810523"/>
          </a:xfrm>
        </p:spPr>
        <p:txBody>
          <a:bodyPr vert="horz" lIns="91440" tIns="45720" rIns="91440" bIns="45720" rtlCol="0" anchor="b">
            <a:normAutofit/>
          </a:bodyPr>
          <a:lstStyle/>
          <a:p>
            <a:r>
              <a:rPr lang="en-US" sz="3600" kern="1200" dirty="0">
                <a:solidFill>
                  <a:schemeClr val="tx1"/>
                </a:solidFill>
                <a:latin typeface="+mj-lt"/>
                <a:ea typeface="+mj-ea"/>
                <a:cs typeface="+mj-cs"/>
              </a:rPr>
              <a:t>Analytics on image data</a:t>
            </a:r>
          </a:p>
        </p:txBody>
      </p:sp>
      <p:sp>
        <p:nvSpPr>
          <p:cNvPr id="5" name="TextBox 4">
            <a:extLst>
              <a:ext uri="{FF2B5EF4-FFF2-40B4-BE49-F238E27FC236}">
                <a16:creationId xmlns:a16="http://schemas.microsoft.com/office/drawing/2014/main" id="{AEB44468-70D1-4D88-80CE-9551C4CD4148}"/>
              </a:ext>
            </a:extLst>
          </p:cNvPr>
          <p:cNvSpPr txBox="1"/>
          <p:nvPr/>
        </p:nvSpPr>
        <p:spPr>
          <a:xfrm>
            <a:off x="844062" y="2098674"/>
            <a:ext cx="4282984" cy="3511943"/>
          </a:xfrm>
          <a:prstGeom prst="rect">
            <a:avLst/>
          </a:prstGeom>
        </p:spPr>
        <p:txBody>
          <a:bodyPr vert="horz" lIns="91440" tIns="45720" rIns="91440" bIns="45720" rtlCol="0" anchor="ctr">
            <a:normAutofit/>
          </a:bodyPr>
          <a:lstStyle/>
          <a:p>
            <a:pPr>
              <a:lnSpc>
                <a:spcPct val="90000"/>
              </a:lnSpc>
              <a:spcAft>
                <a:spcPts val="600"/>
              </a:spcAft>
            </a:pPr>
            <a:r>
              <a:rPr lang="en-US" sz="2400" dirty="0"/>
              <a:t>Image recognition can be described as a process by which we can process images for identifying people, patterns, logos, objects, or places.</a:t>
            </a:r>
          </a:p>
        </p:txBody>
      </p:sp>
      <p:pic>
        <p:nvPicPr>
          <p:cNvPr id="11" name="Graphic 10" descr="Eye">
            <a:extLst>
              <a:ext uri="{FF2B5EF4-FFF2-40B4-BE49-F238E27FC236}">
                <a16:creationId xmlns:a16="http://schemas.microsoft.com/office/drawing/2014/main" id="{CFAC608C-3BE0-483F-B97F-3F7F9263CF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
        <p:nvSpPr>
          <p:cNvPr id="8" name="Rectangle 5">
            <a:extLst>
              <a:ext uri="{FF2B5EF4-FFF2-40B4-BE49-F238E27FC236}">
                <a16:creationId xmlns:a16="http://schemas.microsoft.com/office/drawing/2014/main" id="{1BE5DE59-54AA-4935-B14C-66CFDC1CCE75}"/>
              </a:ext>
            </a:extLst>
          </p:cNvPr>
          <p:cNvSpPr>
            <a:spLocks noChangeArrowheads="1"/>
          </p:cNvSpPr>
          <p:nvPr/>
        </p:nvSpPr>
        <p:spPr bwMode="auto">
          <a:xfrm>
            <a:off x="1414043" y="1641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182585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C7CF88-3E25-4EDD-B5BD-4FB924C3E52D}"/>
              </a:ext>
            </a:extLst>
          </p:cNvPr>
          <p:cNvSpPr>
            <a:spLocks noGrp="1"/>
          </p:cNvSpPr>
          <p:nvPr>
            <p:ph type="title" idx="4294967295"/>
          </p:nvPr>
        </p:nvSpPr>
        <p:spPr>
          <a:xfrm>
            <a:off x="2883878" y="2971946"/>
            <a:ext cx="5403850" cy="1504950"/>
          </a:xfrm>
        </p:spPr>
        <p:txBody>
          <a:bodyPr>
            <a:normAutofit/>
          </a:bodyPr>
          <a:lstStyle/>
          <a:p>
            <a:r>
              <a:rPr lang="en-US" sz="6000" dirty="0">
                <a:solidFill>
                  <a:srgbClr val="FFC000"/>
                </a:solidFill>
                <a:latin typeface="Georgia" panose="02040502050405020303" pitchFamily="18" charset="0"/>
              </a:rPr>
              <a:t>        Thank You </a:t>
            </a:r>
            <a:endParaRPr lang="en-GB" sz="6000" dirty="0">
              <a:solidFill>
                <a:srgbClr val="FFC000"/>
              </a:solidFill>
              <a:latin typeface="Georgia" panose="02040502050405020303" pitchFamily="18" charset="0"/>
            </a:endParaRPr>
          </a:p>
        </p:txBody>
      </p:sp>
    </p:spTree>
    <p:extLst>
      <p:ext uri="{BB962C8B-B14F-4D97-AF65-F5344CB8AC3E}">
        <p14:creationId xmlns:p14="http://schemas.microsoft.com/office/powerpoint/2010/main" val="124814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007E144-3A8F-412D-A986-48AAC0939235}"/>
              </a:ext>
            </a:extLst>
          </p:cNvPr>
          <p:cNvSpPr>
            <a:spLocks noGrp="1"/>
          </p:cNvSpPr>
          <p:nvPr>
            <p:ph type="title" idx="4294967295"/>
          </p:nvPr>
        </p:nvSpPr>
        <p:spPr>
          <a:xfrm>
            <a:off x="845235" y="815975"/>
            <a:ext cx="5753686" cy="1622425"/>
          </a:xfrm>
        </p:spPr>
        <p:txBody>
          <a:bodyPr vert="horz" lIns="91440" tIns="45720" rIns="91440" bIns="45720" rtlCol="0" anchor="ctr">
            <a:normAutofit/>
          </a:bodyPr>
          <a:lstStyle/>
          <a:p>
            <a:r>
              <a:rPr lang="en-US" kern="1200" dirty="0">
                <a:solidFill>
                  <a:schemeClr val="tx1"/>
                </a:solidFill>
                <a:latin typeface="+mj-lt"/>
                <a:ea typeface="+mj-ea"/>
                <a:cs typeface="+mj-cs"/>
              </a:rPr>
              <a:t>Chapter 1: What is data?</a:t>
            </a:r>
          </a:p>
        </p:txBody>
      </p:sp>
      <p:sp>
        <p:nvSpPr>
          <p:cNvPr id="10" name="TextBox 9">
            <a:extLst>
              <a:ext uri="{FF2B5EF4-FFF2-40B4-BE49-F238E27FC236}">
                <a16:creationId xmlns:a16="http://schemas.microsoft.com/office/drawing/2014/main" id="{D04CF57D-8419-4692-BA80-6192BEBDB759}"/>
              </a:ext>
            </a:extLst>
          </p:cNvPr>
          <p:cNvSpPr txBox="1"/>
          <p:nvPr/>
        </p:nvSpPr>
        <p:spPr>
          <a:xfrm>
            <a:off x="845235" y="2526891"/>
            <a:ext cx="6371613" cy="378541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dirty="0"/>
              <a:t>We often use the term data to refer to computer information</a:t>
            </a:r>
          </a:p>
          <a:p>
            <a:pPr marL="342900" indent="-228600">
              <a:lnSpc>
                <a:spcPct val="90000"/>
              </a:lnSpc>
              <a:spcAft>
                <a:spcPts val="600"/>
              </a:spcAft>
              <a:buFont typeface="Arial" panose="020B0604020202020204" pitchFamily="34" charset="0"/>
              <a:buChar char="•"/>
            </a:pPr>
            <a:r>
              <a:rPr lang="en-US" sz="2400" dirty="0"/>
              <a:t>This information is either transmitted or stored</a:t>
            </a:r>
          </a:p>
          <a:p>
            <a:pPr marL="342900" indent="-228600">
              <a:lnSpc>
                <a:spcPct val="90000"/>
              </a:lnSpc>
              <a:spcAft>
                <a:spcPts val="600"/>
              </a:spcAft>
              <a:buFont typeface="Arial" panose="020B0604020202020204" pitchFamily="34" charset="0"/>
              <a:buChar char="•"/>
            </a:pPr>
            <a:r>
              <a:rPr lang="en-US" sz="2400" dirty="0"/>
              <a:t>Data comes in numerous forms</a:t>
            </a:r>
          </a:p>
          <a:p>
            <a:pPr marL="342900" indent="-228600">
              <a:lnSpc>
                <a:spcPct val="90000"/>
              </a:lnSpc>
              <a:spcAft>
                <a:spcPts val="600"/>
              </a:spcAft>
              <a:buFont typeface="Arial" panose="020B0604020202020204" pitchFamily="34" charset="0"/>
              <a:buChar char="•"/>
            </a:pPr>
            <a:r>
              <a:rPr lang="en-US" sz="2400" dirty="0"/>
              <a:t>Any kind of information may it be in numbers or text, or pictures is termed as Data</a:t>
            </a:r>
          </a:p>
        </p:txBody>
      </p:sp>
      <p:pic>
        <p:nvPicPr>
          <p:cNvPr id="7" name="Picture 6">
            <a:extLst>
              <a:ext uri="{FF2B5EF4-FFF2-40B4-BE49-F238E27FC236}">
                <a16:creationId xmlns:a16="http://schemas.microsoft.com/office/drawing/2014/main" id="{B51350E5-1B78-4597-8DC6-D688AA866FAC}"/>
              </a:ext>
            </a:extLst>
          </p:cNvPr>
          <p:cNvPicPr/>
          <p:nvPr/>
        </p:nvPicPr>
        <p:blipFill rotWithShape="1">
          <a:blip r:embed="rId2">
            <a:extLst>
              <a:ext uri="{28A0092B-C50C-407E-A947-70E740481C1C}">
                <a14:useLocalDpi xmlns:a14="http://schemas.microsoft.com/office/drawing/2010/main" val="0"/>
              </a:ext>
            </a:extLst>
          </a:blip>
          <a:srcRect l="1091" r="5545" b="-1"/>
          <a:stretch/>
        </p:blipFill>
        <p:spPr>
          <a:xfrm>
            <a:off x="7216848" y="833418"/>
            <a:ext cx="3851252" cy="5187917"/>
          </a:xfrm>
          <a:prstGeom prst="rect">
            <a:avLst/>
          </a:prstGeom>
          <a:effectLst/>
        </p:spPr>
      </p:pic>
    </p:spTree>
    <p:extLst>
      <p:ext uri="{BB962C8B-B14F-4D97-AF65-F5344CB8AC3E}">
        <p14:creationId xmlns:p14="http://schemas.microsoft.com/office/powerpoint/2010/main" val="181785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788802" y="940069"/>
            <a:ext cx="4560888" cy="1128712"/>
          </a:xfrm>
        </p:spPr>
        <p:txBody>
          <a:bodyPr vert="horz" lIns="91440" tIns="45720" rIns="91440" bIns="45720" rtlCol="0" anchor="ctr">
            <a:normAutofit/>
          </a:bodyPr>
          <a:lstStyle/>
          <a:p>
            <a:r>
              <a:rPr lang="en-US" sz="4000" dirty="0"/>
              <a:t>Types of data</a:t>
            </a:r>
          </a:p>
        </p:txBody>
      </p:sp>
      <p:sp>
        <p:nvSpPr>
          <p:cNvPr id="8" name="TextBox 7">
            <a:extLst>
              <a:ext uri="{FF2B5EF4-FFF2-40B4-BE49-F238E27FC236}">
                <a16:creationId xmlns:a16="http://schemas.microsoft.com/office/drawing/2014/main" id="{4779E800-92A6-4752-8C9E-9312F634C542}"/>
              </a:ext>
            </a:extLst>
          </p:cNvPr>
          <p:cNvSpPr txBox="1"/>
          <p:nvPr/>
        </p:nvSpPr>
        <p:spPr>
          <a:xfrm>
            <a:off x="790265"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400" dirty="0"/>
              <a:t>Data comes in different types. Some of the common types of data include:</a:t>
            </a:r>
          </a:p>
          <a:p>
            <a:pPr marL="914400" lvl="1" indent="-228600">
              <a:lnSpc>
                <a:spcPct val="90000"/>
              </a:lnSpc>
              <a:spcAft>
                <a:spcPts val="600"/>
              </a:spcAft>
              <a:buFont typeface="Arial" panose="020B0604020202020204" pitchFamily="34" charset="0"/>
              <a:buChar char="•"/>
            </a:pPr>
            <a:r>
              <a:rPr lang="en-US" sz="2400" dirty="0"/>
              <a:t>Text</a:t>
            </a:r>
          </a:p>
          <a:p>
            <a:pPr marL="914400" lvl="1" indent="-228600">
              <a:lnSpc>
                <a:spcPct val="90000"/>
              </a:lnSpc>
              <a:spcAft>
                <a:spcPts val="600"/>
              </a:spcAft>
              <a:buFont typeface="Arial" panose="020B0604020202020204" pitchFamily="34" charset="0"/>
              <a:buChar char="•"/>
            </a:pPr>
            <a:r>
              <a:rPr lang="en-US" sz="2400" dirty="0"/>
              <a:t>Image</a:t>
            </a:r>
          </a:p>
          <a:p>
            <a:pPr marL="914400" lvl="1" indent="-228600">
              <a:lnSpc>
                <a:spcPct val="90000"/>
              </a:lnSpc>
              <a:spcAft>
                <a:spcPts val="600"/>
              </a:spcAft>
              <a:buFont typeface="Arial" panose="020B0604020202020204" pitchFamily="34" charset="0"/>
              <a:buChar char="•"/>
            </a:pPr>
            <a:r>
              <a:rPr lang="en-US" sz="2400" dirty="0"/>
              <a:t>Video</a:t>
            </a:r>
          </a:p>
          <a:p>
            <a:pPr marL="914400" lvl="1" indent="-228600">
              <a:lnSpc>
                <a:spcPct val="90000"/>
              </a:lnSpc>
              <a:spcAft>
                <a:spcPts val="600"/>
              </a:spcAft>
              <a:buFont typeface="Arial" panose="020B0604020202020204" pitchFamily="34" charset="0"/>
              <a:buChar char="•"/>
            </a:pPr>
            <a:r>
              <a:rPr lang="en-US" sz="2400" dirty="0"/>
              <a:t>Numbers</a:t>
            </a:r>
          </a:p>
          <a:p>
            <a:pPr marL="914400" lvl="1" indent="-228600">
              <a:lnSpc>
                <a:spcPct val="90000"/>
              </a:lnSpc>
              <a:spcAft>
                <a:spcPts val="600"/>
              </a:spcAft>
              <a:buFont typeface="Arial" panose="020B0604020202020204" pitchFamily="34" charset="0"/>
              <a:buChar char="•"/>
            </a:pPr>
            <a:r>
              <a:rPr lang="en-US" sz="2400" dirty="0"/>
              <a:t>Spreadsheets</a:t>
            </a:r>
          </a:p>
          <a:p>
            <a:pPr marL="914400" lvl="1" indent="-228600">
              <a:lnSpc>
                <a:spcPct val="90000"/>
              </a:lnSpc>
              <a:spcAft>
                <a:spcPts val="600"/>
              </a:spcAft>
              <a:buFont typeface="Arial" panose="020B0604020202020204" pitchFamily="34" charset="0"/>
              <a:buChar char="•"/>
            </a:pPr>
            <a:r>
              <a:rPr lang="en-US" sz="2400" dirty="0"/>
              <a:t>Sound</a:t>
            </a:r>
          </a:p>
        </p:txBody>
      </p:sp>
      <p:pic>
        <p:nvPicPr>
          <p:cNvPr id="9" name="Picture 8" descr="Icon&#10;&#10;Description automatically generated">
            <a:extLst>
              <a:ext uri="{FF2B5EF4-FFF2-40B4-BE49-F238E27FC236}">
                <a16:creationId xmlns:a16="http://schemas.microsoft.com/office/drawing/2014/main" id="{4626FECF-3509-48D8-86F2-261A18EE6225}"/>
              </a:ext>
            </a:extLst>
          </p:cNvPr>
          <p:cNvPicPr/>
          <p:nvPr/>
        </p:nvPicPr>
        <p:blipFill rotWithShape="1">
          <a:blip r:embed="rId2">
            <a:extLst>
              <a:ext uri="{28A0092B-C50C-407E-A947-70E740481C1C}">
                <a14:useLocalDpi xmlns:a14="http://schemas.microsoft.com/office/drawing/2010/main" val="0"/>
              </a:ext>
            </a:extLst>
          </a:blip>
          <a:srcRect l="4367" r="4640" b="2"/>
          <a:stretch/>
        </p:blipFill>
        <p:spPr>
          <a:xfrm>
            <a:off x="5977788" y="799352"/>
            <a:ext cx="5425410" cy="5259296"/>
          </a:xfrm>
          <a:prstGeom prst="rect">
            <a:avLst/>
          </a:prstGeom>
        </p:spPr>
      </p:pic>
    </p:spTree>
    <p:extLst>
      <p:ext uri="{BB962C8B-B14F-4D97-AF65-F5344CB8AC3E}">
        <p14:creationId xmlns:p14="http://schemas.microsoft.com/office/powerpoint/2010/main" val="187146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492368" y="676656"/>
            <a:ext cx="9094763" cy="1133475"/>
          </a:xfrm>
        </p:spPr>
        <p:txBody>
          <a:bodyPr vert="horz" lIns="91440" tIns="45720" rIns="91440" bIns="45720" rtlCol="0">
            <a:normAutofit/>
          </a:bodyPr>
          <a:lstStyle/>
          <a:p>
            <a:pPr algn="ctr"/>
            <a:r>
              <a:rPr lang="en-US" sz="5200" dirty="0"/>
              <a:t>Qualitative vs Quantitative data</a:t>
            </a:r>
          </a:p>
        </p:txBody>
      </p:sp>
      <p:graphicFrame>
        <p:nvGraphicFramePr>
          <p:cNvPr id="2" name="Diagram 1">
            <a:extLst>
              <a:ext uri="{FF2B5EF4-FFF2-40B4-BE49-F238E27FC236}">
                <a16:creationId xmlns:a16="http://schemas.microsoft.com/office/drawing/2014/main" id="{EFB1BDBC-5C07-4359-BD15-DBE7321DC3C0}"/>
              </a:ext>
            </a:extLst>
          </p:cNvPr>
          <p:cNvGraphicFramePr/>
          <p:nvPr>
            <p:extLst>
              <p:ext uri="{D42A27DB-BD31-4B8C-83A1-F6EECF244321}">
                <p14:modId xmlns:p14="http://schemas.microsoft.com/office/powerpoint/2010/main" val="1004933871"/>
              </p:ext>
            </p:extLst>
          </p:nvPr>
        </p:nvGraphicFramePr>
        <p:xfrm>
          <a:off x="1026942" y="2149401"/>
          <a:ext cx="9932963" cy="393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429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844062" y="2235200"/>
            <a:ext cx="4035425" cy="2387600"/>
          </a:xfrm>
        </p:spPr>
        <p:txBody>
          <a:bodyPr vert="horz" lIns="91440" tIns="45720" rIns="91440" bIns="45720" rtlCol="0" anchor="t">
            <a:normAutofit/>
          </a:bodyPr>
          <a:lstStyle/>
          <a:p>
            <a:r>
              <a:rPr lang="en-US" sz="5400" kern="1200" dirty="0">
                <a:solidFill>
                  <a:schemeClr val="tx1"/>
                </a:solidFill>
                <a:latin typeface="+mj-lt"/>
                <a:ea typeface="+mj-ea"/>
                <a:cs typeface="+mj-cs"/>
              </a:rPr>
              <a:t>Quantitative data can be of two types</a:t>
            </a:r>
          </a:p>
        </p:txBody>
      </p:sp>
      <p:pic>
        <p:nvPicPr>
          <p:cNvPr id="9" name="Picture 8">
            <a:extLst>
              <a:ext uri="{FF2B5EF4-FFF2-40B4-BE49-F238E27FC236}">
                <a16:creationId xmlns:a16="http://schemas.microsoft.com/office/drawing/2014/main" id="{466057E6-200F-4A01-BC59-F2941E3350AE}"/>
              </a:ext>
            </a:extLst>
          </p:cNvPr>
          <p:cNvPicPr/>
          <p:nvPr/>
        </p:nvPicPr>
        <p:blipFill rotWithShape="1">
          <a:blip r:embed="rId3">
            <a:extLst>
              <a:ext uri="{28A0092B-C50C-407E-A947-70E740481C1C}">
                <a14:useLocalDpi xmlns:a14="http://schemas.microsoft.com/office/drawing/2010/main" val="0"/>
              </a:ext>
            </a:extLst>
          </a:blip>
          <a:srcRect t="4209" r="-2" b="-2"/>
          <a:stretch/>
        </p:blipFill>
        <p:spPr bwMode="auto">
          <a:xfrm>
            <a:off x="5922492" y="1541591"/>
            <a:ext cx="5536001" cy="3716065"/>
          </a:xfrm>
          <a:prstGeom prst="rect">
            <a:avLst/>
          </a:prstGeom>
          <a:noFill/>
        </p:spPr>
      </p:pic>
    </p:spTree>
    <p:extLst>
      <p:ext uri="{BB962C8B-B14F-4D97-AF65-F5344CB8AC3E}">
        <p14:creationId xmlns:p14="http://schemas.microsoft.com/office/powerpoint/2010/main" val="40982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253219" y="810431"/>
            <a:ext cx="8602394" cy="1133475"/>
          </a:xfrm>
        </p:spPr>
        <p:txBody>
          <a:bodyPr vert="horz" lIns="91440" tIns="45720" rIns="91440" bIns="45720" rtlCol="0">
            <a:normAutofit/>
          </a:bodyPr>
          <a:lstStyle/>
          <a:p>
            <a:pPr algn="ctr"/>
            <a:r>
              <a:rPr lang="en-US" sz="5200" dirty="0"/>
              <a:t>Discrete vs Continuous data</a:t>
            </a:r>
          </a:p>
        </p:txBody>
      </p:sp>
      <p:graphicFrame>
        <p:nvGraphicFramePr>
          <p:cNvPr id="2" name="Diagram 1">
            <a:extLst>
              <a:ext uri="{FF2B5EF4-FFF2-40B4-BE49-F238E27FC236}">
                <a16:creationId xmlns:a16="http://schemas.microsoft.com/office/drawing/2014/main" id="{EFB1BDBC-5C07-4359-BD15-DBE7321DC3C0}"/>
              </a:ext>
            </a:extLst>
          </p:cNvPr>
          <p:cNvGraphicFramePr/>
          <p:nvPr>
            <p:extLst>
              <p:ext uri="{D42A27DB-BD31-4B8C-83A1-F6EECF244321}">
                <p14:modId xmlns:p14="http://schemas.microsoft.com/office/powerpoint/2010/main" val="3866640309"/>
              </p:ext>
            </p:extLst>
          </p:nvPr>
        </p:nvGraphicFramePr>
        <p:xfrm>
          <a:off x="956603" y="2114100"/>
          <a:ext cx="9932963" cy="393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1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904602" y="894031"/>
            <a:ext cx="10174287" cy="1554163"/>
          </a:xfrm>
        </p:spPr>
        <p:txBody>
          <a:bodyPr vert="horz" lIns="91440" tIns="45720" rIns="91440" bIns="45720" rtlCol="0" anchor="ctr">
            <a:normAutofit/>
          </a:bodyPr>
          <a:lstStyle/>
          <a:p>
            <a:r>
              <a:rPr lang="en-US" sz="4800" kern="1200" dirty="0">
                <a:solidFill>
                  <a:schemeClr val="tx1"/>
                </a:solidFill>
                <a:latin typeface="+mj-lt"/>
                <a:ea typeface="+mj-ea"/>
                <a:cs typeface="+mj-cs"/>
              </a:rPr>
              <a:t>Real world applications of data</a:t>
            </a:r>
          </a:p>
        </p:txBody>
      </p:sp>
      <p:graphicFrame>
        <p:nvGraphicFramePr>
          <p:cNvPr id="67" name="TextBox 4">
            <a:extLst>
              <a:ext uri="{FF2B5EF4-FFF2-40B4-BE49-F238E27FC236}">
                <a16:creationId xmlns:a16="http://schemas.microsoft.com/office/drawing/2014/main" id="{57A64CD3-CA18-4F12-91ED-13189EC304DE}"/>
              </a:ext>
            </a:extLst>
          </p:cNvPr>
          <p:cNvGraphicFramePr/>
          <p:nvPr>
            <p:extLst>
              <p:ext uri="{D42A27DB-BD31-4B8C-83A1-F6EECF244321}">
                <p14:modId xmlns:p14="http://schemas.microsoft.com/office/powerpoint/2010/main" val="2401864883"/>
              </p:ext>
            </p:extLst>
          </p:nvPr>
        </p:nvGraphicFramePr>
        <p:xfrm>
          <a:off x="906780" y="2947180"/>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7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1653D8-8205-4CA9-926E-23BD67C49284}"/>
              </a:ext>
            </a:extLst>
          </p:cNvPr>
          <p:cNvSpPr>
            <a:spLocks noGrp="1"/>
          </p:cNvSpPr>
          <p:nvPr>
            <p:ph type="title" idx="4294967295"/>
          </p:nvPr>
        </p:nvSpPr>
        <p:spPr>
          <a:xfrm>
            <a:off x="904602" y="879963"/>
            <a:ext cx="10174287" cy="1554163"/>
          </a:xfrm>
        </p:spPr>
        <p:txBody>
          <a:bodyPr vert="horz" lIns="91440" tIns="45720" rIns="91440" bIns="45720" rtlCol="0" anchor="ctr">
            <a:normAutofit/>
          </a:bodyPr>
          <a:lstStyle/>
          <a:p>
            <a:r>
              <a:rPr lang="en-US" sz="4800" kern="1200" dirty="0">
                <a:latin typeface="+mj-lt"/>
                <a:ea typeface="+mj-ea"/>
                <a:cs typeface="+mj-cs"/>
              </a:rPr>
              <a:t>What is data science?</a:t>
            </a:r>
          </a:p>
        </p:txBody>
      </p:sp>
      <p:sp>
        <p:nvSpPr>
          <p:cNvPr id="4" name="Rectangle 4">
            <a:extLst>
              <a:ext uri="{FF2B5EF4-FFF2-40B4-BE49-F238E27FC236}">
                <a16:creationId xmlns:a16="http://schemas.microsoft.com/office/drawing/2014/main" id="{62B324E0-0557-4DA1-9742-6B0617B6CA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7" name="TextBox 8">
            <a:extLst>
              <a:ext uri="{FF2B5EF4-FFF2-40B4-BE49-F238E27FC236}">
                <a16:creationId xmlns:a16="http://schemas.microsoft.com/office/drawing/2014/main" id="{247D8FC3-3E7A-4306-A67C-05EA94C0E27A}"/>
              </a:ext>
            </a:extLst>
          </p:cNvPr>
          <p:cNvGraphicFramePr/>
          <p:nvPr>
            <p:extLst>
              <p:ext uri="{D42A27DB-BD31-4B8C-83A1-F6EECF244321}">
                <p14:modId xmlns:p14="http://schemas.microsoft.com/office/powerpoint/2010/main" val="152397230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657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97,25,Asking the right questi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0E2D77E8FE7E469AD284A0516CBCF7" ma:contentTypeVersion="4" ma:contentTypeDescription="Create a new document." ma:contentTypeScope="" ma:versionID="653ef89ff9705105d21140c1a26e1346">
  <xsd:schema xmlns:xsd="http://www.w3.org/2001/XMLSchema" xmlns:xs="http://www.w3.org/2001/XMLSchema" xmlns:p="http://schemas.microsoft.com/office/2006/metadata/properties" xmlns:ns2="33352bea-eec8-4fdd-8b5b-bab1474d8af5" targetNamespace="http://schemas.microsoft.com/office/2006/metadata/properties" ma:root="true" ma:fieldsID="75ba9ac8dfca7b18b35882ae4e8a3919" ns2:_="">
    <xsd:import namespace="33352bea-eec8-4fdd-8b5b-bab1474d8a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52bea-eec8-4fdd-8b5b-bab1474d8a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5FDF14-3927-4221-8E67-B0E41E6D5BCD}">
  <ds:schemaRefs>
    <ds:schemaRef ds:uri="http://purl.org/dc/terms/"/>
    <ds:schemaRef ds:uri="http://purl.org/dc/dcmitype/"/>
    <ds:schemaRef ds:uri="http://schemas.openxmlformats.org/package/2006/metadata/core-properties"/>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33352bea-eec8-4fdd-8b5b-bab1474d8af5"/>
  </ds:schemaRefs>
</ds:datastoreItem>
</file>

<file path=customXml/itemProps2.xml><?xml version="1.0" encoding="utf-8"?>
<ds:datastoreItem xmlns:ds="http://schemas.openxmlformats.org/officeDocument/2006/customXml" ds:itemID="{536A856E-CF7D-4002-A087-B340C8B22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352bea-eec8-4fdd-8b5b-bab1474d8a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595B2A-4BFC-4C5D-9B6A-EED90ED78D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439</TotalTime>
  <Words>1321</Words>
  <Application>Microsoft Office PowerPoint</Application>
  <PresentationFormat>Widescreen</PresentationFormat>
  <Paragraphs>185</Paragraphs>
  <Slides>27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Calibri</vt:lpstr>
      <vt:lpstr>Calibri Light</vt:lpstr>
      <vt:lpstr>Georgia</vt:lpstr>
      <vt:lpstr>Office Theme</vt:lpstr>
      <vt:lpstr>PowerPoint Presentation</vt:lpstr>
      <vt:lpstr>Introduction to data</vt:lpstr>
      <vt:lpstr>Chapter 1: What is data?</vt:lpstr>
      <vt:lpstr>Types of data</vt:lpstr>
      <vt:lpstr>Qualitative vs Quantitative data</vt:lpstr>
      <vt:lpstr>Quantitative data can be of two types</vt:lpstr>
      <vt:lpstr>Discrete vs Continuous data</vt:lpstr>
      <vt:lpstr>Real world applications of data</vt:lpstr>
      <vt:lpstr>What is data science?</vt:lpstr>
      <vt:lpstr>Careers in data science?</vt:lpstr>
      <vt:lpstr>Careers in data science?</vt:lpstr>
      <vt:lpstr>How data science helps us?</vt:lpstr>
      <vt:lpstr>Which class does this belong to - A or B?</vt:lpstr>
      <vt:lpstr>Is this an outlier?</vt:lpstr>
      <vt:lpstr>What will probably be the value of this variable?</vt:lpstr>
      <vt:lpstr>What should be done now?</vt:lpstr>
      <vt:lpstr>Data visualization</vt:lpstr>
      <vt:lpstr>Common types of data visualizations?</vt:lpstr>
      <vt:lpstr>Data visualization using Pie chart</vt:lpstr>
      <vt:lpstr>Data visualization using Line chart</vt:lpstr>
      <vt:lpstr>Data visualization using Bar chart</vt:lpstr>
      <vt:lpstr>Pre-requisites for data collection</vt:lpstr>
      <vt:lpstr>Asking the right question?</vt:lpstr>
      <vt:lpstr>Some applications of data science</vt:lpstr>
      <vt:lpstr>What is text analytics?</vt:lpstr>
      <vt:lpstr>Analytics on image data</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Pal (IN)</dc:creator>
  <cp:lastModifiedBy>David Owino</cp:lastModifiedBy>
  <cp:revision>11</cp:revision>
  <dcterms:created xsi:type="dcterms:W3CDTF">2021-05-18T17:15:04Z</dcterms:created>
  <dcterms:modified xsi:type="dcterms:W3CDTF">2025-09-27T17:03:52Z</dcterms:modified>
</cp:coreProperties>
</file>