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281" r:id="rId4"/>
    <p:sldId id="315" r:id="rId5"/>
    <p:sldId id="288" r:id="rId6"/>
    <p:sldId id="318" r:id="rId7"/>
    <p:sldId id="285" r:id="rId8"/>
    <p:sldId id="317" r:id="rId9"/>
    <p:sldId id="319" r:id="rId10"/>
    <p:sldId id="321" r:id="rId11"/>
    <p:sldId id="322" r:id="rId12"/>
    <p:sldId id="323" r:id="rId13"/>
    <p:sldId id="328" r:id="rId14"/>
    <p:sldId id="342" r:id="rId15"/>
    <p:sldId id="324" r:id="rId16"/>
    <p:sldId id="344" r:id="rId17"/>
    <p:sldId id="325" r:id="rId18"/>
    <p:sldId id="329" r:id="rId19"/>
    <p:sldId id="326" r:id="rId20"/>
    <p:sldId id="330" r:id="rId21"/>
    <p:sldId id="327" r:id="rId22"/>
    <p:sldId id="316" r:id="rId23"/>
    <p:sldId id="331" r:id="rId24"/>
    <p:sldId id="332" r:id="rId25"/>
    <p:sldId id="333" r:id="rId26"/>
    <p:sldId id="334" r:id="rId27"/>
    <p:sldId id="34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0" d="100"/>
          <a:sy n="70" d="100"/>
        </p:scale>
        <p:origin x="53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89698-C138-4525-81C7-352C2CE8416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529A9A-0D6D-44CA-92AB-7A1C69E87A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load dataset from a CSV file named loans and designating the column  loan references to be our index.</a:t>
          </a:r>
        </a:p>
      </dgm:t>
    </dgm:pt>
    <dgm:pt modelId="{A723A700-38DD-4565-80DB-57A818708002}" type="parTrans" cxnId="{555115BE-9F08-461D-A573-ECF3372F8637}">
      <dgm:prSet/>
      <dgm:spPr/>
      <dgm:t>
        <a:bodyPr/>
        <a:lstStyle/>
        <a:p>
          <a:endParaRPr lang="en-US"/>
        </a:p>
      </dgm:t>
    </dgm:pt>
    <dgm:pt modelId="{7A3F516F-0187-4D6A-A443-0C85A77A1199}" type="sibTrans" cxnId="{555115BE-9F08-461D-A573-ECF3372F8637}">
      <dgm:prSet/>
      <dgm:spPr/>
      <dgm:t>
        <a:bodyPr/>
        <a:lstStyle/>
        <a:p>
          <a:endParaRPr lang="en-US"/>
        </a:p>
      </dgm:t>
    </dgm:pt>
    <dgm:pt modelId="{6FF96DE3-6196-4756-A800-C5EAC806D7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df</a:t>
          </a:r>
          <a:r>
            <a:rPr lang="en-US" b="1" dirty="0"/>
            <a:t>=</a:t>
          </a:r>
          <a:r>
            <a:rPr lang="en-US" b="1" dirty="0" err="1"/>
            <a:t>pd.read_csv</a:t>
          </a:r>
          <a:r>
            <a:rPr lang="en-US" b="1" dirty="0"/>
            <a:t>(“loans.csv", </a:t>
          </a:r>
          <a:r>
            <a:rPr lang="en-US" b="1" dirty="0" err="1"/>
            <a:t>index_col</a:t>
          </a:r>
          <a:r>
            <a:rPr lang="en-US" b="1" dirty="0"/>
            <a:t>="Loan Reference")</a:t>
          </a:r>
          <a:endParaRPr lang="en-US" dirty="0"/>
        </a:p>
      </dgm:t>
    </dgm:pt>
    <dgm:pt modelId="{E3A46FE9-94EB-40AE-B13D-CB8F056E7B7C}" type="parTrans" cxnId="{CF83275B-6746-4096-AA39-A8395AE33F88}">
      <dgm:prSet/>
      <dgm:spPr/>
      <dgm:t>
        <a:bodyPr/>
        <a:lstStyle/>
        <a:p>
          <a:endParaRPr lang="en-US"/>
        </a:p>
      </dgm:t>
    </dgm:pt>
    <dgm:pt modelId="{A9C1F70E-8226-417F-A59A-ED69940123E9}" type="sibTrans" cxnId="{CF83275B-6746-4096-AA39-A8395AE33F88}">
      <dgm:prSet/>
      <dgm:spPr/>
      <dgm:t>
        <a:bodyPr/>
        <a:lstStyle/>
        <a:p>
          <a:endParaRPr lang="en-US"/>
        </a:p>
      </dgm:t>
    </dgm:pt>
    <dgm:pt modelId="{A5E4EF8D-174D-4EDE-8057-81F956E99856}" type="pres">
      <dgm:prSet presAssocID="{A8289698-C138-4525-81C7-352C2CE84166}" presName="root" presStyleCnt="0">
        <dgm:presLayoutVars>
          <dgm:dir/>
          <dgm:resizeHandles val="exact"/>
        </dgm:presLayoutVars>
      </dgm:prSet>
      <dgm:spPr/>
    </dgm:pt>
    <dgm:pt modelId="{10A756C8-425A-430E-9AFF-3FEF03DDB304}" type="pres">
      <dgm:prSet presAssocID="{9C529A9A-0D6D-44CA-92AB-7A1C69E87A5A}" presName="compNode" presStyleCnt="0"/>
      <dgm:spPr/>
    </dgm:pt>
    <dgm:pt modelId="{303DF208-4803-40FF-BA94-2C2BB9806AE6}" type="pres">
      <dgm:prSet presAssocID="{9C529A9A-0D6D-44CA-92AB-7A1C69E87A5A}" presName="bgRect" presStyleLbl="bgShp" presStyleIdx="0" presStyleCnt="2"/>
      <dgm:spPr/>
    </dgm:pt>
    <dgm:pt modelId="{BFC5A034-A980-4AB2-ADA7-7E88E62300EE}" type="pres">
      <dgm:prSet presAssocID="{9C529A9A-0D6D-44CA-92AB-7A1C69E87A5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100DA92-31CA-4E3C-B1BA-DA544B72DB83}" type="pres">
      <dgm:prSet presAssocID="{9C529A9A-0D6D-44CA-92AB-7A1C69E87A5A}" presName="spaceRect" presStyleCnt="0"/>
      <dgm:spPr/>
    </dgm:pt>
    <dgm:pt modelId="{754D4B59-C7F4-4594-BC8A-0546CFB68FF4}" type="pres">
      <dgm:prSet presAssocID="{9C529A9A-0D6D-44CA-92AB-7A1C69E87A5A}" presName="parTx" presStyleLbl="revTx" presStyleIdx="0" presStyleCnt="2">
        <dgm:presLayoutVars>
          <dgm:chMax val="0"/>
          <dgm:chPref val="0"/>
        </dgm:presLayoutVars>
      </dgm:prSet>
      <dgm:spPr/>
    </dgm:pt>
    <dgm:pt modelId="{28BF0B32-C7CC-49A9-B07B-872F73879368}" type="pres">
      <dgm:prSet presAssocID="{7A3F516F-0187-4D6A-A443-0C85A77A1199}" presName="sibTrans" presStyleCnt="0"/>
      <dgm:spPr/>
    </dgm:pt>
    <dgm:pt modelId="{8E7083F4-862F-4392-9C95-E169F57A234D}" type="pres">
      <dgm:prSet presAssocID="{6FF96DE3-6196-4756-A800-C5EAC806D718}" presName="compNode" presStyleCnt="0"/>
      <dgm:spPr/>
    </dgm:pt>
    <dgm:pt modelId="{03AF1A8E-0D66-4FD8-93D9-42175C9F4EBF}" type="pres">
      <dgm:prSet presAssocID="{6FF96DE3-6196-4756-A800-C5EAC806D718}" presName="bgRect" presStyleLbl="bgShp" presStyleIdx="1" presStyleCnt="2"/>
      <dgm:spPr/>
    </dgm:pt>
    <dgm:pt modelId="{BEC6917A-8DB3-4E55-BC13-D6D6D6F8C59D}" type="pres">
      <dgm:prSet presAssocID="{6FF96DE3-6196-4756-A800-C5EAC806D71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6ED36B66-2C42-41EF-9EDD-F6BD0BA5667C}" type="pres">
      <dgm:prSet presAssocID="{6FF96DE3-6196-4756-A800-C5EAC806D718}" presName="spaceRect" presStyleCnt="0"/>
      <dgm:spPr/>
    </dgm:pt>
    <dgm:pt modelId="{FC848B86-432E-4AAB-98CC-EA122B39F539}" type="pres">
      <dgm:prSet presAssocID="{6FF96DE3-6196-4756-A800-C5EAC806D71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65F2E05-179A-4D47-AD64-DD118D549FB9}" type="presOf" srcId="{6FF96DE3-6196-4756-A800-C5EAC806D718}" destId="{FC848B86-432E-4AAB-98CC-EA122B39F539}" srcOrd="0" destOrd="0" presId="urn:microsoft.com/office/officeart/2018/2/layout/IconVerticalSolidList"/>
    <dgm:cxn modelId="{9260D538-C5F9-47C3-98E3-6D8DB6608B10}" type="presOf" srcId="{9C529A9A-0D6D-44CA-92AB-7A1C69E87A5A}" destId="{754D4B59-C7F4-4594-BC8A-0546CFB68FF4}" srcOrd="0" destOrd="0" presId="urn:microsoft.com/office/officeart/2018/2/layout/IconVerticalSolidList"/>
    <dgm:cxn modelId="{2499313B-7332-49E8-B5A9-671A9675DBC2}" type="presOf" srcId="{A8289698-C138-4525-81C7-352C2CE84166}" destId="{A5E4EF8D-174D-4EDE-8057-81F956E99856}" srcOrd="0" destOrd="0" presId="urn:microsoft.com/office/officeart/2018/2/layout/IconVerticalSolidList"/>
    <dgm:cxn modelId="{CF83275B-6746-4096-AA39-A8395AE33F88}" srcId="{A8289698-C138-4525-81C7-352C2CE84166}" destId="{6FF96DE3-6196-4756-A800-C5EAC806D718}" srcOrd="1" destOrd="0" parTransId="{E3A46FE9-94EB-40AE-B13D-CB8F056E7B7C}" sibTransId="{A9C1F70E-8226-417F-A59A-ED69940123E9}"/>
    <dgm:cxn modelId="{555115BE-9F08-461D-A573-ECF3372F8637}" srcId="{A8289698-C138-4525-81C7-352C2CE84166}" destId="{9C529A9A-0D6D-44CA-92AB-7A1C69E87A5A}" srcOrd="0" destOrd="0" parTransId="{A723A700-38DD-4565-80DB-57A818708002}" sibTransId="{7A3F516F-0187-4D6A-A443-0C85A77A1199}"/>
    <dgm:cxn modelId="{B580C6E1-B555-4547-BE4F-E8A55E79B4C8}" type="presParOf" srcId="{A5E4EF8D-174D-4EDE-8057-81F956E99856}" destId="{10A756C8-425A-430E-9AFF-3FEF03DDB304}" srcOrd="0" destOrd="0" presId="urn:microsoft.com/office/officeart/2018/2/layout/IconVerticalSolidList"/>
    <dgm:cxn modelId="{232B1A36-1F2B-4AB5-BA77-37E8DC840290}" type="presParOf" srcId="{10A756C8-425A-430E-9AFF-3FEF03DDB304}" destId="{303DF208-4803-40FF-BA94-2C2BB9806AE6}" srcOrd="0" destOrd="0" presId="urn:microsoft.com/office/officeart/2018/2/layout/IconVerticalSolidList"/>
    <dgm:cxn modelId="{FCF727F2-CB5F-4B3F-BE7D-20CA6EAD0A44}" type="presParOf" srcId="{10A756C8-425A-430E-9AFF-3FEF03DDB304}" destId="{BFC5A034-A980-4AB2-ADA7-7E88E62300EE}" srcOrd="1" destOrd="0" presId="urn:microsoft.com/office/officeart/2018/2/layout/IconVerticalSolidList"/>
    <dgm:cxn modelId="{3F0067AA-E039-403F-A640-41028BFFCFB7}" type="presParOf" srcId="{10A756C8-425A-430E-9AFF-3FEF03DDB304}" destId="{3100DA92-31CA-4E3C-B1BA-DA544B72DB83}" srcOrd="2" destOrd="0" presId="urn:microsoft.com/office/officeart/2018/2/layout/IconVerticalSolidList"/>
    <dgm:cxn modelId="{74B8F995-C632-4685-A695-851CFD5E83AF}" type="presParOf" srcId="{10A756C8-425A-430E-9AFF-3FEF03DDB304}" destId="{754D4B59-C7F4-4594-BC8A-0546CFB68FF4}" srcOrd="3" destOrd="0" presId="urn:microsoft.com/office/officeart/2018/2/layout/IconVerticalSolidList"/>
    <dgm:cxn modelId="{D60449EC-81A9-47CE-B1DA-44753F9D878F}" type="presParOf" srcId="{A5E4EF8D-174D-4EDE-8057-81F956E99856}" destId="{28BF0B32-C7CC-49A9-B07B-872F73879368}" srcOrd="1" destOrd="0" presId="urn:microsoft.com/office/officeart/2018/2/layout/IconVerticalSolidList"/>
    <dgm:cxn modelId="{08D4E3DF-9B51-418D-97EB-56E9A121FE99}" type="presParOf" srcId="{A5E4EF8D-174D-4EDE-8057-81F956E99856}" destId="{8E7083F4-862F-4392-9C95-E169F57A234D}" srcOrd="2" destOrd="0" presId="urn:microsoft.com/office/officeart/2018/2/layout/IconVerticalSolidList"/>
    <dgm:cxn modelId="{38B8AA87-3D5C-42D8-A4AB-F0C4E52ECF43}" type="presParOf" srcId="{8E7083F4-862F-4392-9C95-E169F57A234D}" destId="{03AF1A8E-0D66-4FD8-93D9-42175C9F4EBF}" srcOrd="0" destOrd="0" presId="urn:microsoft.com/office/officeart/2018/2/layout/IconVerticalSolidList"/>
    <dgm:cxn modelId="{AA928379-FFDA-4C76-9374-83A875E7B171}" type="presParOf" srcId="{8E7083F4-862F-4392-9C95-E169F57A234D}" destId="{BEC6917A-8DB3-4E55-BC13-D6D6D6F8C59D}" srcOrd="1" destOrd="0" presId="urn:microsoft.com/office/officeart/2018/2/layout/IconVerticalSolidList"/>
    <dgm:cxn modelId="{12762530-D316-440E-998B-5EB6A8AFE844}" type="presParOf" srcId="{8E7083F4-862F-4392-9C95-E169F57A234D}" destId="{6ED36B66-2C42-41EF-9EDD-F6BD0BA5667C}" srcOrd="2" destOrd="0" presId="urn:microsoft.com/office/officeart/2018/2/layout/IconVerticalSolidList"/>
    <dgm:cxn modelId="{30A1EFE9-B347-4667-8021-7DB914288768}" type="presParOf" srcId="{8E7083F4-862F-4392-9C95-E169F57A234D}" destId="{FC848B86-432E-4AAB-98CC-EA122B39F5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B13C46-E732-44B1-938F-64F6254AB30D}" type="doc">
      <dgm:prSet loTypeId="urn:microsoft.com/office/officeart/2018/2/layout/IconVerticalSolidList" loCatId="icon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F00DB-3584-4D60-B862-C6DBB1ADD0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 err="1"/>
            <a:t>DataFrame.pop</a:t>
          </a:r>
          <a:r>
            <a:rPr lang="en-US" b="0" i="0" baseline="0" dirty="0"/>
            <a:t>() method drops the specified item in the </a:t>
          </a:r>
          <a:r>
            <a:rPr lang="en-US" b="0" i="0" baseline="0" dirty="0" err="1"/>
            <a:t>DataFrame</a:t>
          </a:r>
          <a:r>
            <a:rPr lang="en-US" b="0" i="0" baseline="0" dirty="0"/>
            <a:t> and returns the specified item. We can use this method to delete any element from the </a:t>
          </a:r>
          <a:r>
            <a:rPr lang="en-US" b="0" i="0" baseline="0" dirty="0" err="1"/>
            <a:t>dataframe</a:t>
          </a:r>
          <a:r>
            <a:rPr lang="en-US" b="0" i="0" baseline="0" dirty="0"/>
            <a:t>. </a:t>
          </a:r>
          <a:endParaRPr lang="en-US" dirty="0"/>
        </a:p>
      </dgm:t>
    </dgm:pt>
    <dgm:pt modelId="{4D19A6C1-B300-4DD2-9C31-6575AA50DC6C}" type="parTrans" cxnId="{D5A6AB38-A4A2-46A5-B63F-5C736E90E552}">
      <dgm:prSet/>
      <dgm:spPr/>
      <dgm:t>
        <a:bodyPr/>
        <a:lstStyle/>
        <a:p>
          <a:endParaRPr lang="en-US"/>
        </a:p>
      </dgm:t>
    </dgm:pt>
    <dgm:pt modelId="{5A7B8512-F7AC-4231-804A-1C05B417BC4D}" type="sibTrans" cxnId="{D5A6AB38-A4A2-46A5-B63F-5C736E90E552}">
      <dgm:prSet/>
      <dgm:spPr/>
      <dgm:t>
        <a:bodyPr/>
        <a:lstStyle/>
        <a:p>
          <a:endParaRPr lang="en-US"/>
        </a:p>
      </dgm:t>
    </dgm:pt>
    <dgm:pt modelId="{DEF45C20-B687-49EC-9CE4-AE0FAEC7B5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print(df.pop("AmoutApplied"))  this drops the amount applied column </a:t>
          </a:r>
          <a:endParaRPr lang="en-US"/>
        </a:p>
      </dgm:t>
    </dgm:pt>
    <dgm:pt modelId="{F82710FB-57FA-481A-99E2-99428051700A}" type="parTrans" cxnId="{0FBEDFC8-957E-4793-AF1C-79D3D1DB6BD8}">
      <dgm:prSet/>
      <dgm:spPr/>
      <dgm:t>
        <a:bodyPr/>
        <a:lstStyle/>
        <a:p>
          <a:endParaRPr lang="en-US"/>
        </a:p>
      </dgm:t>
    </dgm:pt>
    <dgm:pt modelId="{DC001830-0376-4143-941D-1BE39C23E82D}" type="sibTrans" cxnId="{0FBEDFC8-957E-4793-AF1C-79D3D1DB6BD8}">
      <dgm:prSet/>
      <dgm:spPr/>
      <dgm:t>
        <a:bodyPr/>
        <a:lstStyle/>
        <a:p>
          <a:endParaRPr lang="en-US"/>
        </a:p>
      </dgm:t>
    </dgm:pt>
    <dgm:pt modelId="{DD225A20-DC18-48AD-A58F-3D42C4C34E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Another method for dropping a column is drop()</a:t>
          </a:r>
          <a:endParaRPr lang="en-US"/>
        </a:p>
      </dgm:t>
    </dgm:pt>
    <dgm:pt modelId="{1F6D51C9-FAE8-46AA-B265-07AB18ACB993}" type="parTrans" cxnId="{428485DC-0B0F-4486-BB20-86648D1070AA}">
      <dgm:prSet/>
      <dgm:spPr/>
      <dgm:t>
        <a:bodyPr/>
        <a:lstStyle/>
        <a:p>
          <a:endParaRPr lang="en-US"/>
        </a:p>
      </dgm:t>
    </dgm:pt>
    <dgm:pt modelId="{BBEF2F32-19D5-421E-AF2A-44BF46D1EF3E}" type="sibTrans" cxnId="{428485DC-0B0F-4486-BB20-86648D1070AA}">
      <dgm:prSet/>
      <dgm:spPr/>
      <dgm:t>
        <a:bodyPr/>
        <a:lstStyle/>
        <a:p>
          <a:endParaRPr lang="en-US"/>
        </a:p>
      </dgm:t>
    </dgm:pt>
    <dgm:pt modelId="{5FB3227E-E0D8-4BB2-9A50-F54330564B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 err="1"/>
            <a:t>df.drop</a:t>
          </a:r>
          <a:r>
            <a:rPr lang="en-US" b="0" i="0" baseline="0" dirty="0"/>
            <a:t>([‘</a:t>
          </a:r>
          <a:r>
            <a:rPr lang="en-US" b="0" i="0" baseline="0" dirty="0" err="1"/>
            <a:t>columnname</a:t>
          </a:r>
          <a:r>
            <a:rPr lang="en-US" b="0" i="0" baseline="0" dirty="0"/>
            <a:t>'], axis</a:t>
          </a:r>
          <a:r>
            <a:rPr lang="en-US" b="1" i="0" baseline="0" dirty="0"/>
            <a:t>=</a:t>
          </a:r>
          <a:r>
            <a:rPr lang="en-US" b="0" i="0" baseline="0" dirty="0"/>
            <a:t>1) this method drops but does not return the data</a:t>
          </a:r>
          <a:endParaRPr lang="en-US" dirty="0"/>
        </a:p>
      </dgm:t>
    </dgm:pt>
    <dgm:pt modelId="{00BDD277-F876-4A83-80F2-41BC20C9A1F9}" type="parTrans" cxnId="{B4561191-2746-4BCB-894A-7CF2DC473600}">
      <dgm:prSet/>
      <dgm:spPr/>
      <dgm:t>
        <a:bodyPr/>
        <a:lstStyle/>
        <a:p>
          <a:endParaRPr lang="en-US"/>
        </a:p>
      </dgm:t>
    </dgm:pt>
    <dgm:pt modelId="{BA1D8375-BEF2-4A66-BC14-B1CD39A13322}" type="sibTrans" cxnId="{B4561191-2746-4BCB-894A-7CF2DC473600}">
      <dgm:prSet/>
      <dgm:spPr/>
      <dgm:t>
        <a:bodyPr/>
        <a:lstStyle/>
        <a:p>
          <a:endParaRPr lang="en-US"/>
        </a:p>
      </dgm:t>
    </dgm:pt>
    <dgm:pt modelId="{8B3ED2FB-F384-43A0-848D-47EF9FB7EC20}" type="pres">
      <dgm:prSet presAssocID="{18B13C46-E732-44B1-938F-64F6254AB30D}" presName="root" presStyleCnt="0">
        <dgm:presLayoutVars>
          <dgm:dir/>
          <dgm:resizeHandles val="exact"/>
        </dgm:presLayoutVars>
      </dgm:prSet>
      <dgm:spPr/>
    </dgm:pt>
    <dgm:pt modelId="{17FD6788-06B8-413E-AB49-01C780B12641}" type="pres">
      <dgm:prSet presAssocID="{FA6F00DB-3584-4D60-B862-C6DBB1ADD0B4}" presName="compNode" presStyleCnt="0"/>
      <dgm:spPr/>
    </dgm:pt>
    <dgm:pt modelId="{DBC4F18D-5E35-415F-B595-2777A1CE2A1D}" type="pres">
      <dgm:prSet presAssocID="{FA6F00DB-3584-4D60-B862-C6DBB1ADD0B4}" presName="bgRect" presStyleLbl="bgShp" presStyleIdx="0" presStyleCnt="4"/>
      <dgm:spPr/>
    </dgm:pt>
    <dgm:pt modelId="{4D9EDC47-B852-4B7C-BC4D-05DA682778B6}" type="pres">
      <dgm:prSet presAssocID="{FA6F00DB-3584-4D60-B862-C6DBB1ADD0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5C250FDD-4704-4831-A4AD-BC8D3903EBAE}" type="pres">
      <dgm:prSet presAssocID="{FA6F00DB-3584-4D60-B862-C6DBB1ADD0B4}" presName="spaceRect" presStyleCnt="0"/>
      <dgm:spPr/>
    </dgm:pt>
    <dgm:pt modelId="{B4DCEC62-F15E-4A56-87DA-4E7C732EA825}" type="pres">
      <dgm:prSet presAssocID="{FA6F00DB-3584-4D60-B862-C6DBB1ADD0B4}" presName="parTx" presStyleLbl="revTx" presStyleIdx="0" presStyleCnt="4">
        <dgm:presLayoutVars>
          <dgm:chMax val="0"/>
          <dgm:chPref val="0"/>
        </dgm:presLayoutVars>
      </dgm:prSet>
      <dgm:spPr/>
    </dgm:pt>
    <dgm:pt modelId="{1CF64BAD-716B-4E53-9D14-1B53369C0C2B}" type="pres">
      <dgm:prSet presAssocID="{5A7B8512-F7AC-4231-804A-1C05B417BC4D}" presName="sibTrans" presStyleCnt="0"/>
      <dgm:spPr/>
    </dgm:pt>
    <dgm:pt modelId="{A6BAEC59-6832-40C2-810B-DA7729BFB61B}" type="pres">
      <dgm:prSet presAssocID="{DEF45C20-B687-49EC-9CE4-AE0FAEC7B5BA}" presName="compNode" presStyleCnt="0"/>
      <dgm:spPr/>
    </dgm:pt>
    <dgm:pt modelId="{715F589D-10E2-47ED-8DE7-8F483C93ED34}" type="pres">
      <dgm:prSet presAssocID="{DEF45C20-B687-49EC-9CE4-AE0FAEC7B5BA}" presName="bgRect" presStyleLbl="bgShp" presStyleIdx="1" presStyleCnt="4"/>
      <dgm:spPr/>
    </dgm:pt>
    <dgm:pt modelId="{12F8ACA0-2D2A-4141-9A4A-D387974550C7}" type="pres">
      <dgm:prSet presAssocID="{DEF45C20-B687-49EC-9CE4-AE0FAEC7B5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hotocopier"/>
        </a:ext>
      </dgm:extLst>
    </dgm:pt>
    <dgm:pt modelId="{1F0467AE-4DA2-4162-993C-D2EE70FBEFAA}" type="pres">
      <dgm:prSet presAssocID="{DEF45C20-B687-49EC-9CE4-AE0FAEC7B5BA}" presName="spaceRect" presStyleCnt="0"/>
      <dgm:spPr/>
    </dgm:pt>
    <dgm:pt modelId="{CCE292D2-8159-438A-803A-1AE541B31E7E}" type="pres">
      <dgm:prSet presAssocID="{DEF45C20-B687-49EC-9CE4-AE0FAEC7B5BA}" presName="parTx" presStyleLbl="revTx" presStyleIdx="1" presStyleCnt="4">
        <dgm:presLayoutVars>
          <dgm:chMax val="0"/>
          <dgm:chPref val="0"/>
        </dgm:presLayoutVars>
      </dgm:prSet>
      <dgm:spPr/>
    </dgm:pt>
    <dgm:pt modelId="{A804EAB0-83E2-423D-BE79-99BD918CA4EB}" type="pres">
      <dgm:prSet presAssocID="{DC001830-0376-4143-941D-1BE39C23E82D}" presName="sibTrans" presStyleCnt="0"/>
      <dgm:spPr/>
    </dgm:pt>
    <dgm:pt modelId="{D21E51A4-69F4-409F-91A8-1AD0B5A80C26}" type="pres">
      <dgm:prSet presAssocID="{DD225A20-DC18-48AD-A58F-3D42C4C34E24}" presName="compNode" presStyleCnt="0"/>
      <dgm:spPr/>
    </dgm:pt>
    <dgm:pt modelId="{F163FCF3-102E-44CD-B180-F1B83A7043CE}" type="pres">
      <dgm:prSet presAssocID="{DD225A20-DC18-48AD-A58F-3D42C4C34E24}" presName="bgRect" presStyleLbl="bgShp" presStyleIdx="2" presStyleCnt="4"/>
      <dgm:spPr/>
    </dgm:pt>
    <dgm:pt modelId="{337E40B7-3669-43FD-8431-F20B15656013}" type="pres">
      <dgm:prSet presAssocID="{DD225A20-DC18-48AD-A58F-3D42C4C34E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5EBC07AC-A8EC-4A97-BF4E-AB088CB9FDE6}" type="pres">
      <dgm:prSet presAssocID="{DD225A20-DC18-48AD-A58F-3D42C4C34E24}" presName="spaceRect" presStyleCnt="0"/>
      <dgm:spPr/>
    </dgm:pt>
    <dgm:pt modelId="{A30B5C98-8717-4E56-9BF3-35A08532591A}" type="pres">
      <dgm:prSet presAssocID="{DD225A20-DC18-48AD-A58F-3D42C4C34E24}" presName="parTx" presStyleLbl="revTx" presStyleIdx="2" presStyleCnt="4">
        <dgm:presLayoutVars>
          <dgm:chMax val="0"/>
          <dgm:chPref val="0"/>
        </dgm:presLayoutVars>
      </dgm:prSet>
      <dgm:spPr/>
    </dgm:pt>
    <dgm:pt modelId="{D444CE97-B9AA-4017-AEE1-CAAF1AAAB295}" type="pres">
      <dgm:prSet presAssocID="{BBEF2F32-19D5-421E-AF2A-44BF46D1EF3E}" presName="sibTrans" presStyleCnt="0"/>
      <dgm:spPr/>
    </dgm:pt>
    <dgm:pt modelId="{38161029-06AA-4415-B504-39337B6E7E2A}" type="pres">
      <dgm:prSet presAssocID="{5FB3227E-E0D8-4BB2-9A50-F54330564B59}" presName="compNode" presStyleCnt="0"/>
      <dgm:spPr/>
    </dgm:pt>
    <dgm:pt modelId="{25648B46-E6E5-413C-BB8B-4C2E8F95F73F}" type="pres">
      <dgm:prSet presAssocID="{5FB3227E-E0D8-4BB2-9A50-F54330564B59}" presName="bgRect" presStyleLbl="bgShp" presStyleIdx="3" presStyleCnt="4"/>
      <dgm:spPr/>
    </dgm:pt>
    <dgm:pt modelId="{36401FCC-7747-430A-8FE1-94F95BD11041}" type="pres">
      <dgm:prSet presAssocID="{5FB3227E-E0D8-4BB2-9A50-F54330564B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ADC46964-602F-411A-A63C-CFE31648672D}" type="pres">
      <dgm:prSet presAssocID="{5FB3227E-E0D8-4BB2-9A50-F54330564B59}" presName="spaceRect" presStyleCnt="0"/>
      <dgm:spPr/>
    </dgm:pt>
    <dgm:pt modelId="{3BD1F4E8-41C0-49FF-87FF-E171FFA5B570}" type="pres">
      <dgm:prSet presAssocID="{5FB3227E-E0D8-4BB2-9A50-F54330564B5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CBF0F12-7DFD-4DC6-BC3A-18FA140EBD0A}" type="presOf" srcId="{DD225A20-DC18-48AD-A58F-3D42C4C34E24}" destId="{A30B5C98-8717-4E56-9BF3-35A08532591A}" srcOrd="0" destOrd="0" presId="urn:microsoft.com/office/officeart/2018/2/layout/IconVerticalSolidList"/>
    <dgm:cxn modelId="{94341024-FA6F-465D-8281-C1A5FA3678D1}" type="presOf" srcId="{DEF45C20-B687-49EC-9CE4-AE0FAEC7B5BA}" destId="{CCE292D2-8159-438A-803A-1AE541B31E7E}" srcOrd="0" destOrd="0" presId="urn:microsoft.com/office/officeart/2018/2/layout/IconVerticalSolidList"/>
    <dgm:cxn modelId="{D5A6AB38-A4A2-46A5-B63F-5C736E90E552}" srcId="{18B13C46-E732-44B1-938F-64F6254AB30D}" destId="{FA6F00DB-3584-4D60-B862-C6DBB1ADD0B4}" srcOrd="0" destOrd="0" parTransId="{4D19A6C1-B300-4DD2-9C31-6575AA50DC6C}" sibTransId="{5A7B8512-F7AC-4231-804A-1C05B417BC4D}"/>
    <dgm:cxn modelId="{B4561191-2746-4BCB-894A-7CF2DC473600}" srcId="{18B13C46-E732-44B1-938F-64F6254AB30D}" destId="{5FB3227E-E0D8-4BB2-9A50-F54330564B59}" srcOrd="3" destOrd="0" parTransId="{00BDD277-F876-4A83-80F2-41BC20C9A1F9}" sibTransId="{BA1D8375-BEF2-4A66-BC14-B1CD39A13322}"/>
    <dgm:cxn modelId="{4C3869BB-BA01-423E-B4C5-661C14597BBA}" type="presOf" srcId="{18B13C46-E732-44B1-938F-64F6254AB30D}" destId="{8B3ED2FB-F384-43A0-848D-47EF9FB7EC20}" srcOrd="0" destOrd="0" presId="urn:microsoft.com/office/officeart/2018/2/layout/IconVerticalSolidList"/>
    <dgm:cxn modelId="{0FBEDFC8-957E-4793-AF1C-79D3D1DB6BD8}" srcId="{18B13C46-E732-44B1-938F-64F6254AB30D}" destId="{DEF45C20-B687-49EC-9CE4-AE0FAEC7B5BA}" srcOrd="1" destOrd="0" parTransId="{F82710FB-57FA-481A-99E2-99428051700A}" sibTransId="{DC001830-0376-4143-941D-1BE39C23E82D}"/>
    <dgm:cxn modelId="{428485DC-0B0F-4486-BB20-86648D1070AA}" srcId="{18B13C46-E732-44B1-938F-64F6254AB30D}" destId="{DD225A20-DC18-48AD-A58F-3D42C4C34E24}" srcOrd="2" destOrd="0" parTransId="{1F6D51C9-FAE8-46AA-B265-07AB18ACB993}" sibTransId="{BBEF2F32-19D5-421E-AF2A-44BF46D1EF3E}"/>
    <dgm:cxn modelId="{6DA0B2E5-EA44-400E-9DC2-B168ECB0E8C7}" type="presOf" srcId="{FA6F00DB-3584-4D60-B862-C6DBB1ADD0B4}" destId="{B4DCEC62-F15E-4A56-87DA-4E7C732EA825}" srcOrd="0" destOrd="0" presId="urn:microsoft.com/office/officeart/2018/2/layout/IconVerticalSolidList"/>
    <dgm:cxn modelId="{AFF648EB-949C-4064-B29A-0DBB669FA90B}" type="presOf" srcId="{5FB3227E-E0D8-4BB2-9A50-F54330564B59}" destId="{3BD1F4E8-41C0-49FF-87FF-E171FFA5B570}" srcOrd="0" destOrd="0" presId="urn:microsoft.com/office/officeart/2018/2/layout/IconVerticalSolidList"/>
    <dgm:cxn modelId="{90BDF481-2335-4FFA-BB2F-7E59B95187E9}" type="presParOf" srcId="{8B3ED2FB-F384-43A0-848D-47EF9FB7EC20}" destId="{17FD6788-06B8-413E-AB49-01C780B12641}" srcOrd="0" destOrd="0" presId="urn:microsoft.com/office/officeart/2018/2/layout/IconVerticalSolidList"/>
    <dgm:cxn modelId="{F1AD7FDF-21F4-4C78-8D1B-577C9142296F}" type="presParOf" srcId="{17FD6788-06B8-413E-AB49-01C780B12641}" destId="{DBC4F18D-5E35-415F-B595-2777A1CE2A1D}" srcOrd="0" destOrd="0" presId="urn:microsoft.com/office/officeart/2018/2/layout/IconVerticalSolidList"/>
    <dgm:cxn modelId="{29DA3E55-82F5-498A-9657-68DBB741BD65}" type="presParOf" srcId="{17FD6788-06B8-413E-AB49-01C780B12641}" destId="{4D9EDC47-B852-4B7C-BC4D-05DA682778B6}" srcOrd="1" destOrd="0" presId="urn:microsoft.com/office/officeart/2018/2/layout/IconVerticalSolidList"/>
    <dgm:cxn modelId="{5E7B7EA5-7682-42A9-9545-F7FB480471D0}" type="presParOf" srcId="{17FD6788-06B8-413E-AB49-01C780B12641}" destId="{5C250FDD-4704-4831-A4AD-BC8D3903EBAE}" srcOrd="2" destOrd="0" presId="urn:microsoft.com/office/officeart/2018/2/layout/IconVerticalSolidList"/>
    <dgm:cxn modelId="{96A1F0FF-A54E-4196-8906-F89C46D303B5}" type="presParOf" srcId="{17FD6788-06B8-413E-AB49-01C780B12641}" destId="{B4DCEC62-F15E-4A56-87DA-4E7C732EA825}" srcOrd="3" destOrd="0" presId="urn:microsoft.com/office/officeart/2018/2/layout/IconVerticalSolidList"/>
    <dgm:cxn modelId="{324AB98F-14C6-448D-95F5-C516740918C4}" type="presParOf" srcId="{8B3ED2FB-F384-43A0-848D-47EF9FB7EC20}" destId="{1CF64BAD-716B-4E53-9D14-1B53369C0C2B}" srcOrd="1" destOrd="0" presId="urn:microsoft.com/office/officeart/2018/2/layout/IconVerticalSolidList"/>
    <dgm:cxn modelId="{F9462B78-1270-4B45-B728-D768983C75D3}" type="presParOf" srcId="{8B3ED2FB-F384-43A0-848D-47EF9FB7EC20}" destId="{A6BAEC59-6832-40C2-810B-DA7729BFB61B}" srcOrd="2" destOrd="0" presId="urn:microsoft.com/office/officeart/2018/2/layout/IconVerticalSolidList"/>
    <dgm:cxn modelId="{BF6D4E73-230D-465C-89F3-564977D4F6A5}" type="presParOf" srcId="{A6BAEC59-6832-40C2-810B-DA7729BFB61B}" destId="{715F589D-10E2-47ED-8DE7-8F483C93ED34}" srcOrd="0" destOrd="0" presId="urn:microsoft.com/office/officeart/2018/2/layout/IconVerticalSolidList"/>
    <dgm:cxn modelId="{E1B47BB7-881E-449B-BE59-130355958BE2}" type="presParOf" srcId="{A6BAEC59-6832-40C2-810B-DA7729BFB61B}" destId="{12F8ACA0-2D2A-4141-9A4A-D387974550C7}" srcOrd="1" destOrd="0" presId="urn:microsoft.com/office/officeart/2018/2/layout/IconVerticalSolidList"/>
    <dgm:cxn modelId="{69525990-3065-4E96-9E36-908A2D983558}" type="presParOf" srcId="{A6BAEC59-6832-40C2-810B-DA7729BFB61B}" destId="{1F0467AE-4DA2-4162-993C-D2EE70FBEFAA}" srcOrd="2" destOrd="0" presId="urn:microsoft.com/office/officeart/2018/2/layout/IconVerticalSolidList"/>
    <dgm:cxn modelId="{9053C176-EFA3-4074-B0E9-CF1085FE3732}" type="presParOf" srcId="{A6BAEC59-6832-40C2-810B-DA7729BFB61B}" destId="{CCE292D2-8159-438A-803A-1AE541B31E7E}" srcOrd="3" destOrd="0" presId="urn:microsoft.com/office/officeart/2018/2/layout/IconVerticalSolidList"/>
    <dgm:cxn modelId="{B24C4F8C-3367-4D02-BDB5-17D80923FF1B}" type="presParOf" srcId="{8B3ED2FB-F384-43A0-848D-47EF9FB7EC20}" destId="{A804EAB0-83E2-423D-BE79-99BD918CA4EB}" srcOrd="3" destOrd="0" presId="urn:microsoft.com/office/officeart/2018/2/layout/IconVerticalSolidList"/>
    <dgm:cxn modelId="{5CFB7A36-5BC9-44A1-8A0D-C1913027E47C}" type="presParOf" srcId="{8B3ED2FB-F384-43A0-848D-47EF9FB7EC20}" destId="{D21E51A4-69F4-409F-91A8-1AD0B5A80C26}" srcOrd="4" destOrd="0" presId="urn:microsoft.com/office/officeart/2018/2/layout/IconVerticalSolidList"/>
    <dgm:cxn modelId="{3657F77A-2078-4A6A-9ED8-3231A168DE3C}" type="presParOf" srcId="{D21E51A4-69F4-409F-91A8-1AD0B5A80C26}" destId="{F163FCF3-102E-44CD-B180-F1B83A7043CE}" srcOrd="0" destOrd="0" presId="urn:microsoft.com/office/officeart/2018/2/layout/IconVerticalSolidList"/>
    <dgm:cxn modelId="{9EE50E0C-A6F7-4E1D-9346-AC3D852D3354}" type="presParOf" srcId="{D21E51A4-69F4-409F-91A8-1AD0B5A80C26}" destId="{337E40B7-3669-43FD-8431-F20B15656013}" srcOrd="1" destOrd="0" presId="urn:microsoft.com/office/officeart/2018/2/layout/IconVerticalSolidList"/>
    <dgm:cxn modelId="{4A2D6DAD-1B45-40B4-84BD-4DAB6031F717}" type="presParOf" srcId="{D21E51A4-69F4-409F-91A8-1AD0B5A80C26}" destId="{5EBC07AC-A8EC-4A97-BF4E-AB088CB9FDE6}" srcOrd="2" destOrd="0" presId="urn:microsoft.com/office/officeart/2018/2/layout/IconVerticalSolidList"/>
    <dgm:cxn modelId="{9344A8E1-08B9-480F-B5C2-16F59AB65BDB}" type="presParOf" srcId="{D21E51A4-69F4-409F-91A8-1AD0B5A80C26}" destId="{A30B5C98-8717-4E56-9BF3-35A08532591A}" srcOrd="3" destOrd="0" presId="urn:microsoft.com/office/officeart/2018/2/layout/IconVerticalSolidList"/>
    <dgm:cxn modelId="{B521F121-7B77-4A34-BA17-4AA538E6EA6E}" type="presParOf" srcId="{8B3ED2FB-F384-43A0-848D-47EF9FB7EC20}" destId="{D444CE97-B9AA-4017-AEE1-CAAF1AAAB295}" srcOrd="5" destOrd="0" presId="urn:microsoft.com/office/officeart/2018/2/layout/IconVerticalSolidList"/>
    <dgm:cxn modelId="{3680DF67-130D-4AA0-965E-58CFB29526FD}" type="presParOf" srcId="{8B3ED2FB-F384-43A0-848D-47EF9FB7EC20}" destId="{38161029-06AA-4415-B504-39337B6E7E2A}" srcOrd="6" destOrd="0" presId="urn:microsoft.com/office/officeart/2018/2/layout/IconVerticalSolidList"/>
    <dgm:cxn modelId="{03BF5AFF-FC0E-4445-92F8-5D417D774A30}" type="presParOf" srcId="{38161029-06AA-4415-B504-39337B6E7E2A}" destId="{25648B46-E6E5-413C-BB8B-4C2E8F95F73F}" srcOrd="0" destOrd="0" presId="urn:microsoft.com/office/officeart/2018/2/layout/IconVerticalSolidList"/>
    <dgm:cxn modelId="{B923B65F-EB6F-4970-BC1D-38E7B40161AF}" type="presParOf" srcId="{38161029-06AA-4415-B504-39337B6E7E2A}" destId="{36401FCC-7747-430A-8FE1-94F95BD11041}" srcOrd="1" destOrd="0" presId="urn:microsoft.com/office/officeart/2018/2/layout/IconVerticalSolidList"/>
    <dgm:cxn modelId="{57644A49-2968-4898-8B9E-CBA898DC0A98}" type="presParOf" srcId="{38161029-06AA-4415-B504-39337B6E7E2A}" destId="{ADC46964-602F-411A-A63C-CFE31648672D}" srcOrd="2" destOrd="0" presId="urn:microsoft.com/office/officeart/2018/2/layout/IconVerticalSolidList"/>
    <dgm:cxn modelId="{071B1777-ECFA-4711-9329-B48C5F6C64BC}" type="presParOf" srcId="{38161029-06AA-4415-B504-39337B6E7E2A}" destId="{3BD1F4E8-41C0-49FF-87FF-E171FFA5B5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21456C-7EBA-4811-A6CA-3F117A5E7A1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C1C7F-6419-4343-93A9-AA45B30B1B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first thing to do when opening a new dataset is print out a few rows to keep as a visual reference. We accomplish this with </a:t>
          </a:r>
          <a:r>
            <a:rPr lang="en-US" b="1"/>
            <a:t>.head()</a:t>
          </a:r>
          <a:r>
            <a:rPr lang="en-US"/>
            <a:t>:</a:t>
          </a:r>
        </a:p>
      </dgm:t>
    </dgm:pt>
    <dgm:pt modelId="{3D56CF21-1CF0-4EDC-8D85-DEEFCD93194F}" type="parTrans" cxnId="{AA1303A1-E14E-4E64-AB96-83B587308DF2}">
      <dgm:prSet/>
      <dgm:spPr/>
      <dgm:t>
        <a:bodyPr/>
        <a:lstStyle/>
        <a:p>
          <a:endParaRPr lang="en-US"/>
        </a:p>
      </dgm:t>
    </dgm:pt>
    <dgm:pt modelId="{75AB1951-FAAC-4441-91C6-848311ADE4FC}" type="sibTrans" cxnId="{AA1303A1-E14E-4E64-AB96-83B587308DF2}">
      <dgm:prSet/>
      <dgm:spPr/>
      <dgm:t>
        <a:bodyPr/>
        <a:lstStyle/>
        <a:p>
          <a:endParaRPr lang="en-US"/>
        </a:p>
      </dgm:t>
    </dgm:pt>
    <dgm:pt modelId="{DEB24581-3A24-44FB-B71B-7BA882378F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.head() outputs the </a:t>
          </a:r>
          <a:r>
            <a:rPr lang="en-US" b="1"/>
            <a:t>first five rows </a:t>
          </a:r>
          <a:r>
            <a:rPr lang="en-US"/>
            <a:t>of your DataFrame by default, but we could also pass a number as well: </a:t>
          </a:r>
          <a:r>
            <a:rPr lang="en-US" b="1"/>
            <a:t>df.head(10)</a:t>
          </a:r>
          <a:r>
            <a:rPr lang="en-US"/>
            <a:t> would output the top ten rows, for example.</a:t>
          </a:r>
        </a:p>
      </dgm:t>
    </dgm:pt>
    <dgm:pt modelId="{62E8975E-C854-447B-B183-25FC7D3C8F85}" type="parTrans" cxnId="{6B8B8FD1-F7ED-49E1-AB95-7F6A1A7E1176}">
      <dgm:prSet/>
      <dgm:spPr/>
      <dgm:t>
        <a:bodyPr/>
        <a:lstStyle/>
        <a:p>
          <a:endParaRPr lang="en-US"/>
        </a:p>
      </dgm:t>
    </dgm:pt>
    <dgm:pt modelId="{EA7C2746-9F6B-4DEB-B72D-7A9DB0F5004B}" type="sibTrans" cxnId="{6B8B8FD1-F7ED-49E1-AB95-7F6A1A7E1176}">
      <dgm:prSet/>
      <dgm:spPr/>
      <dgm:t>
        <a:bodyPr/>
        <a:lstStyle/>
        <a:p>
          <a:endParaRPr lang="en-US"/>
        </a:p>
      </dgm:t>
    </dgm:pt>
    <dgm:pt modelId="{CE8FD198-3707-4D3A-A697-88F8AF43A5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see the </a:t>
          </a:r>
          <a:r>
            <a:rPr lang="en-US" b="1"/>
            <a:t>last five rows </a:t>
          </a:r>
          <a:r>
            <a:rPr lang="en-US"/>
            <a:t>use </a:t>
          </a:r>
          <a:r>
            <a:rPr lang="en-US" b="1"/>
            <a:t>.tail()</a:t>
          </a:r>
          <a:r>
            <a:rPr lang="en-US"/>
            <a:t> that also accepts a number, and in this case we printing the bottom two rows.:</a:t>
          </a:r>
        </a:p>
      </dgm:t>
    </dgm:pt>
    <dgm:pt modelId="{FD2282B7-31DF-4396-8088-3D1242B12370}" type="parTrans" cxnId="{702EABEE-31EE-4739-9648-A9F9E955D59B}">
      <dgm:prSet/>
      <dgm:spPr/>
      <dgm:t>
        <a:bodyPr/>
        <a:lstStyle/>
        <a:p>
          <a:endParaRPr lang="en-US"/>
        </a:p>
      </dgm:t>
    </dgm:pt>
    <dgm:pt modelId="{70682D57-21D4-4A9A-BA94-A0E6CBEB5B83}" type="sibTrans" cxnId="{702EABEE-31EE-4739-9648-A9F9E955D59B}">
      <dgm:prSet/>
      <dgm:spPr/>
      <dgm:t>
        <a:bodyPr/>
        <a:lstStyle/>
        <a:p>
          <a:endParaRPr lang="en-US"/>
        </a:p>
      </dgm:t>
    </dgm:pt>
    <dgm:pt modelId="{7A24BFC8-9C50-4032-B79A-554FCE15FF8C}" type="pres">
      <dgm:prSet presAssocID="{7C21456C-7EBA-4811-A6CA-3F117A5E7A1B}" presName="root" presStyleCnt="0">
        <dgm:presLayoutVars>
          <dgm:dir/>
          <dgm:resizeHandles val="exact"/>
        </dgm:presLayoutVars>
      </dgm:prSet>
      <dgm:spPr/>
    </dgm:pt>
    <dgm:pt modelId="{25488D28-86A6-4EBA-8224-25DC20A164C4}" type="pres">
      <dgm:prSet presAssocID="{C52C1C7F-6419-4343-93A9-AA45B30B1B61}" presName="compNode" presStyleCnt="0"/>
      <dgm:spPr/>
    </dgm:pt>
    <dgm:pt modelId="{28399AF0-C1D1-4828-BB81-2F5F97095373}" type="pres">
      <dgm:prSet presAssocID="{C52C1C7F-6419-4343-93A9-AA45B30B1B61}" presName="bgRect" presStyleLbl="bgShp" presStyleIdx="0" presStyleCnt="3"/>
      <dgm:spPr/>
    </dgm:pt>
    <dgm:pt modelId="{CD7631DF-9DC3-40B0-8D13-F385FC44A91A}" type="pres">
      <dgm:prSet presAssocID="{C52C1C7F-6419-4343-93A9-AA45B30B1B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F9F6B8D-5D57-4E51-BB5C-6B103F4248DC}" type="pres">
      <dgm:prSet presAssocID="{C52C1C7F-6419-4343-93A9-AA45B30B1B61}" presName="spaceRect" presStyleCnt="0"/>
      <dgm:spPr/>
    </dgm:pt>
    <dgm:pt modelId="{2A0B5FA2-11AD-461A-8F4A-AFDB55DE51C1}" type="pres">
      <dgm:prSet presAssocID="{C52C1C7F-6419-4343-93A9-AA45B30B1B61}" presName="parTx" presStyleLbl="revTx" presStyleIdx="0" presStyleCnt="3">
        <dgm:presLayoutVars>
          <dgm:chMax val="0"/>
          <dgm:chPref val="0"/>
        </dgm:presLayoutVars>
      </dgm:prSet>
      <dgm:spPr/>
    </dgm:pt>
    <dgm:pt modelId="{87B51456-1F13-4BFA-85EF-820B2EB85023}" type="pres">
      <dgm:prSet presAssocID="{75AB1951-FAAC-4441-91C6-848311ADE4FC}" presName="sibTrans" presStyleCnt="0"/>
      <dgm:spPr/>
    </dgm:pt>
    <dgm:pt modelId="{36AF5327-0F1A-4CB7-B0D6-453D5E712746}" type="pres">
      <dgm:prSet presAssocID="{DEB24581-3A24-44FB-B71B-7BA882378F07}" presName="compNode" presStyleCnt="0"/>
      <dgm:spPr/>
    </dgm:pt>
    <dgm:pt modelId="{DE2B30EF-929D-4F99-8ADC-431F7EAE0CA8}" type="pres">
      <dgm:prSet presAssocID="{DEB24581-3A24-44FB-B71B-7BA882378F07}" presName="bgRect" presStyleLbl="bgShp" presStyleIdx="1" presStyleCnt="3"/>
      <dgm:spPr/>
    </dgm:pt>
    <dgm:pt modelId="{0C866AF1-4774-4399-BEA2-966B9D6D90A4}" type="pres">
      <dgm:prSet presAssocID="{DEB24581-3A24-44FB-B71B-7BA882378F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B4AFE92-CE55-4EFE-BDE0-0DB614E6F8EE}" type="pres">
      <dgm:prSet presAssocID="{DEB24581-3A24-44FB-B71B-7BA882378F07}" presName="spaceRect" presStyleCnt="0"/>
      <dgm:spPr/>
    </dgm:pt>
    <dgm:pt modelId="{774C371A-62ED-482D-BA1C-90CA55FB1010}" type="pres">
      <dgm:prSet presAssocID="{DEB24581-3A24-44FB-B71B-7BA882378F07}" presName="parTx" presStyleLbl="revTx" presStyleIdx="1" presStyleCnt="3">
        <dgm:presLayoutVars>
          <dgm:chMax val="0"/>
          <dgm:chPref val="0"/>
        </dgm:presLayoutVars>
      </dgm:prSet>
      <dgm:spPr/>
    </dgm:pt>
    <dgm:pt modelId="{D9470D3C-EC72-486C-A5BD-29BD494E412D}" type="pres">
      <dgm:prSet presAssocID="{EA7C2746-9F6B-4DEB-B72D-7A9DB0F5004B}" presName="sibTrans" presStyleCnt="0"/>
      <dgm:spPr/>
    </dgm:pt>
    <dgm:pt modelId="{BB0E073A-7E1F-4DF7-9A8B-365DBC65671F}" type="pres">
      <dgm:prSet presAssocID="{CE8FD198-3707-4D3A-A697-88F8AF43A553}" presName="compNode" presStyleCnt="0"/>
      <dgm:spPr/>
    </dgm:pt>
    <dgm:pt modelId="{3DE98234-D322-47E8-B536-FFB1503A1CFB}" type="pres">
      <dgm:prSet presAssocID="{CE8FD198-3707-4D3A-A697-88F8AF43A553}" presName="bgRect" presStyleLbl="bgShp" presStyleIdx="2" presStyleCnt="3"/>
      <dgm:spPr/>
    </dgm:pt>
    <dgm:pt modelId="{4C436CED-F885-40CE-91B9-C9E7BB25FA4E}" type="pres">
      <dgm:prSet presAssocID="{CE8FD198-3707-4D3A-A697-88F8AF43A5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hotocopier"/>
        </a:ext>
      </dgm:extLst>
    </dgm:pt>
    <dgm:pt modelId="{B9073B11-E092-41E5-B775-AA0C2FCC039C}" type="pres">
      <dgm:prSet presAssocID="{CE8FD198-3707-4D3A-A697-88F8AF43A553}" presName="spaceRect" presStyleCnt="0"/>
      <dgm:spPr/>
    </dgm:pt>
    <dgm:pt modelId="{2A9F3382-FA5E-42B5-95B2-F9A49D1B59C7}" type="pres">
      <dgm:prSet presAssocID="{CE8FD198-3707-4D3A-A697-88F8AF43A55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A49C619-4AA8-407E-8DFD-1ECA26BF5E05}" type="presOf" srcId="{C52C1C7F-6419-4343-93A9-AA45B30B1B61}" destId="{2A0B5FA2-11AD-461A-8F4A-AFDB55DE51C1}" srcOrd="0" destOrd="0" presId="urn:microsoft.com/office/officeart/2018/2/layout/IconVerticalSolidList"/>
    <dgm:cxn modelId="{1E9BA92C-366B-403A-AFDF-2C8851F4F940}" type="presOf" srcId="{DEB24581-3A24-44FB-B71B-7BA882378F07}" destId="{774C371A-62ED-482D-BA1C-90CA55FB1010}" srcOrd="0" destOrd="0" presId="urn:microsoft.com/office/officeart/2018/2/layout/IconVerticalSolidList"/>
    <dgm:cxn modelId="{75C6E92C-507D-4CAE-91E2-784E562D7116}" type="presOf" srcId="{7C21456C-7EBA-4811-A6CA-3F117A5E7A1B}" destId="{7A24BFC8-9C50-4032-B79A-554FCE15FF8C}" srcOrd="0" destOrd="0" presId="urn:microsoft.com/office/officeart/2018/2/layout/IconVerticalSolidList"/>
    <dgm:cxn modelId="{025C4B42-093A-473B-B16F-D552982C57C2}" type="presOf" srcId="{CE8FD198-3707-4D3A-A697-88F8AF43A553}" destId="{2A9F3382-FA5E-42B5-95B2-F9A49D1B59C7}" srcOrd="0" destOrd="0" presId="urn:microsoft.com/office/officeart/2018/2/layout/IconVerticalSolidList"/>
    <dgm:cxn modelId="{AA1303A1-E14E-4E64-AB96-83B587308DF2}" srcId="{7C21456C-7EBA-4811-A6CA-3F117A5E7A1B}" destId="{C52C1C7F-6419-4343-93A9-AA45B30B1B61}" srcOrd="0" destOrd="0" parTransId="{3D56CF21-1CF0-4EDC-8D85-DEEFCD93194F}" sibTransId="{75AB1951-FAAC-4441-91C6-848311ADE4FC}"/>
    <dgm:cxn modelId="{6B8B8FD1-F7ED-49E1-AB95-7F6A1A7E1176}" srcId="{7C21456C-7EBA-4811-A6CA-3F117A5E7A1B}" destId="{DEB24581-3A24-44FB-B71B-7BA882378F07}" srcOrd="1" destOrd="0" parTransId="{62E8975E-C854-447B-B183-25FC7D3C8F85}" sibTransId="{EA7C2746-9F6B-4DEB-B72D-7A9DB0F5004B}"/>
    <dgm:cxn modelId="{702EABEE-31EE-4739-9648-A9F9E955D59B}" srcId="{7C21456C-7EBA-4811-A6CA-3F117A5E7A1B}" destId="{CE8FD198-3707-4D3A-A697-88F8AF43A553}" srcOrd="2" destOrd="0" parTransId="{FD2282B7-31DF-4396-8088-3D1242B12370}" sibTransId="{70682D57-21D4-4A9A-BA94-A0E6CBEB5B83}"/>
    <dgm:cxn modelId="{FAC0ADEC-0AC9-4465-B6B8-71736FAAE120}" type="presParOf" srcId="{7A24BFC8-9C50-4032-B79A-554FCE15FF8C}" destId="{25488D28-86A6-4EBA-8224-25DC20A164C4}" srcOrd="0" destOrd="0" presId="urn:microsoft.com/office/officeart/2018/2/layout/IconVerticalSolidList"/>
    <dgm:cxn modelId="{8B0C0D8D-EE97-409E-9790-5896FDD03B27}" type="presParOf" srcId="{25488D28-86A6-4EBA-8224-25DC20A164C4}" destId="{28399AF0-C1D1-4828-BB81-2F5F97095373}" srcOrd="0" destOrd="0" presId="urn:microsoft.com/office/officeart/2018/2/layout/IconVerticalSolidList"/>
    <dgm:cxn modelId="{4B1E465F-8B2D-42D8-82C6-88C5569BD9CD}" type="presParOf" srcId="{25488D28-86A6-4EBA-8224-25DC20A164C4}" destId="{CD7631DF-9DC3-40B0-8D13-F385FC44A91A}" srcOrd="1" destOrd="0" presId="urn:microsoft.com/office/officeart/2018/2/layout/IconVerticalSolidList"/>
    <dgm:cxn modelId="{4E4376AC-F605-4ED8-85EB-1AE2A003531D}" type="presParOf" srcId="{25488D28-86A6-4EBA-8224-25DC20A164C4}" destId="{0F9F6B8D-5D57-4E51-BB5C-6B103F4248DC}" srcOrd="2" destOrd="0" presId="urn:microsoft.com/office/officeart/2018/2/layout/IconVerticalSolidList"/>
    <dgm:cxn modelId="{6F5B490B-8BEE-4C50-8E38-681F127B5934}" type="presParOf" srcId="{25488D28-86A6-4EBA-8224-25DC20A164C4}" destId="{2A0B5FA2-11AD-461A-8F4A-AFDB55DE51C1}" srcOrd="3" destOrd="0" presId="urn:microsoft.com/office/officeart/2018/2/layout/IconVerticalSolidList"/>
    <dgm:cxn modelId="{9A094404-FC44-4C25-8BD0-FA1B1769D57D}" type="presParOf" srcId="{7A24BFC8-9C50-4032-B79A-554FCE15FF8C}" destId="{87B51456-1F13-4BFA-85EF-820B2EB85023}" srcOrd="1" destOrd="0" presId="urn:microsoft.com/office/officeart/2018/2/layout/IconVerticalSolidList"/>
    <dgm:cxn modelId="{A02CF57C-EF42-454F-885D-313434C6C936}" type="presParOf" srcId="{7A24BFC8-9C50-4032-B79A-554FCE15FF8C}" destId="{36AF5327-0F1A-4CB7-B0D6-453D5E712746}" srcOrd="2" destOrd="0" presId="urn:microsoft.com/office/officeart/2018/2/layout/IconVerticalSolidList"/>
    <dgm:cxn modelId="{D98E3460-D993-4507-9477-530635ED1902}" type="presParOf" srcId="{36AF5327-0F1A-4CB7-B0D6-453D5E712746}" destId="{DE2B30EF-929D-4F99-8ADC-431F7EAE0CA8}" srcOrd="0" destOrd="0" presId="urn:microsoft.com/office/officeart/2018/2/layout/IconVerticalSolidList"/>
    <dgm:cxn modelId="{EAE512E7-4077-46BD-9922-FE57734B0171}" type="presParOf" srcId="{36AF5327-0F1A-4CB7-B0D6-453D5E712746}" destId="{0C866AF1-4774-4399-BEA2-966B9D6D90A4}" srcOrd="1" destOrd="0" presId="urn:microsoft.com/office/officeart/2018/2/layout/IconVerticalSolidList"/>
    <dgm:cxn modelId="{F23F1F51-AB41-429D-A8B9-3F0CE701750E}" type="presParOf" srcId="{36AF5327-0F1A-4CB7-B0D6-453D5E712746}" destId="{9B4AFE92-CE55-4EFE-BDE0-0DB614E6F8EE}" srcOrd="2" destOrd="0" presId="urn:microsoft.com/office/officeart/2018/2/layout/IconVerticalSolidList"/>
    <dgm:cxn modelId="{364045BA-C192-4270-B508-BF2FB55D4194}" type="presParOf" srcId="{36AF5327-0F1A-4CB7-B0D6-453D5E712746}" destId="{774C371A-62ED-482D-BA1C-90CA55FB1010}" srcOrd="3" destOrd="0" presId="urn:microsoft.com/office/officeart/2018/2/layout/IconVerticalSolidList"/>
    <dgm:cxn modelId="{63EF5866-6A48-4A44-9771-F3097F0675C3}" type="presParOf" srcId="{7A24BFC8-9C50-4032-B79A-554FCE15FF8C}" destId="{D9470D3C-EC72-486C-A5BD-29BD494E412D}" srcOrd="3" destOrd="0" presId="urn:microsoft.com/office/officeart/2018/2/layout/IconVerticalSolidList"/>
    <dgm:cxn modelId="{B576FA69-0257-4BBE-93B1-F4EA068C3D33}" type="presParOf" srcId="{7A24BFC8-9C50-4032-B79A-554FCE15FF8C}" destId="{BB0E073A-7E1F-4DF7-9A8B-365DBC65671F}" srcOrd="4" destOrd="0" presId="urn:microsoft.com/office/officeart/2018/2/layout/IconVerticalSolidList"/>
    <dgm:cxn modelId="{C8B33E34-5B93-440B-BC34-D6D073D4F2ED}" type="presParOf" srcId="{BB0E073A-7E1F-4DF7-9A8B-365DBC65671F}" destId="{3DE98234-D322-47E8-B536-FFB1503A1CFB}" srcOrd="0" destOrd="0" presId="urn:microsoft.com/office/officeart/2018/2/layout/IconVerticalSolidList"/>
    <dgm:cxn modelId="{179AB4AB-5BFF-459E-A78D-0760059A72B2}" type="presParOf" srcId="{BB0E073A-7E1F-4DF7-9A8B-365DBC65671F}" destId="{4C436CED-F885-40CE-91B9-C9E7BB25FA4E}" srcOrd="1" destOrd="0" presId="urn:microsoft.com/office/officeart/2018/2/layout/IconVerticalSolidList"/>
    <dgm:cxn modelId="{B13453FB-14B3-4DC7-A46F-59DF446FE44E}" type="presParOf" srcId="{BB0E073A-7E1F-4DF7-9A8B-365DBC65671F}" destId="{B9073B11-E092-41E5-B775-AA0C2FCC039C}" srcOrd="2" destOrd="0" presId="urn:microsoft.com/office/officeart/2018/2/layout/IconVerticalSolidList"/>
    <dgm:cxn modelId="{6E261E97-4047-4964-8A63-6DCEE2E015F6}" type="presParOf" srcId="{BB0E073A-7E1F-4DF7-9A8B-365DBC65671F}" destId="{2A9F3382-FA5E-42B5-95B2-F9A49D1B59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24D421-088C-44EB-9320-4B0CAA2C2257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B490AE-9603-4330-ACDF-0E73FA50FA3B}">
      <dgm:prSet/>
      <dgm:spPr/>
      <dgm:t>
        <a:bodyPr/>
        <a:lstStyle/>
        <a:p>
          <a:r>
            <a:rPr lang="en-US" b="0" i="0" dirty="0"/>
            <a:t>When working with datasets, there are chances that your  data may be </a:t>
          </a:r>
          <a:r>
            <a:rPr lang="en-US" b="1" i="0" dirty="0"/>
            <a:t>incorrect, duplicated, or mislabeled</a:t>
          </a:r>
          <a:r>
            <a:rPr lang="en-US" b="0" i="0" dirty="0"/>
            <a:t>. If data is wrong, outcomes and algorithms are unreliable, even though they may look correct. </a:t>
          </a:r>
          <a:r>
            <a:rPr lang="en-US" b="0" i="1" dirty="0"/>
            <a:t>Data cleaning</a:t>
          </a:r>
          <a:r>
            <a:rPr lang="en-US" b="0" i="0" dirty="0"/>
            <a:t> is the process of fixing bad data in your dataset. </a:t>
          </a:r>
          <a:endParaRPr lang="en-US" dirty="0"/>
        </a:p>
      </dgm:t>
    </dgm:pt>
    <dgm:pt modelId="{159582A7-DFFA-4324-B7CA-EBEA7F7B3640}" type="parTrans" cxnId="{9889FC72-D118-4E69-9078-2EDC3147F539}">
      <dgm:prSet/>
      <dgm:spPr/>
      <dgm:t>
        <a:bodyPr/>
        <a:lstStyle/>
        <a:p>
          <a:endParaRPr lang="en-US"/>
        </a:p>
      </dgm:t>
    </dgm:pt>
    <dgm:pt modelId="{6D126E24-1AA7-4E79-A89C-3109E49C494E}" type="sibTrans" cxnId="{9889FC72-D118-4E69-9078-2EDC3147F539}">
      <dgm:prSet/>
      <dgm:spPr/>
      <dgm:t>
        <a:bodyPr/>
        <a:lstStyle/>
        <a:p>
          <a:endParaRPr lang="en-US"/>
        </a:p>
      </dgm:t>
    </dgm:pt>
    <dgm:pt modelId="{93CFDFC5-9876-4FE6-91FF-9030E966528F}">
      <dgm:prSet/>
      <dgm:spPr/>
      <dgm:t>
        <a:bodyPr/>
        <a:lstStyle/>
        <a:p>
          <a:r>
            <a:rPr lang="en-US" b="0" i="0"/>
            <a:t>The Bad data could be:</a:t>
          </a:r>
          <a:endParaRPr lang="en-US"/>
        </a:p>
      </dgm:t>
    </dgm:pt>
    <dgm:pt modelId="{D73AAFB7-112E-427D-A72A-22618214E4D5}" type="parTrans" cxnId="{2EF32C91-0E57-40E5-9F54-EC43DE9FB1E5}">
      <dgm:prSet/>
      <dgm:spPr/>
      <dgm:t>
        <a:bodyPr/>
        <a:lstStyle/>
        <a:p>
          <a:endParaRPr lang="en-US"/>
        </a:p>
      </dgm:t>
    </dgm:pt>
    <dgm:pt modelId="{19D520C6-3A3E-4038-8D23-E739CF1569A8}" type="sibTrans" cxnId="{2EF32C91-0E57-40E5-9F54-EC43DE9FB1E5}">
      <dgm:prSet/>
      <dgm:spPr/>
      <dgm:t>
        <a:bodyPr/>
        <a:lstStyle/>
        <a:p>
          <a:endParaRPr lang="en-US"/>
        </a:p>
      </dgm:t>
    </dgm:pt>
    <dgm:pt modelId="{404B14F5-BFC9-4B43-9D71-33AD43E5D7A3}">
      <dgm:prSet/>
      <dgm:spPr/>
      <dgm:t>
        <a:bodyPr/>
        <a:lstStyle/>
        <a:p>
          <a:r>
            <a:rPr lang="en-US" b="0" i="0"/>
            <a:t>Empty cells</a:t>
          </a:r>
          <a:endParaRPr lang="en-US"/>
        </a:p>
      </dgm:t>
    </dgm:pt>
    <dgm:pt modelId="{F57D667E-6E1A-47A6-A695-4AA70AF5DBBF}" type="parTrans" cxnId="{0310F2BF-08B0-4C5B-B4D5-A020949FBFBB}">
      <dgm:prSet/>
      <dgm:spPr/>
      <dgm:t>
        <a:bodyPr/>
        <a:lstStyle/>
        <a:p>
          <a:endParaRPr lang="en-US"/>
        </a:p>
      </dgm:t>
    </dgm:pt>
    <dgm:pt modelId="{F01341C5-BA19-4203-995B-9B5362C29824}" type="sibTrans" cxnId="{0310F2BF-08B0-4C5B-B4D5-A020949FBFBB}">
      <dgm:prSet/>
      <dgm:spPr/>
      <dgm:t>
        <a:bodyPr/>
        <a:lstStyle/>
        <a:p>
          <a:endParaRPr lang="en-US"/>
        </a:p>
      </dgm:t>
    </dgm:pt>
    <dgm:pt modelId="{96E534EE-E5FB-4350-A3D0-9BA56832C463}">
      <dgm:prSet/>
      <dgm:spPr/>
      <dgm:t>
        <a:bodyPr/>
        <a:lstStyle/>
        <a:p>
          <a:r>
            <a:rPr lang="en-US" b="0" i="0"/>
            <a:t>Data in wrong format</a:t>
          </a:r>
          <a:endParaRPr lang="en-US"/>
        </a:p>
      </dgm:t>
    </dgm:pt>
    <dgm:pt modelId="{415B5677-E8AC-4F7B-A56B-F6A491F61524}" type="parTrans" cxnId="{80F6624E-6D22-4E57-95FC-209B03E972FB}">
      <dgm:prSet/>
      <dgm:spPr/>
      <dgm:t>
        <a:bodyPr/>
        <a:lstStyle/>
        <a:p>
          <a:endParaRPr lang="en-US"/>
        </a:p>
      </dgm:t>
    </dgm:pt>
    <dgm:pt modelId="{B7C189D8-984C-4E98-816D-C0087F4892B0}" type="sibTrans" cxnId="{80F6624E-6D22-4E57-95FC-209B03E972FB}">
      <dgm:prSet/>
      <dgm:spPr/>
      <dgm:t>
        <a:bodyPr/>
        <a:lstStyle/>
        <a:p>
          <a:endParaRPr lang="en-US"/>
        </a:p>
      </dgm:t>
    </dgm:pt>
    <dgm:pt modelId="{9B63E229-59BB-4840-B8A8-35B519DD61CC}">
      <dgm:prSet/>
      <dgm:spPr/>
      <dgm:t>
        <a:bodyPr/>
        <a:lstStyle/>
        <a:p>
          <a:r>
            <a:rPr lang="en-US" b="0" i="0"/>
            <a:t>Wrong data</a:t>
          </a:r>
          <a:endParaRPr lang="en-US"/>
        </a:p>
      </dgm:t>
    </dgm:pt>
    <dgm:pt modelId="{1B566D71-F3E9-4F2A-9A7F-0CF7A5023AB5}" type="parTrans" cxnId="{781DFB3B-70D2-4958-A7D3-0E8968653B77}">
      <dgm:prSet/>
      <dgm:spPr/>
      <dgm:t>
        <a:bodyPr/>
        <a:lstStyle/>
        <a:p>
          <a:endParaRPr lang="en-US"/>
        </a:p>
      </dgm:t>
    </dgm:pt>
    <dgm:pt modelId="{8E9E5F33-9C38-4C69-B7C6-6EC0351A53D3}" type="sibTrans" cxnId="{781DFB3B-70D2-4958-A7D3-0E8968653B77}">
      <dgm:prSet/>
      <dgm:spPr/>
      <dgm:t>
        <a:bodyPr/>
        <a:lstStyle/>
        <a:p>
          <a:endParaRPr lang="en-US"/>
        </a:p>
      </dgm:t>
    </dgm:pt>
    <dgm:pt modelId="{4A7A3D0E-57A4-4A5A-989C-B0684F8EC9FC}">
      <dgm:prSet/>
      <dgm:spPr/>
      <dgm:t>
        <a:bodyPr/>
        <a:lstStyle/>
        <a:p>
          <a:r>
            <a:rPr lang="en-US" b="0" i="0"/>
            <a:t>Duplicates</a:t>
          </a:r>
          <a:endParaRPr lang="en-US"/>
        </a:p>
      </dgm:t>
    </dgm:pt>
    <dgm:pt modelId="{1F2BEC2E-DAA0-43A9-AD68-027FA94EAD82}" type="parTrans" cxnId="{3B34A4DA-6D81-4714-87B2-8DF6827F2E77}">
      <dgm:prSet/>
      <dgm:spPr/>
      <dgm:t>
        <a:bodyPr/>
        <a:lstStyle/>
        <a:p>
          <a:endParaRPr lang="en-US"/>
        </a:p>
      </dgm:t>
    </dgm:pt>
    <dgm:pt modelId="{D400E857-B0A0-4E7D-98FE-6BD7E3B74962}" type="sibTrans" cxnId="{3B34A4DA-6D81-4714-87B2-8DF6827F2E77}">
      <dgm:prSet/>
      <dgm:spPr/>
      <dgm:t>
        <a:bodyPr/>
        <a:lstStyle/>
        <a:p>
          <a:endParaRPr lang="en-US"/>
        </a:p>
      </dgm:t>
    </dgm:pt>
    <dgm:pt modelId="{9C51371F-B11A-4B2E-9918-353AA714CEB4}" type="pres">
      <dgm:prSet presAssocID="{1924D421-088C-44EB-9320-4B0CAA2C2257}" presName="Name0" presStyleCnt="0">
        <dgm:presLayoutVars>
          <dgm:dir/>
          <dgm:animLvl val="lvl"/>
          <dgm:resizeHandles val="exact"/>
        </dgm:presLayoutVars>
      </dgm:prSet>
      <dgm:spPr/>
    </dgm:pt>
    <dgm:pt modelId="{217654B5-63AE-4D82-A3C3-D7C2041E9C4A}" type="pres">
      <dgm:prSet presAssocID="{93CFDFC5-9876-4FE6-91FF-9030E966528F}" presName="boxAndChildren" presStyleCnt="0"/>
      <dgm:spPr/>
    </dgm:pt>
    <dgm:pt modelId="{FE7CC315-21FA-4247-B265-DE5BCBE56CC8}" type="pres">
      <dgm:prSet presAssocID="{93CFDFC5-9876-4FE6-91FF-9030E966528F}" presName="parentTextBox" presStyleLbl="node1" presStyleIdx="0" presStyleCnt="2"/>
      <dgm:spPr/>
    </dgm:pt>
    <dgm:pt modelId="{35EDBA0B-AAFB-46D0-8430-18C7EBBB2E72}" type="pres">
      <dgm:prSet presAssocID="{93CFDFC5-9876-4FE6-91FF-9030E966528F}" presName="entireBox" presStyleLbl="node1" presStyleIdx="0" presStyleCnt="2"/>
      <dgm:spPr/>
    </dgm:pt>
    <dgm:pt modelId="{54856D89-DB5A-4C02-939E-0D7AD8D13CC8}" type="pres">
      <dgm:prSet presAssocID="{93CFDFC5-9876-4FE6-91FF-9030E966528F}" presName="descendantBox" presStyleCnt="0"/>
      <dgm:spPr/>
    </dgm:pt>
    <dgm:pt modelId="{511E2FD3-F016-4A3B-A192-B93D4FF27385}" type="pres">
      <dgm:prSet presAssocID="{404B14F5-BFC9-4B43-9D71-33AD43E5D7A3}" presName="childTextBox" presStyleLbl="fgAccFollowNode1" presStyleIdx="0" presStyleCnt="4">
        <dgm:presLayoutVars>
          <dgm:bulletEnabled val="1"/>
        </dgm:presLayoutVars>
      </dgm:prSet>
      <dgm:spPr/>
    </dgm:pt>
    <dgm:pt modelId="{5A06C31B-F79A-4DF5-9D08-8ACDD58878F5}" type="pres">
      <dgm:prSet presAssocID="{96E534EE-E5FB-4350-A3D0-9BA56832C463}" presName="childTextBox" presStyleLbl="fgAccFollowNode1" presStyleIdx="1" presStyleCnt="4">
        <dgm:presLayoutVars>
          <dgm:bulletEnabled val="1"/>
        </dgm:presLayoutVars>
      </dgm:prSet>
      <dgm:spPr/>
    </dgm:pt>
    <dgm:pt modelId="{40FB4905-C159-411F-8292-F7BC32AB4435}" type="pres">
      <dgm:prSet presAssocID="{9B63E229-59BB-4840-B8A8-35B519DD61CC}" presName="childTextBox" presStyleLbl="fgAccFollowNode1" presStyleIdx="2" presStyleCnt="4">
        <dgm:presLayoutVars>
          <dgm:bulletEnabled val="1"/>
        </dgm:presLayoutVars>
      </dgm:prSet>
      <dgm:spPr/>
    </dgm:pt>
    <dgm:pt modelId="{C3A15D7F-9ADE-40BC-8BCE-C4E644967836}" type="pres">
      <dgm:prSet presAssocID="{4A7A3D0E-57A4-4A5A-989C-B0684F8EC9FC}" presName="childTextBox" presStyleLbl="fgAccFollowNode1" presStyleIdx="3" presStyleCnt="4">
        <dgm:presLayoutVars>
          <dgm:bulletEnabled val="1"/>
        </dgm:presLayoutVars>
      </dgm:prSet>
      <dgm:spPr/>
    </dgm:pt>
    <dgm:pt modelId="{DE0492A0-7B52-416E-B462-57F048D237A8}" type="pres">
      <dgm:prSet presAssocID="{6D126E24-1AA7-4E79-A89C-3109E49C494E}" presName="sp" presStyleCnt="0"/>
      <dgm:spPr/>
    </dgm:pt>
    <dgm:pt modelId="{A686BCE8-1935-4AD3-BCF3-E8B1CDEA100C}" type="pres">
      <dgm:prSet presAssocID="{75B490AE-9603-4330-ACDF-0E73FA50FA3B}" presName="arrowAndChildren" presStyleCnt="0"/>
      <dgm:spPr/>
    </dgm:pt>
    <dgm:pt modelId="{29394087-5FEA-4393-84FD-F772EFD6FDD7}" type="pres">
      <dgm:prSet presAssocID="{75B490AE-9603-4330-ACDF-0E73FA50FA3B}" presName="parentTextArrow" presStyleLbl="node1" presStyleIdx="1" presStyleCnt="2"/>
      <dgm:spPr/>
    </dgm:pt>
  </dgm:ptLst>
  <dgm:cxnLst>
    <dgm:cxn modelId="{36949900-4559-459B-A56D-3A543DE12D81}" type="presOf" srcId="{93CFDFC5-9876-4FE6-91FF-9030E966528F}" destId="{FE7CC315-21FA-4247-B265-DE5BCBE56CC8}" srcOrd="0" destOrd="0" presId="urn:microsoft.com/office/officeart/2005/8/layout/process4"/>
    <dgm:cxn modelId="{FFABFB11-FE33-4A75-90FD-E88D4A2B9CA2}" type="presOf" srcId="{9B63E229-59BB-4840-B8A8-35B519DD61CC}" destId="{40FB4905-C159-411F-8292-F7BC32AB4435}" srcOrd="0" destOrd="0" presId="urn:microsoft.com/office/officeart/2005/8/layout/process4"/>
    <dgm:cxn modelId="{B5DCBD31-2120-46DF-A1DF-B92AB43A265C}" type="presOf" srcId="{96E534EE-E5FB-4350-A3D0-9BA56832C463}" destId="{5A06C31B-F79A-4DF5-9D08-8ACDD58878F5}" srcOrd="0" destOrd="0" presId="urn:microsoft.com/office/officeart/2005/8/layout/process4"/>
    <dgm:cxn modelId="{781DFB3B-70D2-4958-A7D3-0E8968653B77}" srcId="{93CFDFC5-9876-4FE6-91FF-9030E966528F}" destId="{9B63E229-59BB-4840-B8A8-35B519DD61CC}" srcOrd="2" destOrd="0" parTransId="{1B566D71-F3E9-4F2A-9A7F-0CF7A5023AB5}" sibTransId="{8E9E5F33-9C38-4C69-B7C6-6EC0351A53D3}"/>
    <dgm:cxn modelId="{FBE7F744-7FD4-4074-866B-DCBE4A7F86EE}" type="presOf" srcId="{93CFDFC5-9876-4FE6-91FF-9030E966528F}" destId="{35EDBA0B-AAFB-46D0-8430-18C7EBBB2E72}" srcOrd="1" destOrd="0" presId="urn:microsoft.com/office/officeart/2005/8/layout/process4"/>
    <dgm:cxn modelId="{80F6624E-6D22-4E57-95FC-209B03E972FB}" srcId="{93CFDFC5-9876-4FE6-91FF-9030E966528F}" destId="{96E534EE-E5FB-4350-A3D0-9BA56832C463}" srcOrd="1" destOrd="0" parTransId="{415B5677-E8AC-4F7B-A56B-F6A491F61524}" sibTransId="{B7C189D8-984C-4E98-816D-C0087F4892B0}"/>
    <dgm:cxn modelId="{9889FC72-D118-4E69-9078-2EDC3147F539}" srcId="{1924D421-088C-44EB-9320-4B0CAA2C2257}" destId="{75B490AE-9603-4330-ACDF-0E73FA50FA3B}" srcOrd="0" destOrd="0" parTransId="{159582A7-DFFA-4324-B7CA-EBEA7F7B3640}" sibTransId="{6D126E24-1AA7-4E79-A89C-3109E49C494E}"/>
    <dgm:cxn modelId="{ACC0D587-A92B-4622-A7AC-9D9B2A2F59F3}" type="presOf" srcId="{404B14F5-BFC9-4B43-9D71-33AD43E5D7A3}" destId="{511E2FD3-F016-4A3B-A192-B93D4FF27385}" srcOrd="0" destOrd="0" presId="urn:microsoft.com/office/officeart/2005/8/layout/process4"/>
    <dgm:cxn modelId="{2EF32C91-0E57-40E5-9F54-EC43DE9FB1E5}" srcId="{1924D421-088C-44EB-9320-4B0CAA2C2257}" destId="{93CFDFC5-9876-4FE6-91FF-9030E966528F}" srcOrd="1" destOrd="0" parTransId="{D73AAFB7-112E-427D-A72A-22618214E4D5}" sibTransId="{19D520C6-3A3E-4038-8D23-E739CF1569A8}"/>
    <dgm:cxn modelId="{5D4C419A-B01D-4CFC-924C-DBAB227FA2F2}" type="presOf" srcId="{1924D421-088C-44EB-9320-4B0CAA2C2257}" destId="{9C51371F-B11A-4B2E-9918-353AA714CEB4}" srcOrd="0" destOrd="0" presId="urn:microsoft.com/office/officeart/2005/8/layout/process4"/>
    <dgm:cxn modelId="{0310F2BF-08B0-4C5B-B4D5-A020949FBFBB}" srcId="{93CFDFC5-9876-4FE6-91FF-9030E966528F}" destId="{404B14F5-BFC9-4B43-9D71-33AD43E5D7A3}" srcOrd="0" destOrd="0" parTransId="{F57D667E-6E1A-47A6-A695-4AA70AF5DBBF}" sibTransId="{F01341C5-BA19-4203-995B-9B5362C29824}"/>
    <dgm:cxn modelId="{3B34A4DA-6D81-4714-87B2-8DF6827F2E77}" srcId="{93CFDFC5-9876-4FE6-91FF-9030E966528F}" destId="{4A7A3D0E-57A4-4A5A-989C-B0684F8EC9FC}" srcOrd="3" destOrd="0" parTransId="{1F2BEC2E-DAA0-43A9-AD68-027FA94EAD82}" sibTransId="{D400E857-B0A0-4E7D-98FE-6BD7E3B74962}"/>
    <dgm:cxn modelId="{AD5E1EE2-44CC-4A9B-8EE8-83C2714F39ED}" type="presOf" srcId="{4A7A3D0E-57A4-4A5A-989C-B0684F8EC9FC}" destId="{C3A15D7F-9ADE-40BC-8BCE-C4E644967836}" srcOrd="0" destOrd="0" presId="urn:microsoft.com/office/officeart/2005/8/layout/process4"/>
    <dgm:cxn modelId="{00D64BEE-1657-41DD-B7A7-352651AE3533}" type="presOf" srcId="{75B490AE-9603-4330-ACDF-0E73FA50FA3B}" destId="{29394087-5FEA-4393-84FD-F772EFD6FDD7}" srcOrd="0" destOrd="0" presId="urn:microsoft.com/office/officeart/2005/8/layout/process4"/>
    <dgm:cxn modelId="{8C4C45DB-D961-419C-87B0-9C1E0F830FDA}" type="presParOf" srcId="{9C51371F-B11A-4B2E-9918-353AA714CEB4}" destId="{217654B5-63AE-4D82-A3C3-D7C2041E9C4A}" srcOrd="0" destOrd="0" presId="urn:microsoft.com/office/officeart/2005/8/layout/process4"/>
    <dgm:cxn modelId="{BD0DE8B4-9F4A-4497-A3B5-7B885F69EDC4}" type="presParOf" srcId="{217654B5-63AE-4D82-A3C3-D7C2041E9C4A}" destId="{FE7CC315-21FA-4247-B265-DE5BCBE56CC8}" srcOrd="0" destOrd="0" presId="urn:microsoft.com/office/officeart/2005/8/layout/process4"/>
    <dgm:cxn modelId="{C0A8D09E-20AE-40BD-ABDE-5B65799E916D}" type="presParOf" srcId="{217654B5-63AE-4D82-A3C3-D7C2041E9C4A}" destId="{35EDBA0B-AAFB-46D0-8430-18C7EBBB2E72}" srcOrd="1" destOrd="0" presId="urn:microsoft.com/office/officeart/2005/8/layout/process4"/>
    <dgm:cxn modelId="{CF0E0C37-63B0-46E7-BE5B-6878BF9AD3EB}" type="presParOf" srcId="{217654B5-63AE-4D82-A3C3-D7C2041E9C4A}" destId="{54856D89-DB5A-4C02-939E-0D7AD8D13CC8}" srcOrd="2" destOrd="0" presId="urn:microsoft.com/office/officeart/2005/8/layout/process4"/>
    <dgm:cxn modelId="{D3BA091C-0106-4473-BC69-B6DE3D851C2D}" type="presParOf" srcId="{54856D89-DB5A-4C02-939E-0D7AD8D13CC8}" destId="{511E2FD3-F016-4A3B-A192-B93D4FF27385}" srcOrd="0" destOrd="0" presId="urn:microsoft.com/office/officeart/2005/8/layout/process4"/>
    <dgm:cxn modelId="{1E14EC93-E4A2-4848-88BA-1D2798C1435E}" type="presParOf" srcId="{54856D89-DB5A-4C02-939E-0D7AD8D13CC8}" destId="{5A06C31B-F79A-4DF5-9D08-8ACDD58878F5}" srcOrd="1" destOrd="0" presId="urn:microsoft.com/office/officeart/2005/8/layout/process4"/>
    <dgm:cxn modelId="{2CB0B361-D9AA-4C5B-BA23-08A7B1B253EC}" type="presParOf" srcId="{54856D89-DB5A-4C02-939E-0D7AD8D13CC8}" destId="{40FB4905-C159-411F-8292-F7BC32AB4435}" srcOrd="2" destOrd="0" presId="urn:microsoft.com/office/officeart/2005/8/layout/process4"/>
    <dgm:cxn modelId="{C630A110-E07A-4EFC-A7A0-6F8E026B7DB2}" type="presParOf" srcId="{54856D89-DB5A-4C02-939E-0D7AD8D13CC8}" destId="{C3A15D7F-9ADE-40BC-8BCE-C4E644967836}" srcOrd="3" destOrd="0" presId="urn:microsoft.com/office/officeart/2005/8/layout/process4"/>
    <dgm:cxn modelId="{D7D0DBFC-F816-464A-A50B-57336E4C7283}" type="presParOf" srcId="{9C51371F-B11A-4B2E-9918-353AA714CEB4}" destId="{DE0492A0-7B52-416E-B462-57F048D237A8}" srcOrd="1" destOrd="0" presId="urn:microsoft.com/office/officeart/2005/8/layout/process4"/>
    <dgm:cxn modelId="{6FF495B4-A788-4E8E-917D-DBCE9CEBCF72}" type="presParOf" srcId="{9C51371F-B11A-4B2E-9918-353AA714CEB4}" destId="{A686BCE8-1935-4AD3-BCF3-E8B1CDEA100C}" srcOrd="2" destOrd="0" presId="urn:microsoft.com/office/officeart/2005/8/layout/process4"/>
    <dgm:cxn modelId="{A3276167-EB6C-47C3-BAEF-7923B1BBE01B}" type="presParOf" srcId="{A686BCE8-1935-4AD3-BCF3-E8B1CDEA100C}" destId="{29394087-5FEA-4393-84FD-F772EFD6FDD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578F05-8B06-4804-93CA-97B25A94E8A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D75BD3-9CFA-4069-B42A-6706CE055E08}">
      <dgm:prSet/>
      <dgm:spPr/>
      <dgm:t>
        <a:bodyPr/>
        <a:lstStyle/>
        <a:p>
          <a:r>
            <a:rPr lang="en-US"/>
            <a:t>To remove empty cells we drop the rows with empty cells </a:t>
          </a:r>
        </a:p>
      </dgm:t>
    </dgm:pt>
    <dgm:pt modelId="{CEDDD110-001C-4787-97D0-49ACD4DD945F}" type="parTrans" cxnId="{512AD3FA-8EE0-4C7F-865F-5A56855CBDC5}">
      <dgm:prSet/>
      <dgm:spPr/>
      <dgm:t>
        <a:bodyPr/>
        <a:lstStyle/>
        <a:p>
          <a:endParaRPr lang="en-US"/>
        </a:p>
      </dgm:t>
    </dgm:pt>
    <dgm:pt modelId="{23AE3466-8EA8-4E90-B63D-A78C2AE32953}" type="sibTrans" cxnId="{512AD3FA-8EE0-4C7F-865F-5A56855CBDC5}">
      <dgm:prSet/>
      <dgm:spPr/>
      <dgm:t>
        <a:bodyPr/>
        <a:lstStyle/>
        <a:p>
          <a:endParaRPr lang="en-US"/>
        </a:p>
      </dgm:t>
    </dgm:pt>
    <dgm:pt modelId="{8D272972-FA23-48C7-93D6-F0483AB29DFB}">
      <dgm:prSet/>
      <dgm:spPr/>
      <dgm:t>
        <a:bodyPr/>
        <a:lstStyle/>
        <a:p>
          <a:r>
            <a:rPr lang="en-US" dirty="0"/>
            <a:t>To drop the rows we use the function </a:t>
          </a:r>
          <a:r>
            <a:rPr lang="en-US" b="0" i="0" dirty="0" err="1"/>
            <a:t>dropna</a:t>
          </a:r>
          <a:r>
            <a:rPr lang="en-US" b="0" i="0" dirty="0"/>
            <a:t>()</a:t>
          </a:r>
          <a:endParaRPr lang="en-US" dirty="0"/>
        </a:p>
      </dgm:t>
    </dgm:pt>
    <dgm:pt modelId="{1D820975-B35D-4E0D-871B-E24545B60CA0}" type="parTrans" cxnId="{96AC5EBB-27F2-48E3-8ECF-32A9FE807444}">
      <dgm:prSet/>
      <dgm:spPr/>
      <dgm:t>
        <a:bodyPr/>
        <a:lstStyle/>
        <a:p>
          <a:endParaRPr lang="en-US"/>
        </a:p>
      </dgm:t>
    </dgm:pt>
    <dgm:pt modelId="{2DFC588E-9395-48FD-B80A-117C103EF909}" type="sibTrans" cxnId="{96AC5EBB-27F2-48E3-8ECF-32A9FE807444}">
      <dgm:prSet/>
      <dgm:spPr/>
      <dgm:t>
        <a:bodyPr/>
        <a:lstStyle/>
        <a:p>
          <a:endParaRPr lang="en-US"/>
        </a:p>
      </dgm:t>
    </dgm:pt>
    <dgm:pt modelId="{ABF46A2A-17F4-4D27-B826-B9F818E5D996}">
      <dgm:prSet/>
      <dgm:spPr/>
      <dgm:t>
        <a:bodyPr/>
        <a:lstStyle/>
        <a:p>
          <a:r>
            <a:rPr lang="en-US" b="0" i="0" dirty="0" err="1"/>
            <a:t>new_df</a:t>
          </a:r>
          <a:r>
            <a:rPr lang="en-US" b="0" i="0" dirty="0"/>
            <a:t> = </a:t>
          </a:r>
          <a:r>
            <a:rPr lang="en-US" b="0" i="0" dirty="0" err="1"/>
            <a:t>df.dropna</a:t>
          </a:r>
          <a:r>
            <a:rPr lang="en-US" b="0" i="0" dirty="0"/>
            <a:t>()</a:t>
          </a:r>
          <a:endParaRPr lang="en-US" dirty="0"/>
        </a:p>
      </dgm:t>
    </dgm:pt>
    <dgm:pt modelId="{56CB2026-EB85-4F72-ADF5-24DCFF35D259}" type="parTrans" cxnId="{D143F6AB-557E-4CBD-947C-6F9AAD83ACD1}">
      <dgm:prSet/>
      <dgm:spPr/>
      <dgm:t>
        <a:bodyPr/>
        <a:lstStyle/>
        <a:p>
          <a:endParaRPr lang="en-US"/>
        </a:p>
      </dgm:t>
    </dgm:pt>
    <dgm:pt modelId="{2E8AC4E6-87BD-45FB-9B2F-35FD807DCF9C}" type="sibTrans" cxnId="{D143F6AB-557E-4CBD-947C-6F9AAD83ACD1}">
      <dgm:prSet/>
      <dgm:spPr/>
      <dgm:t>
        <a:bodyPr/>
        <a:lstStyle/>
        <a:p>
          <a:endParaRPr lang="en-US"/>
        </a:p>
      </dgm:t>
    </dgm:pt>
    <dgm:pt modelId="{841CA2E5-C1D1-4AF2-9AAC-F32014972434}" type="pres">
      <dgm:prSet presAssocID="{BB578F05-8B06-4804-93CA-97B25A94E8A6}" presName="vert0" presStyleCnt="0">
        <dgm:presLayoutVars>
          <dgm:dir/>
          <dgm:animOne val="branch"/>
          <dgm:animLvl val="lvl"/>
        </dgm:presLayoutVars>
      </dgm:prSet>
      <dgm:spPr/>
    </dgm:pt>
    <dgm:pt modelId="{2D71D46E-9CA0-4D91-B508-514043302855}" type="pres">
      <dgm:prSet presAssocID="{9BD75BD3-9CFA-4069-B42A-6706CE055E08}" presName="thickLine" presStyleLbl="alignNode1" presStyleIdx="0" presStyleCnt="3"/>
      <dgm:spPr/>
    </dgm:pt>
    <dgm:pt modelId="{CA2949E7-985B-48E5-A2F1-D4B7C87AAC03}" type="pres">
      <dgm:prSet presAssocID="{9BD75BD3-9CFA-4069-B42A-6706CE055E08}" presName="horz1" presStyleCnt="0"/>
      <dgm:spPr/>
    </dgm:pt>
    <dgm:pt modelId="{43136A7D-CF70-400B-8D64-1E586BA21F25}" type="pres">
      <dgm:prSet presAssocID="{9BD75BD3-9CFA-4069-B42A-6706CE055E08}" presName="tx1" presStyleLbl="revTx" presStyleIdx="0" presStyleCnt="3"/>
      <dgm:spPr/>
    </dgm:pt>
    <dgm:pt modelId="{6C95316C-FCA7-40B6-ABB2-081BC5D1D92E}" type="pres">
      <dgm:prSet presAssocID="{9BD75BD3-9CFA-4069-B42A-6706CE055E08}" presName="vert1" presStyleCnt="0"/>
      <dgm:spPr/>
    </dgm:pt>
    <dgm:pt modelId="{489A3BA1-6ACD-4830-8433-258F5B581C84}" type="pres">
      <dgm:prSet presAssocID="{8D272972-FA23-48C7-93D6-F0483AB29DFB}" presName="thickLine" presStyleLbl="alignNode1" presStyleIdx="1" presStyleCnt="3"/>
      <dgm:spPr/>
    </dgm:pt>
    <dgm:pt modelId="{5A848C54-CE8F-4E81-AE7E-A52AB89E4E14}" type="pres">
      <dgm:prSet presAssocID="{8D272972-FA23-48C7-93D6-F0483AB29DFB}" presName="horz1" presStyleCnt="0"/>
      <dgm:spPr/>
    </dgm:pt>
    <dgm:pt modelId="{94AA71D5-A94E-4ED5-9E52-596A3020E452}" type="pres">
      <dgm:prSet presAssocID="{8D272972-FA23-48C7-93D6-F0483AB29DFB}" presName="tx1" presStyleLbl="revTx" presStyleIdx="1" presStyleCnt="3"/>
      <dgm:spPr/>
    </dgm:pt>
    <dgm:pt modelId="{D7056488-6915-4450-9527-07FF8B8F9EF7}" type="pres">
      <dgm:prSet presAssocID="{8D272972-FA23-48C7-93D6-F0483AB29DFB}" presName="vert1" presStyleCnt="0"/>
      <dgm:spPr/>
    </dgm:pt>
    <dgm:pt modelId="{92415ADB-B494-491A-9EB6-1FD8E56950FF}" type="pres">
      <dgm:prSet presAssocID="{ABF46A2A-17F4-4D27-B826-B9F818E5D996}" presName="thickLine" presStyleLbl="alignNode1" presStyleIdx="2" presStyleCnt="3"/>
      <dgm:spPr/>
    </dgm:pt>
    <dgm:pt modelId="{B17CDE2F-D8D9-470A-9808-D5C456DFF778}" type="pres">
      <dgm:prSet presAssocID="{ABF46A2A-17F4-4D27-B826-B9F818E5D996}" presName="horz1" presStyleCnt="0"/>
      <dgm:spPr/>
    </dgm:pt>
    <dgm:pt modelId="{AD459F20-22E1-4F26-9DCA-B60E0E92B296}" type="pres">
      <dgm:prSet presAssocID="{ABF46A2A-17F4-4D27-B826-B9F818E5D996}" presName="tx1" presStyleLbl="revTx" presStyleIdx="2" presStyleCnt="3"/>
      <dgm:spPr/>
    </dgm:pt>
    <dgm:pt modelId="{4B27EF3F-01BF-45F6-8954-98C1FB8CED9F}" type="pres">
      <dgm:prSet presAssocID="{ABF46A2A-17F4-4D27-B826-B9F818E5D996}" presName="vert1" presStyleCnt="0"/>
      <dgm:spPr/>
    </dgm:pt>
  </dgm:ptLst>
  <dgm:cxnLst>
    <dgm:cxn modelId="{B1CCC508-0341-4895-86DB-B795EF59CF97}" type="presOf" srcId="{8D272972-FA23-48C7-93D6-F0483AB29DFB}" destId="{94AA71D5-A94E-4ED5-9E52-596A3020E452}" srcOrd="0" destOrd="0" presId="urn:microsoft.com/office/officeart/2008/layout/LinedList"/>
    <dgm:cxn modelId="{03B7C437-2DCC-405D-AB41-F4AED525110F}" type="presOf" srcId="{9BD75BD3-9CFA-4069-B42A-6706CE055E08}" destId="{43136A7D-CF70-400B-8D64-1E586BA21F25}" srcOrd="0" destOrd="0" presId="urn:microsoft.com/office/officeart/2008/layout/LinedList"/>
    <dgm:cxn modelId="{B9755168-F2A6-436E-AC3E-5B20B1978871}" type="presOf" srcId="{ABF46A2A-17F4-4D27-B826-B9F818E5D996}" destId="{AD459F20-22E1-4F26-9DCA-B60E0E92B296}" srcOrd="0" destOrd="0" presId="urn:microsoft.com/office/officeart/2008/layout/LinedList"/>
    <dgm:cxn modelId="{35043C76-B720-451E-8EF6-AE99A23442D7}" type="presOf" srcId="{BB578F05-8B06-4804-93CA-97B25A94E8A6}" destId="{841CA2E5-C1D1-4AF2-9AAC-F32014972434}" srcOrd="0" destOrd="0" presId="urn:microsoft.com/office/officeart/2008/layout/LinedList"/>
    <dgm:cxn modelId="{D143F6AB-557E-4CBD-947C-6F9AAD83ACD1}" srcId="{BB578F05-8B06-4804-93CA-97B25A94E8A6}" destId="{ABF46A2A-17F4-4D27-B826-B9F818E5D996}" srcOrd="2" destOrd="0" parTransId="{56CB2026-EB85-4F72-ADF5-24DCFF35D259}" sibTransId="{2E8AC4E6-87BD-45FB-9B2F-35FD807DCF9C}"/>
    <dgm:cxn modelId="{96AC5EBB-27F2-48E3-8ECF-32A9FE807444}" srcId="{BB578F05-8B06-4804-93CA-97B25A94E8A6}" destId="{8D272972-FA23-48C7-93D6-F0483AB29DFB}" srcOrd="1" destOrd="0" parTransId="{1D820975-B35D-4E0D-871B-E24545B60CA0}" sibTransId="{2DFC588E-9395-48FD-B80A-117C103EF909}"/>
    <dgm:cxn modelId="{512AD3FA-8EE0-4C7F-865F-5A56855CBDC5}" srcId="{BB578F05-8B06-4804-93CA-97B25A94E8A6}" destId="{9BD75BD3-9CFA-4069-B42A-6706CE055E08}" srcOrd="0" destOrd="0" parTransId="{CEDDD110-001C-4787-97D0-49ACD4DD945F}" sibTransId="{23AE3466-8EA8-4E90-B63D-A78C2AE32953}"/>
    <dgm:cxn modelId="{B24BD804-D86C-4248-AEDC-0610FE32CF48}" type="presParOf" srcId="{841CA2E5-C1D1-4AF2-9AAC-F32014972434}" destId="{2D71D46E-9CA0-4D91-B508-514043302855}" srcOrd="0" destOrd="0" presId="urn:microsoft.com/office/officeart/2008/layout/LinedList"/>
    <dgm:cxn modelId="{0ECDA4B7-4848-4718-80E4-EEB2F4E96DC7}" type="presParOf" srcId="{841CA2E5-C1D1-4AF2-9AAC-F32014972434}" destId="{CA2949E7-985B-48E5-A2F1-D4B7C87AAC03}" srcOrd="1" destOrd="0" presId="urn:microsoft.com/office/officeart/2008/layout/LinedList"/>
    <dgm:cxn modelId="{AE4911BA-6BED-40FB-9FE6-3F27DB4F97B4}" type="presParOf" srcId="{CA2949E7-985B-48E5-A2F1-D4B7C87AAC03}" destId="{43136A7D-CF70-400B-8D64-1E586BA21F25}" srcOrd="0" destOrd="0" presId="urn:microsoft.com/office/officeart/2008/layout/LinedList"/>
    <dgm:cxn modelId="{CCC1788D-9942-4D60-81E6-C9A25BE6967B}" type="presParOf" srcId="{CA2949E7-985B-48E5-A2F1-D4B7C87AAC03}" destId="{6C95316C-FCA7-40B6-ABB2-081BC5D1D92E}" srcOrd="1" destOrd="0" presId="urn:microsoft.com/office/officeart/2008/layout/LinedList"/>
    <dgm:cxn modelId="{C3DFD12D-93BB-44B8-98FB-FAE21181655E}" type="presParOf" srcId="{841CA2E5-C1D1-4AF2-9AAC-F32014972434}" destId="{489A3BA1-6ACD-4830-8433-258F5B581C84}" srcOrd="2" destOrd="0" presId="urn:microsoft.com/office/officeart/2008/layout/LinedList"/>
    <dgm:cxn modelId="{1770B811-9415-4908-8B5E-86A4B6D69DD2}" type="presParOf" srcId="{841CA2E5-C1D1-4AF2-9AAC-F32014972434}" destId="{5A848C54-CE8F-4E81-AE7E-A52AB89E4E14}" srcOrd="3" destOrd="0" presId="urn:microsoft.com/office/officeart/2008/layout/LinedList"/>
    <dgm:cxn modelId="{B7E7AE12-8711-4D1E-9026-A25F526B3284}" type="presParOf" srcId="{5A848C54-CE8F-4E81-AE7E-A52AB89E4E14}" destId="{94AA71D5-A94E-4ED5-9E52-596A3020E452}" srcOrd="0" destOrd="0" presId="urn:microsoft.com/office/officeart/2008/layout/LinedList"/>
    <dgm:cxn modelId="{1AA46EE8-C6C0-47AB-BDD1-A522C70E85AB}" type="presParOf" srcId="{5A848C54-CE8F-4E81-AE7E-A52AB89E4E14}" destId="{D7056488-6915-4450-9527-07FF8B8F9EF7}" srcOrd="1" destOrd="0" presId="urn:microsoft.com/office/officeart/2008/layout/LinedList"/>
    <dgm:cxn modelId="{350A210A-1ABE-423E-846E-11B7694B1DB9}" type="presParOf" srcId="{841CA2E5-C1D1-4AF2-9AAC-F32014972434}" destId="{92415ADB-B494-491A-9EB6-1FD8E56950FF}" srcOrd="4" destOrd="0" presId="urn:microsoft.com/office/officeart/2008/layout/LinedList"/>
    <dgm:cxn modelId="{8F0FFF67-FF18-49A3-B4C9-6A532A2F6470}" type="presParOf" srcId="{841CA2E5-C1D1-4AF2-9AAC-F32014972434}" destId="{B17CDE2F-D8D9-470A-9808-D5C456DFF778}" srcOrd="5" destOrd="0" presId="urn:microsoft.com/office/officeart/2008/layout/LinedList"/>
    <dgm:cxn modelId="{1EA8953A-8061-4551-A8F1-76092761761D}" type="presParOf" srcId="{B17CDE2F-D8D9-470A-9808-D5C456DFF778}" destId="{AD459F20-22E1-4F26-9DCA-B60E0E92B296}" srcOrd="0" destOrd="0" presId="urn:microsoft.com/office/officeart/2008/layout/LinedList"/>
    <dgm:cxn modelId="{789E4290-1976-4F51-AC8F-4FDB838D2A14}" type="presParOf" srcId="{B17CDE2F-D8D9-470A-9808-D5C456DFF778}" destId="{4B27EF3F-01BF-45F6-8954-98C1FB8CED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F74BBA-B0F5-4A79-BA5A-5BA3A34F8C6E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0560F75-778E-4C04-B07D-87D643DF5277}">
      <dgm:prSet/>
      <dgm:spPr/>
      <dgm:t>
        <a:bodyPr/>
        <a:lstStyle/>
        <a:p>
          <a:r>
            <a:rPr lang="en-US" dirty="0"/>
            <a:t>To fill the null values we use the </a:t>
          </a:r>
          <a:r>
            <a:rPr lang="en-US" b="1" dirty="0" err="1"/>
            <a:t>fillna</a:t>
          </a:r>
          <a:r>
            <a:rPr lang="en-US" b="1" dirty="0"/>
            <a:t>() </a:t>
          </a:r>
          <a:r>
            <a:rPr lang="en-US" dirty="0"/>
            <a:t>method</a:t>
          </a:r>
        </a:p>
      </dgm:t>
    </dgm:pt>
    <dgm:pt modelId="{C81F90FA-E1B4-41A8-BF65-A3FD7DD445F2}" type="parTrans" cxnId="{1FA36D30-49E4-4047-BFAA-CE19301AA4ED}">
      <dgm:prSet/>
      <dgm:spPr/>
      <dgm:t>
        <a:bodyPr/>
        <a:lstStyle/>
        <a:p>
          <a:endParaRPr lang="en-US"/>
        </a:p>
      </dgm:t>
    </dgm:pt>
    <dgm:pt modelId="{06CA35F9-B2FB-41BD-BECB-F466C6457C4E}" type="sibTrans" cxnId="{1FA36D30-49E4-4047-BFAA-CE19301AA4ED}">
      <dgm:prSet phldrT="1"/>
      <dgm:spPr/>
      <dgm:t>
        <a:bodyPr/>
        <a:lstStyle/>
        <a:p>
          <a:endParaRPr lang="en-US"/>
        </a:p>
      </dgm:t>
    </dgm:pt>
    <dgm:pt modelId="{759973E6-64F2-4B42-9002-F41120F38717}">
      <dgm:prSet/>
      <dgm:spPr/>
      <dgm:t>
        <a:bodyPr/>
        <a:lstStyle/>
        <a:p>
          <a:r>
            <a:rPr lang="en-US"/>
            <a:t>This  method replaces the NULL values with a specified value</a:t>
          </a:r>
        </a:p>
      </dgm:t>
    </dgm:pt>
    <dgm:pt modelId="{36575000-BF4C-4595-B71A-B3EE4472D892}" type="parTrans" cxnId="{14D315B5-2D53-44A0-AAFB-53DB3BE77719}">
      <dgm:prSet/>
      <dgm:spPr/>
      <dgm:t>
        <a:bodyPr/>
        <a:lstStyle/>
        <a:p>
          <a:endParaRPr lang="en-US"/>
        </a:p>
      </dgm:t>
    </dgm:pt>
    <dgm:pt modelId="{4053CC93-7A1F-42F1-8671-4EFD0FE7B79A}" type="sibTrans" cxnId="{14D315B5-2D53-44A0-AAFB-53DB3BE77719}">
      <dgm:prSet phldrT="2"/>
      <dgm:spPr/>
      <dgm:t>
        <a:bodyPr/>
        <a:lstStyle/>
        <a:p>
          <a:endParaRPr lang="en-US"/>
        </a:p>
      </dgm:t>
    </dgm:pt>
    <dgm:pt modelId="{9A39EBEA-8E50-4C0F-9E19-0B299DA464B6}">
      <dgm:prSet/>
      <dgm:spPr/>
      <dgm:t>
        <a:bodyPr/>
        <a:lstStyle/>
        <a:p>
          <a:r>
            <a:rPr lang="en-US" dirty="0"/>
            <a:t>General Syntax: </a:t>
          </a:r>
          <a:r>
            <a:rPr lang="en-US" i="1" dirty="0" err="1">
              <a:solidFill>
                <a:srgbClr val="00B0F0"/>
              </a:solidFill>
            </a:rPr>
            <a:t>dataframe</a:t>
          </a:r>
          <a:r>
            <a:rPr lang="en-US" dirty="0" err="1">
              <a:solidFill>
                <a:srgbClr val="00B0F0"/>
              </a:solidFill>
            </a:rPr>
            <a:t>.fillna</a:t>
          </a:r>
          <a:r>
            <a:rPr lang="en-US" dirty="0">
              <a:solidFill>
                <a:srgbClr val="00B0F0"/>
              </a:solidFill>
            </a:rPr>
            <a:t>(</a:t>
          </a:r>
          <a:r>
            <a:rPr lang="en-US" dirty="0"/>
            <a:t>value, method, axis, </a:t>
          </a:r>
          <a:r>
            <a:rPr lang="en-US" dirty="0" err="1"/>
            <a:t>inplace</a:t>
          </a:r>
          <a:r>
            <a:rPr lang="en-US" dirty="0"/>
            <a:t>, limit, downcast)</a:t>
          </a:r>
        </a:p>
      </dgm:t>
    </dgm:pt>
    <dgm:pt modelId="{B7BF7FDC-DC0C-4CAB-A404-D6B73FCE10F4}" type="parTrans" cxnId="{50B37433-FDF8-425A-A02B-028B4BFC7CF7}">
      <dgm:prSet/>
      <dgm:spPr/>
      <dgm:t>
        <a:bodyPr/>
        <a:lstStyle/>
        <a:p>
          <a:endParaRPr lang="en-US"/>
        </a:p>
      </dgm:t>
    </dgm:pt>
    <dgm:pt modelId="{331C082D-3850-402A-9035-3529607D6F62}" type="sibTrans" cxnId="{50B37433-FDF8-425A-A02B-028B4BFC7CF7}">
      <dgm:prSet phldrT="3"/>
      <dgm:spPr/>
      <dgm:t>
        <a:bodyPr/>
        <a:lstStyle/>
        <a:p>
          <a:endParaRPr lang="en-US"/>
        </a:p>
      </dgm:t>
    </dgm:pt>
    <dgm:pt modelId="{25B94F31-7C85-4F66-939B-CFB546B11BE5}" type="pres">
      <dgm:prSet presAssocID="{9CF74BBA-B0F5-4A79-BA5A-5BA3A34F8C6E}" presName="vert0" presStyleCnt="0">
        <dgm:presLayoutVars>
          <dgm:dir/>
          <dgm:animOne val="branch"/>
          <dgm:animLvl val="lvl"/>
        </dgm:presLayoutVars>
      </dgm:prSet>
      <dgm:spPr/>
    </dgm:pt>
    <dgm:pt modelId="{D3F3AAC6-196D-4FD6-910A-A9E4C28D25C4}" type="pres">
      <dgm:prSet presAssocID="{00560F75-778E-4C04-B07D-87D643DF5277}" presName="thickLine" presStyleLbl="alignNode1" presStyleIdx="0" presStyleCnt="3"/>
      <dgm:spPr/>
    </dgm:pt>
    <dgm:pt modelId="{EBC55259-F196-4DA0-9DF4-A9E4ADDB6625}" type="pres">
      <dgm:prSet presAssocID="{00560F75-778E-4C04-B07D-87D643DF5277}" presName="horz1" presStyleCnt="0"/>
      <dgm:spPr/>
    </dgm:pt>
    <dgm:pt modelId="{7B3096A8-2D5A-44D5-A714-36934C57B5D3}" type="pres">
      <dgm:prSet presAssocID="{00560F75-778E-4C04-B07D-87D643DF5277}" presName="tx1" presStyleLbl="revTx" presStyleIdx="0" presStyleCnt="3"/>
      <dgm:spPr/>
    </dgm:pt>
    <dgm:pt modelId="{5D18B0DE-04CA-4629-B5D0-899F30EA04C9}" type="pres">
      <dgm:prSet presAssocID="{00560F75-778E-4C04-B07D-87D643DF5277}" presName="vert1" presStyleCnt="0"/>
      <dgm:spPr/>
    </dgm:pt>
    <dgm:pt modelId="{102E7A1B-D783-48B6-B8EB-7214A9ACE671}" type="pres">
      <dgm:prSet presAssocID="{759973E6-64F2-4B42-9002-F41120F38717}" presName="thickLine" presStyleLbl="alignNode1" presStyleIdx="1" presStyleCnt="3"/>
      <dgm:spPr/>
    </dgm:pt>
    <dgm:pt modelId="{097A9DA4-82B2-4299-A8CA-FB365064E93A}" type="pres">
      <dgm:prSet presAssocID="{759973E6-64F2-4B42-9002-F41120F38717}" presName="horz1" presStyleCnt="0"/>
      <dgm:spPr/>
    </dgm:pt>
    <dgm:pt modelId="{B4E073E9-AA06-4988-B9B6-25CCE981BBB6}" type="pres">
      <dgm:prSet presAssocID="{759973E6-64F2-4B42-9002-F41120F38717}" presName="tx1" presStyleLbl="revTx" presStyleIdx="1" presStyleCnt="3"/>
      <dgm:spPr/>
    </dgm:pt>
    <dgm:pt modelId="{2BA54360-3000-4D88-A34E-B0102ACFA6D1}" type="pres">
      <dgm:prSet presAssocID="{759973E6-64F2-4B42-9002-F41120F38717}" presName="vert1" presStyleCnt="0"/>
      <dgm:spPr/>
    </dgm:pt>
    <dgm:pt modelId="{890FC119-514F-4958-B5D0-33489CF44015}" type="pres">
      <dgm:prSet presAssocID="{9A39EBEA-8E50-4C0F-9E19-0B299DA464B6}" presName="thickLine" presStyleLbl="alignNode1" presStyleIdx="2" presStyleCnt="3"/>
      <dgm:spPr/>
    </dgm:pt>
    <dgm:pt modelId="{BD356F29-F7CB-43E7-A73C-23E3C9753694}" type="pres">
      <dgm:prSet presAssocID="{9A39EBEA-8E50-4C0F-9E19-0B299DA464B6}" presName="horz1" presStyleCnt="0"/>
      <dgm:spPr/>
    </dgm:pt>
    <dgm:pt modelId="{E0396C0E-3FEA-46CF-96A7-BE79EFABE9F4}" type="pres">
      <dgm:prSet presAssocID="{9A39EBEA-8E50-4C0F-9E19-0B299DA464B6}" presName="tx1" presStyleLbl="revTx" presStyleIdx="2" presStyleCnt="3"/>
      <dgm:spPr/>
    </dgm:pt>
    <dgm:pt modelId="{14D3D47D-1CBE-46A2-AD5F-5447A13DAF97}" type="pres">
      <dgm:prSet presAssocID="{9A39EBEA-8E50-4C0F-9E19-0B299DA464B6}" presName="vert1" presStyleCnt="0"/>
      <dgm:spPr/>
    </dgm:pt>
  </dgm:ptLst>
  <dgm:cxnLst>
    <dgm:cxn modelId="{30BC1A2E-5E77-42D5-A7D5-19E91C3B200A}" type="presOf" srcId="{9A39EBEA-8E50-4C0F-9E19-0B299DA464B6}" destId="{E0396C0E-3FEA-46CF-96A7-BE79EFABE9F4}" srcOrd="0" destOrd="0" presId="urn:microsoft.com/office/officeart/2008/layout/LinedList"/>
    <dgm:cxn modelId="{1FA36D30-49E4-4047-BFAA-CE19301AA4ED}" srcId="{9CF74BBA-B0F5-4A79-BA5A-5BA3A34F8C6E}" destId="{00560F75-778E-4C04-B07D-87D643DF5277}" srcOrd="0" destOrd="0" parTransId="{C81F90FA-E1B4-41A8-BF65-A3FD7DD445F2}" sibTransId="{06CA35F9-B2FB-41BD-BECB-F466C6457C4E}"/>
    <dgm:cxn modelId="{D00B7A31-07AC-4511-AE6B-FBC811420E2E}" type="presOf" srcId="{00560F75-778E-4C04-B07D-87D643DF5277}" destId="{7B3096A8-2D5A-44D5-A714-36934C57B5D3}" srcOrd="0" destOrd="0" presId="urn:microsoft.com/office/officeart/2008/layout/LinedList"/>
    <dgm:cxn modelId="{50B37433-FDF8-425A-A02B-028B4BFC7CF7}" srcId="{9CF74BBA-B0F5-4A79-BA5A-5BA3A34F8C6E}" destId="{9A39EBEA-8E50-4C0F-9E19-0B299DA464B6}" srcOrd="2" destOrd="0" parTransId="{B7BF7FDC-DC0C-4CAB-A404-D6B73FCE10F4}" sibTransId="{331C082D-3850-402A-9035-3529607D6F62}"/>
    <dgm:cxn modelId="{8FADC165-20A7-40C3-BF5A-03337E5A6EDC}" type="presOf" srcId="{759973E6-64F2-4B42-9002-F41120F38717}" destId="{B4E073E9-AA06-4988-B9B6-25CCE981BBB6}" srcOrd="0" destOrd="0" presId="urn:microsoft.com/office/officeart/2008/layout/LinedList"/>
    <dgm:cxn modelId="{F609DB91-F409-4FCF-8B9B-62A54ED17D9B}" type="presOf" srcId="{9CF74BBA-B0F5-4A79-BA5A-5BA3A34F8C6E}" destId="{25B94F31-7C85-4F66-939B-CFB546B11BE5}" srcOrd="0" destOrd="0" presId="urn:microsoft.com/office/officeart/2008/layout/LinedList"/>
    <dgm:cxn modelId="{14D315B5-2D53-44A0-AAFB-53DB3BE77719}" srcId="{9CF74BBA-B0F5-4A79-BA5A-5BA3A34F8C6E}" destId="{759973E6-64F2-4B42-9002-F41120F38717}" srcOrd="1" destOrd="0" parTransId="{36575000-BF4C-4595-B71A-B3EE4472D892}" sibTransId="{4053CC93-7A1F-42F1-8671-4EFD0FE7B79A}"/>
    <dgm:cxn modelId="{DA8C27B6-A748-4DA8-8B9C-E48B432D563C}" type="presParOf" srcId="{25B94F31-7C85-4F66-939B-CFB546B11BE5}" destId="{D3F3AAC6-196D-4FD6-910A-A9E4C28D25C4}" srcOrd="0" destOrd="0" presId="urn:microsoft.com/office/officeart/2008/layout/LinedList"/>
    <dgm:cxn modelId="{D0127B46-F4AB-4F44-908A-119F4B18E031}" type="presParOf" srcId="{25B94F31-7C85-4F66-939B-CFB546B11BE5}" destId="{EBC55259-F196-4DA0-9DF4-A9E4ADDB6625}" srcOrd="1" destOrd="0" presId="urn:microsoft.com/office/officeart/2008/layout/LinedList"/>
    <dgm:cxn modelId="{E344169D-ADBC-43C1-8468-5D8DC445320B}" type="presParOf" srcId="{EBC55259-F196-4DA0-9DF4-A9E4ADDB6625}" destId="{7B3096A8-2D5A-44D5-A714-36934C57B5D3}" srcOrd="0" destOrd="0" presId="urn:microsoft.com/office/officeart/2008/layout/LinedList"/>
    <dgm:cxn modelId="{0615A9AE-34F5-4933-9F9E-5D8A5BEADA2B}" type="presParOf" srcId="{EBC55259-F196-4DA0-9DF4-A9E4ADDB6625}" destId="{5D18B0DE-04CA-4629-B5D0-899F30EA04C9}" srcOrd="1" destOrd="0" presId="urn:microsoft.com/office/officeart/2008/layout/LinedList"/>
    <dgm:cxn modelId="{495D5A28-32B3-49E0-BF9A-98E6549D31CB}" type="presParOf" srcId="{25B94F31-7C85-4F66-939B-CFB546B11BE5}" destId="{102E7A1B-D783-48B6-B8EB-7214A9ACE671}" srcOrd="2" destOrd="0" presId="urn:microsoft.com/office/officeart/2008/layout/LinedList"/>
    <dgm:cxn modelId="{D4DF6FAC-2A3D-40CF-9A98-375498893CDE}" type="presParOf" srcId="{25B94F31-7C85-4F66-939B-CFB546B11BE5}" destId="{097A9DA4-82B2-4299-A8CA-FB365064E93A}" srcOrd="3" destOrd="0" presId="urn:microsoft.com/office/officeart/2008/layout/LinedList"/>
    <dgm:cxn modelId="{19FFB754-D16F-439E-B3FD-CA9900CB0A24}" type="presParOf" srcId="{097A9DA4-82B2-4299-A8CA-FB365064E93A}" destId="{B4E073E9-AA06-4988-B9B6-25CCE981BBB6}" srcOrd="0" destOrd="0" presId="urn:microsoft.com/office/officeart/2008/layout/LinedList"/>
    <dgm:cxn modelId="{77773A1A-D047-459E-9061-515200AA1DF9}" type="presParOf" srcId="{097A9DA4-82B2-4299-A8CA-FB365064E93A}" destId="{2BA54360-3000-4D88-A34E-B0102ACFA6D1}" srcOrd="1" destOrd="0" presId="urn:microsoft.com/office/officeart/2008/layout/LinedList"/>
    <dgm:cxn modelId="{1FFBFD75-7008-4451-811C-3387E61CBF61}" type="presParOf" srcId="{25B94F31-7C85-4F66-939B-CFB546B11BE5}" destId="{890FC119-514F-4958-B5D0-33489CF44015}" srcOrd="4" destOrd="0" presId="urn:microsoft.com/office/officeart/2008/layout/LinedList"/>
    <dgm:cxn modelId="{0199C572-10F8-4336-92A0-C75EBEE6D1C8}" type="presParOf" srcId="{25B94F31-7C85-4F66-939B-CFB546B11BE5}" destId="{BD356F29-F7CB-43E7-A73C-23E3C9753694}" srcOrd="5" destOrd="0" presId="urn:microsoft.com/office/officeart/2008/layout/LinedList"/>
    <dgm:cxn modelId="{6E9CB8FA-7EF1-4360-8138-39FC2FBF3E3E}" type="presParOf" srcId="{BD356F29-F7CB-43E7-A73C-23E3C9753694}" destId="{E0396C0E-3FEA-46CF-96A7-BE79EFABE9F4}" srcOrd="0" destOrd="0" presId="urn:microsoft.com/office/officeart/2008/layout/LinedList"/>
    <dgm:cxn modelId="{13617626-C3D7-4991-9089-6E86DB637FD2}" type="presParOf" srcId="{BD356F29-F7CB-43E7-A73C-23E3C9753694}" destId="{14D3D47D-1CBE-46A2-AD5F-5447A13DAF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C70003-527A-4575-BF9F-01381E9D8B76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7E7CB46-EF04-4E97-BE19-4A9AA55F8D1F}">
      <dgm:prSet/>
      <dgm:spPr/>
      <dgm:t>
        <a:bodyPr/>
        <a:lstStyle/>
        <a:p>
          <a:r>
            <a:rPr lang="en-US" b="1" i="0"/>
            <a:t>Value</a:t>
          </a:r>
          <a:r>
            <a:rPr lang="en-US" b="0" i="0"/>
            <a:t>- this is the required, Specifies the value to replace the NULL values with</a:t>
          </a:r>
          <a:endParaRPr lang="en-US"/>
        </a:p>
      </dgm:t>
    </dgm:pt>
    <dgm:pt modelId="{381AE3C7-1DBC-4C84-88A3-D497293E1052}" type="parTrans" cxnId="{C8C16159-83D0-4C28-A314-6CD157F72283}">
      <dgm:prSet/>
      <dgm:spPr/>
      <dgm:t>
        <a:bodyPr/>
        <a:lstStyle/>
        <a:p>
          <a:endParaRPr lang="en-US"/>
        </a:p>
      </dgm:t>
    </dgm:pt>
    <dgm:pt modelId="{A744BC03-99B6-4D4F-B312-A5502549A692}" type="sibTrans" cxnId="{C8C16159-83D0-4C28-A314-6CD157F72283}">
      <dgm:prSet/>
      <dgm:spPr/>
      <dgm:t>
        <a:bodyPr/>
        <a:lstStyle/>
        <a:p>
          <a:endParaRPr lang="en-US"/>
        </a:p>
      </dgm:t>
    </dgm:pt>
    <dgm:pt modelId="{CD882EFF-C94E-4024-A84C-8FD602FF0E16}">
      <dgm:prSet/>
      <dgm:spPr/>
      <dgm:t>
        <a:bodyPr/>
        <a:lstStyle/>
        <a:p>
          <a:r>
            <a:rPr lang="en-US" b="1"/>
            <a:t>inplace</a:t>
          </a:r>
          <a:r>
            <a:rPr lang="en-US"/>
            <a:t> – this is an optional Boolean parameter,  the </a:t>
          </a:r>
          <a:r>
            <a:rPr lang="en-US" b="0" i="0"/>
            <a:t>default is False. If True: the replacing is done on the current DataFrame. If False: returns a copy where the replacing is done.</a:t>
          </a:r>
          <a:endParaRPr lang="en-US"/>
        </a:p>
      </dgm:t>
    </dgm:pt>
    <dgm:pt modelId="{BF98A32F-0694-4756-9ECC-8EC84DC19163}" type="parTrans" cxnId="{0BA3D31B-71D5-4AE2-8FC2-1B13D057D64A}">
      <dgm:prSet/>
      <dgm:spPr/>
      <dgm:t>
        <a:bodyPr/>
        <a:lstStyle/>
        <a:p>
          <a:endParaRPr lang="en-US"/>
        </a:p>
      </dgm:t>
    </dgm:pt>
    <dgm:pt modelId="{D8D93A45-4A1F-4E53-9B5E-ACFB8E4CE919}" type="sibTrans" cxnId="{0BA3D31B-71D5-4AE2-8FC2-1B13D057D64A}">
      <dgm:prSet/>
      <dgm:spPr/>
      <dgm:t>
        <a:bodyPr/>
        <a:lstStyle/>
        <a:p>
          <a:endParaRPr lang="en-US"/>
        </a:p>
      </dgm:t>
    </dgm:pt>
    <dgm:pt modelId="{2F47B35A-5F3E-442F-9E19-84D59AE85B05}">
      <dgm:prSet/>
      <dgm:spPr/>
      <dgm:t>
        <a:bodyPr/>
        <a:lstStyle/>
        <a:p>
          <a:r>
            <a:rPr lang="en-US" b="1"/>
            <a:t>Limit</a:t>
          </a:r>
          <a:r>
            <a:rPr lang="en-US"/>
            <a:t>- this is an optional parameter, </a:t>
          </a:r>
          <a:r>
            <a:rPr lang="en-US" b="0" i="0"/>
            <a:t>default is None. Specifies the maximum number of NULL values to fill (if method is specified)</a:t>
          </a:r>
          <a:endParaRPr lang="en-US"/>
        </a:p>
      </dgm:t>
    </dgm:pt>
    <dgm:pt modelId="{0C2084BA-6C78-453E-BD9B-B95322C43457}" type="parTrans" cxnId="{C21C44F6-06CB-46DF-A262-D93EBA5E416D}">
      <dgm:prSet/>
      <dgm:spPr/>
      <dgm:t>
        <a:bodyPr/>
        <a:lstStyle/>
        <a:p>
          <a:endParaRPr lang="en-US"/>
        </a:p>
      </dgm:t>
    </dgm:pt>
    <dgm:pt modelId="{E3DB35CF-7A5E-48DF-8F61-056BCE10BA7A}" type="sibTrans" cxnId="{C21C44F6-06CB-46DF-A262-D93EBA5E416D}">
      <dgm:prSet/>
      <dgm:spPr/>
      <dgm:t>
        <a:bodyPr/>
        <a:lstStyle/>
        <a:p>
          <a:endParaRPr lang="en-US"/>
        </a:p>
      </dgm:t>
    </dgm:pt>
    <dgm:pt modelId="{D141FACC-BD13-4DEB-AD74-F1802164BED4}">
      <dgm:prSet/>
      <dgm:spPr/>
      <dgm:t>
        <a:bodyPr/>
        <a:lstStyle/>
        <a:p>
          <a:r>
            <a:rPr lang="en-US" b="1" dirty="0"/>
            <a:t>Method-</a:t>
          </a:r>
          <a:r>
            <a:rPr lang="en-US" dirty="0"/>
            <a:t>is an optional parameter, </a:t>
          </a:r>
          <a:r>
            <a:rPr lang="en-US" b="0" i="0" dirty="0"/>
            <a:t>default None. Specifies the method to use when replacing such as </a:t>
          </a:r>
          <a:r>
            <a:rPr lang="en-US" b="0" i="0" dirty="0" err="1"/>
            <a:t>bfill,ffil,pad</a:t>
          </a:r>
          <a:r>
            <a:rPr lang="en-US" dirty="0"/>
            <a:t>, none etc.</a:t>
          </a:r>
        </a:p>
      </dgm:t>
    </dgm:pt>
    <dgm:pt modelId="{E7676C6B-C3A1-4962-9D55-9E6D13BD8838}" type="parTrans" cxnId="{4CBFAA77-A52B-4710-837A-FE77EF4C1CEE}">
      <dgm:prSet/>
      <dgm:spPr/>
      <dgm:t>
        <a:bodyPr/>
        <a:lstStyle/>
        <a:p>
          <a:endParaRPr lang="en-US"/>
        </a:p>
      </dgm:t>
    </dgm:pt>
    <dgm:pt modelId="{00C28149-C5F8-41F6-A4F4-1476F6C13E89}" type="sibTrans" cxnId="{4CBFAA77-A52B-4710-837A-FE77EF4C1CEE}">
      <dgm:prSet/>
      <dgm:spPr/>
      <dgm:t>
        <a:bodyPr/>
        <a:lstStyle/>
        <a:p>
          <a:endParaRPr lang="en-US"/>
        </a:p>
      </dgm:t>
    </dgm:pt>
    <dgm:pt modelId="{A4525FDE-324D-4E60-ADC4-1EBB8A2C93A9}">
      <dgm:prSet/>
      <dgm:spPr/>
      <dgm:t>
        <a:bodyPr/>
        <a:lstStyle/>
        <a:p>
          <a:r>
            <a:rPr lang="en-US" b="1" i="0"/>
            <a:t>Axis</a:t>
          </a:r>
          <a:r>
            <a:rPr lang="en-US"/>
            <a:t>- </a:t>
          </a:r>
          <a:r>
            <a:rPr lang="en-US" b="0" i="0"/>
            <a:t>Optional parameter, default 0. The axis to fill the NULL values along</a:t>
          </a:r>
          <a:endParaRPr lang="en-US"/>
        </a:p>
      </dgm:t>
    </dgm:pt>
    <dgm:pt modelId="{C312F53C-4521-4FA5-B40D-5ADBE605C4DD}" type="parTrans" cxnId="{296F040B-ACA4-4C9F-BBC3-F3CD6AD616B8}">
      <dgm:prSet/>
      <dgm:spPr/>
      <dgm:t>
        <a:bodyPr/>
        <a:lstStyle/>
        <a:p>
          <a:endParaRPr lang="en-US"/>
        </a:p>
      </dgm:t>
    </dgm:pt>
    <dgm:pt modelId="{D1563650-074C-4A19-A994-635A09FD8482}" type="sibTrans" cxnId="{296F040B-ACA4-4C9F-BBC3-F3CD6AD616B8}">
      <dgm:prSet/>
      <dgm:spPr/>
      <dgm:t>
        <a:bodyPr/>
        <a:lstStyle/>
        <a:p>
          <a:endParaRPr lang="en-US"/>
        </a:p>
      </dgm:t>
    </dgm:pt>
    <dgm:pt modelId="{E4ECD3C8-1C48-4D2E-A407-BBBDB5ADCF27}">
      <dgm:prSet/>
      <dgm:spPr/>
      <dgm:t>
        <a:bodyPr/>
        <a:lstStyle/>
        <a:p>
          <a:r>
            <a:rPr lang="en-US" b="1" i="0" dirty="0"/>
            <a:t>Downcast</a:t>
          </a:r>
          <a:r>
            <a:rPr lang="en-US" b="0" i="0" dirty="0"/>
            <a:t>- optional parameter</a:t>
          </a:r>
          <a:r>
            <a:rPr lang="en-US" dirty="0"/>
            <a:t>,</a:t>
          </a:r>
          <a:r>
            <a:rPr lang="en-GB" dirty="0"/>
            <a:t> Convert filled values to a specific </a:t>
          </a:r>
          <a:r>
            <a:rPr lang="en-GB" dirty="0" err="1"/>
            <a:t>dtype</a:t>
          </a:r>
          <a:r>
            <a:rPr lang="en-GB" dirty="0"/>
            <a:t>. Either Dictionary or a string </a:t>
          </a:r>
          <a:r>
            <a:rPr lang="en-US" dirty="0"/>
            <a:t>  </a:t>
          </a:r>
          <a:r>
            <a:rPr lang="en-US" b="0" i="0" dirty="0"/>
            <a:t> </a:t>
          </a:r>
          <a:endParaRPr lang="en-US" dirty="0"/>
        </a:p>
      </dgm:t>
    </dgm:pt>
    <dgm:pt modelId="{68217A0E-68BF-4952-8285-EE216F56E5A3}" type="parTrans" cxnId="{305EEFDB-BAD4-4B4F-8E54-86128FB49AC0}">
      <dgm:prSet/>
      <dgm:spPr/>
      <dgm:t>
        <a:bodyPr/>
        <a:lstStyle/>
        <a:p>
          <a:endParaRPr lang="en-US"/>
        </a:p>
      </dgm:t>
    </dgm:pt>
    <dgm:pt modelId="{F5D25B5C-9C8C-4949-A55C-AF46620F4290}" type="sibTrans" cxnId="{305EEFDB-BAD4-4B4F-8E54-86128FB49AC0}">
      <dgm:prSet/>
      <dgm:spPr/>
      <dgm:t>
        <a:bodyPr/>
        <a:lstStyle/>
        <a:p>
          <a:endParaRPr lang="en-US"/>
        </a:p>
      </dgm:t>
    </dgm:pt>
    <dgm:pt modelId="{CFA66930-09B1-4B79-AB89-1970D3794380}" type="pres">
      <dgm:prSet presAssocID="{4AC70003-527A-4575-BF9F-01381E9D8B76}" presName="vert0" presStyleCnt="0">
        <dgm:presLayoutVars>
          <dgm:dir/>
          <dgm:animOne val="branch"/>
          <dgm:animLvl val="lvl"/>
        </dgm:presLayoutVars>
      </dgm:prSet>
      <dgm:spPr/>
    </dgm:pt>
    <dgm:pt modelId="{BE643398-492C-4CBA-907A-620A58F2F5E8}" type="pres">
      <dgm:prSet presAssocID="{67E7CB46-EF04-4E97-BE19-4A9AA55F8D1F}" presName="thickLine" presStyleLbl="alignNode1" presStyleIdx="0" presStyleCnt="6"/>
      <dgm:spPr/>
    </dgm:pt>
    <dgm:pt modelId="{CB984F13-2584-4338-8DEF-BCDA3C334444}" type="pres">
      <dgm:prSet presAssocID="{67E7CB46-EF04-4E97-BE19-4A9AA55F8D1F}" presName="horz1" presStyleCnt="0"/>
      <dgm:spPr/>
    </dgm:pt>
    <dgm:pt modelId="{A2D3303B-D2DE-4EDF-ABF2-27426912238D}" type="pres">
      <dgm:prSet presAssocID="{67E7CB46-EF04-4E97-BE19-4A9AA55F8D1F}" presName="tx1" presStyleLbl="revTx" presStyleIdx="0" presStyleCnt="6"/>
      <dgm:spPr/>
    </dgm:pt>
    <dgm:pt modelId="{036488F9-F52B-43D9-8933-AC2D281B9279}" type="pres">
      <dgm:prSet presAssocID="{67E7CB46-EF04-4E97-BE19-4A9AA55F8D1F}" presName="vert1" presStyleCnt="0"/>
      <dgm:spPr/>
    </dgm:pt>
    <dgm:pt modelId="{A689DE62-8787-442F-B9E9-24F25332EB24}" type="pres">
      <dgm:prSet presAssocID="{CD882EFF-C94E-4024-A84C-8FD602FF0E16}" presName="thickLine" presStyleLbl="alignNode1" presStyleIdx="1" presStyleCnt="6"/>
      <dgm:spPr/>
    </dgm:pt>
    <dgm:pt modelId="{476C2565-CAD2-4237-AEA3-70C1B474C7CF}" type="pres">
      <dgm:prSet presAssocID="{CD882EFF-C94E-4024-A84C-8FD602FF0E16}" presName="horz1" presStyleCnt="0"/>
      <dgm:spPr/>
    </dgm:pt>
    <dgm:pt modelId="{221168D3-6EC6-4C5D-97BE-A706285FF13F}" type="pres">
      <dgm:prSet presAssocID="{CD882EFF-C94E-4024-A84C-8FD602FF0E16}" presName="tx1" presStyleLbl="revTx" presStyleIdx="1" presStyleCnt="6"/>
      <dgm:spPr/>
    </dgm:pt>
    <dgm:pt modelId="{2EC18D74-E68C-49CD-B2CE-2FF26039D330}" type="pres">
      <dgm:prSet presAssocID="{CD882EFF-C94E-4024-A84C-8FD602FF0E16}" presName="vert1" presStyleCnt="0"/>
      <dgm:spPr/>
    </dgm:pt>
    <dgm:pt modelId="{CF28CB0D-5126-4A1B-8EC5-74146A813732}" type="pres">
      <dgm:prSet presAssocID="{2F47B35A-5F3E-442F-9E19-84D59AE85B05}" presName="thickLine" presStyleLbl="alignNode1" presStyleIdx="2" presStyleCnt="6"/>
      <dgm:spPr/>
    </dgm:pt>
    <dgm:pt modelId="{3F19449E-FFDA-4FA7-BB8F-261A2F5F5286}" type="pres">
      <dgm:prSet presAssocID="{2F47B35A-5F3E-442F-9E19-84D59AE85B05}" presName="horz1" presStyleCnt="0"/>
      <dgm:spPr/>
    </dgm:pt>
    <dgm:pt modelId="{9065013A-4BE6-4CEF-87AF-A6082B7B3C09}" type="pres">
      <dgm:prSet presAssocID="{2F47B35A-5F3E-442F-9E19-84D59AE85B05}" presName="tx1" presStyleLbl="revTx" presStyleIdx="2" presStyleCnt="6"/>
      <dgm:spPr/>
    </dgm:pt>
    <dgm:pt modelId="{52844C4F-84DF-4AB0-B813-C52DAE54D2C8}" type="pres">
      <dgm:prSet presAssocID="{2F47B35A-5F3E-442F-9E19-84D59AE85B05}" presName="vert1" presStyleCnt="0"/>
      <dgm:spPr/>
    </dgm:pt>
    <dgm:pt modelId="{588C353F-0B6D-4ECB-A9BC-25710CFDC630}" type="pres">
      <dgm:prSet presAssocID="{D141FACC-BD13-4DEB-AD74-F1802164BED4}" presName="thickLine" presStyleLbl="alignNode1" presStyleIdx="3" presStyleCnt="6"/>
      <dgm:spPr/>
    </dgm:pt>
    <dgm:pt modelId="{BB7B7977-3949-46F3-92B6-83FC5871497B}" type="pres">
      <dgm:prSet presAssocID="{D141FACC-BD13-4DEB-AD74-F1802164BED4}" presName="horz1" presStyleCnt="0"/>
      <dgm:spPr/>
    </dgm:pt>
    <dgm:pt modelId="{E5C8F1D2-5B96-4A6D-8CB7-C83725CEB9FB}" type="pres">
      <dgm:prSet presAssocID="{D141FACC-BD13-4DEB-AD74-F1802164BED4}" presName="tx1" presStyleLbl="revTx" presStyleIdx="3" presStyleCnt="6"/>
      <dgm:spPr/>
    </dgm:pt>
    <dgm:pt modelId="{AC9E27CE-D06D-4935-A758-AF1E44BD3484}" type="pres">
      <dgm:prSet presAssocID="{D141FACC-BD13-4DEB-AD74-F1802164BED4}" presName="vert1" presStyleCnt="0"/>
      <dgm:spPr/>
    </dgm:pt>
    <dgm:pt modelId="{A43613AA-E13E-4AB8-A931-6BE2DE33CA92}" type="pres">
      <dgm:prSet presAssocID="{A4525FDE-324D-4E60-ADC4-1EBB8A2C93A9}" presName="thickLine" presStyleLbl="alignNode1" presStyleIdx="4" presStyleCnt="6"/>
      <dgm:spPr/>
    </dgm:pt>
    <dgm:pt modelId="{353DE5D0-3CF6-452B-BB79-E2448E761B59}" type="pres">
      <dgm:prSet presAssocID="{A4525FDE-324D-4E60-ADC4-1EBB8A2C93A9}" presName="horz1" presStyleCnt="0"/>
      <dgm:spPr/>
    </dgm:pt>
    <dgm:pt modelId="{1438EA07-1759-46FA-8691-C12AA8BA68A6}" type="pres">
      <dgm:prSet presAssocID="{A4525FDE-324D-4E60-ADC4-1EBB8A2C93A9}" presName="tx1" presStyleLbl="revTx" presStyleIdx="4" presStyleCnt="6"/>
      <dgm:spPr/>
    </dgm:pt>
    <dgm:pt modelId="{C2CB1C34-398C-48D7-A689-AABDE79156B6}" type="pres">
      <dgm:prSet presAssocID="{A4525FDE-324D-4E60-ADC4-1EBB8A2C93A9}" presName="vert1" presStyleCnt="0"/>
      <dgm:spPr/>
    </dgm:pt>
    <dgm:pt modelId="{E7C12202-FDCA-4F2D-983C-84E60D640851}" type="pres">
      <dgm:prSet presAssocID="{E4ECD3C8-1C48-4D2E-A407-BBBDB5ADCF27}" presName="thickLine" presStyleLbl="alignNode1" presStyleIdx="5" presStyleCnt="6"/>
      <dgm:spPr/>
    </dgm:pt>
    <dgm:pt modelId="{A56F2974-6A07-431A-8E4A-4FC625003630}" type="pres">
      <dgm:prSet presAssocID="{E4ECD3C8-1C48-4D2E-A407-BBBDB5ADCF27}" presName="horz1" presStyleCnt="0"/>
      <dgm:spPr/>
    </dgm:pt>
    <dgm:pt modelId="{A652197A-BF9F-46DC-8D8B-85429AD6BD40}" type="pres">
      <dgm:prSet presAssocID="{E4ECD3C8-1C48-4D2E-A407-BBBDB5ADCF27}" presName="tx1" presStyleLbl="revTx" presStyleIdx="5" presStyleCnt="6"/>
      <dgm:spPr/>
    </dgm:pt>
    <dgm:pt modelId="{C38F8BBB-7F8D-4500-8848-46F97495AE12}" type="pres">
      <dgm:prSet presAssocID="{E4ECD3C8-1C48-4D2E-A407-BBBDB5ADCF27}" presName="vert1" presStyleCnt="0"/>
      <dgm:spPr/>
    </dgm:pt>
  </dgm:ptLst>
  <dgm:cxnLst>
    <dgm:cxn modelId="{DA028D07-1C7F-4C72-BAAE-2B0A5728E1A3}" type="presOf" srcId="{67E7CB46-EF04-4E97-BE19-4A9AA55F8D1F}" destId="{A2D3303B-D2DE-4EDF-ABF2-27426912238D}" srcOrd="0" destOrd="0" presId="urn:microsoft.com/office/officeart/2008/layout/LinedList"/>
    <dgm:cxn modelId="{296F040B-ACA4-4C9F-BBC3-F3CD6AD616B8}" srcId="{4AC70003-527A-4575-BF9F-01381E9D8B76}" destId="{A4525FDE-324D-4E60-ADC4-1EBB8A2C93A9}" srcOrd="4" destOrd="0" parTransId="{C312F53C-4521-4FA5-B40D-5ADBE605C4DD}" sibTransId="{D1563650-074C-4A19-A994-635A09FD8482}"/>
    <dgm:cxn modelId="{0BA3D31B-71D5-4AE2-8FC2-1B13D057D64A}" srcId="{4AC70003-527A-4575-BF9F-01381E9D8B76}" destId="{CD882EFF-C94E-4024-A84C-8FD602FF0E16}" srcOrd="1" destOrd="0" parTransId="{BF98A32F-0694-4756-9ECC-8EC84DC19163}" sibTransId="{D8D93A45-4A1F-4E53-9B5E-ACFB8E4CE919}"/>
    <dgm:cxn modelId="{4CBFAA77-A52B-4710-837A-FE77EF4C1CEE}" srcId="{4AC70003-527A-4575-BF9F-01381E9D8B76}" destId="{D141FACC-BD13-4DEB-AD74-F1802164BED4}" srcOrd="3" destOrd="0" parTransId="{E7676C6B-C3A1-4962-9D55-9E6D13BD8838}" sibTransId="{00C28149-C5F8-41F6-A4F4-1476F6C13E89}"/>
    <dgm:cxn modelId="{C8C16159-83D0-4C28-A314-6CD157F72283}" srcId="{4AC70003-527A-4575-BF9F-01381E9D8B76}" destId="{67E7CB46-EF04-4E97-BE19-4A9AA55F8D1F}" srcOrd="0" destOrd="0" parTransId="{381AE3C7-1DBC-4C84-88A3-D497293E1052}" sibTransId="{A744BC03-99B6-4D4F-B312-A5502549A692}"/>
    <dgm:cxn modelId="{1220FA9E-2D44-44AB-A131-2B4080E2C91E}" type="presOf" srcId="{D141FACC-BD13-4DEB-AD74-F1802164BED4}" destId="{E5C8F1D2-5B96-4A6D-8CB7-C83725CEB9FB}" srcOrd="0" destOrd="0" presId="urn:microsoft.com/office/officeart/2008/layout/LinedList"/>
    <dgm:cxn modelId="{C5A519A2-1330-4A20-8BB7-C6568C68017C}" type="presOf" srcId="{A4525FDE-324D-4E60-ADC4-1EBB8A2C93A9}" destId="{1438EA07-1759-46FA-8691-C12AA8BA68A6}" srcOrd="0" destOrd="0" presId="urn:microsoft.com/office/officeart/2008/layout/LinedList"/>
    <dgm:cxn modelId="{80BE88A5-2DE0-464C-82C8-1040A1A65689}" type="presOf" srcId="{4AC70003-527A-4575-BF9F-01381E9D8B76}" destId="{CFA66930-09B1-4B79-AB89-1970D3794380}" srcOrd="0" destOrd="0" presId="urn:microsoft.com/office/officeart/2008/layout/LinedList"/>
    <dgm:cxn modelId="{B58DC3BF-E27F-41B3-AF0C-DA09758C3BBF}" type="presOf" srcId="{E4ECD3C8-1C48-4D2E-A407-BBBDB5ADCF27}" destId="{A652197A-BF9F-46DC-8D8B-85429AD6BD40}" srcOrd="0" destOrd="0" presId="urn:microsoft.com/office/officeart/2008/layout/LinedList"/>
    <dgm:cxn modelId="{3BDB0ED4-0539-46AB-A040-B0A39F276913}" type="presOf" srcId="{2F47B35A-5F3E-442F-9E19-84D59AE85B05}" destId="{9065013A-4BE6-4CEF-87AF-A6082B7B3C09}" srcOrd="0" destOrd="0" presId="urn:microsoft.com/office/officeart/2008/layout/LinedList"/>
    <dgm:cxn modelId="{305EEFDB-BAD4-4B4F-8E54-86128FB49AC0}" srcId="{4AC70003-527A-4575-BF9F-01381E9D8B76}" destId="{E4ECD3C8-1C48-4D2E-A407-BBBDB5ADCF27}" srcOrd="5" destOrd="0" parTransId="{68217A0E-68BF-4952-8285-EE216F56E5A3}" sibTransId="{F5D25B5C-9C8C-4949-A55C-AF46620F4290}"/>
    <dgm:cxn modelId="{C21C44F6-06CB-46DF-A262-D93EBA5E416D}" srcId="{4AC70003-527A-4575-BF9F-01381E9D8B76}" destId="{2F47B35A-5F3E-442F-9E19-84D59AE85B05}" srcOrd="2" destOrd="0" parTransId="{0C2084BA-6C78-453E-BD9B-B95322C43457}" sibTransId="{E3DB35CF-7A5E-48DF-8F61-056BCE10BA7A}"/>
    <dgm:cxn modelId="{5AA60EF7-2DF5-4CFC-8BCD-DFDB217B3313}" type="presOf" srcId="{CD882EFF-C94E-4024-A84C-8FD602FF0E16}" destId="{221168D3-6EC6-4C5D-97BE-A706285FF13F}" srcOrd="0" destOrd="0" presId="urn:microsoft.com/office/officeart/2008/layout/LinedList"/>
    <dgm:cxn modelId="{2E545BDF-F617-465C-BEC6-577B89AC1456}" type="presParOf" srcId="{CFA66930-09B1-4B79-AB89-1970D3794380}" destId="{BE643398-492C-4CBA-907A-620A58F2F5E8}" srcOrd="0" destOrd="0" presId="urn:microsoft.com/office/officeart/2008/layout/LinedList"/>
    <dgm:cxn modelId="{F607DC74-1D36-4A93-850D-C0F03D9B80E2}" type="presParOf" srcId="{CFA66930-09B1-4B79-AB89-1970D3794380}" destId="{CB984F13-2584-4338-8DEF-BCDA3C334444}" srcOrd="1" destOrd="0" presId="urn:microsoft.com/office/officeart/2008/layout/LinedList"/>
    <dgm:cxn modelId="{34723CDF-0586-4171-B027-EAC37DD27E2A}" type="presParOf" srcId="{CB984F13-2584-4338-8DEF-BCDA3C334444}" destId="{A2D3303B-D2DE-4EDF-ABF2-27426912238D}" srcOrd="0" destOrd="0" presId="urn:microsoft.com/office/officeart/2008/layout/LinedList"/>
    <dgm:cxn modelId="{AE30E728-671C-4E10-8B7A-2E413704F26D}" type="presParOf" srcId="{CB984F13-2584-4338-8DEF-BCDA3C334444}" destId="{036488F9-F52B-43D9-8933-AC2D281B9279}" srcOrd="1" destOrd="0" presId="urn:microsoft.com/office/officeart/2008/layout/LinedList"/>
    <dgm:cxn modelId="{F850CBAC-1834-4247-ACA5-E285B3CC1D43}" type="presParOf" srcId="{CFA66930-09B1-4B79-AB89-1970D3794380}" destId="{A689DE62-8787-442F-B9E9-24F25332EB24}" srcOrd="2" destOrd="0" presId="urn:microsoft.com/office/officeart/2008/layout/LinedList"/>
    <dgm:cxn modelId="{B1F56203-108D-46A9-BE9F-2CE57404C0BE}" type="presParOf" srcId="{CFA66930-09B1-4B79-AB89-1970D3794380}" destId="{476C2565-CAD2-4237-AEA3-70C1B474C7CF}" srcOrd="3" destOrd="0" presId="urn:microsoft.com/office/officeart/2008/layout/LinedList"/>
    <dgm:cxn modelId="{2A73BF03-481A-4033-8914-CEE6B2B31A08}" type="presParOf" srcId="{476C2565-CAD2-4237-AEA3-70C1B474C7CF}" destId="{221168D3-6EC6-4C5D-97BE-A706285FF13F}" srcOrd="0" destOrd="0" presId="urn:microsoft.com/office/officeart/2008/layout/LinedList"/>
    <dgm:cxn modelId="{29BEB946-890F-4D0F-B39D-E95533ECEA5A}" type="presParOf" srcId="{476C2565-CAD2-4237-AEA3-70C1B474C7CF}" destId="{2EC18D74-E68C-49CD-B2CE-2FF26039D330}" srcOrd="1" destOrd="0" presId="urn:microsoft.com/office/officeart/2008/layout/LinedList"/>
    <dgm:cxn modelId="{F61431F8-C737-47F9-B489-9B0DEFBB2796}" type="presParOf" srcId="{CFA66930-09B1-4B79-AB89-1970D3794380}" destId="{CF28CB0D-5126-4A1B-8EC5-74146A813732}" srcOrd="4" destOrd="0" presId="urn:microsoft.com/office/officeart/2008/layout/LinedList"/>
    <dgm:cxn modelId="{DD6713B3-A16A-4D07-901E-9A5C0A419B2E}" type="presParOf" srcId="{CFA66930-09B1-4B79-AB89-1970D3794380}" destId="{3F19449E-FFDA-4FA7-BB8F-261A2F5F5286}" srcOrd="5" destOrd="0" presId="urn:microsoft.com/office/officeart/2008/layout/LinedList"/>
    <dgm:cxn modelId="{3C6F261C-B87E-4727-9E21-687D552F0810}" type="presParOf" srcId="{3F19449E-FFDA-4FA7-BB8F-261A2F5F5286}" destId="{9065013A-4BE6-4CEF-87AF-A6082B7B3C09}" srcOrd="0" destOrd="0" presId="urn:microsoft.com/office/officeart/2008/layout/LinedList"/>
    <dgm:cxn modelId="{0F9AEA8E-7296-44B0-9022-BF42C3D6EFE2}" type="presParOf" srcId="{3F19449E-FFDA-4FA7-BB8F-261A2F5F5286}" destId="{52844C4F-84DF-4AB0-B813-C52DAE54D2C8}" srcOrd="1" destOrd="0" presId="urn:microsoft.com/office/officeart/2008/layout/LinedList"/>
    <dgm:cxn modelId="{CCB8EA71-0C9F-4558-A252-3EC9EDED3EB5}" type="presParOf" srcId="{CFA66930-09B1-4B79-AB89-1970D3794380}" destId="{588C353F-0B6D-4ECB-A9BC-25710CFDC630}" srcOrd="6" destOrd="0" presId="urn:microsoft.com/office/officeart/2008/layout/LinedList"/>
    <dgm:cxn modelId="{CC259713-F80C-469A-94E1-C97D124A1687}" type="presParOf" srcId="{CFA66930-09B1-4B79-AB89-1970D3794380}" destId="{BB7B7977-3949-46F3-92B6-83FC5871497B}" srcOrd="7" destOrd="0" presId="urn:microsoft.com/office/officeart/2008/layout/LinedList"/>
    <dgm:cxn modelId="{DD402EF3-C288-4490-8506-535FB2932994}" type="presParOf" srcId="{BB7B7977-3949-46F3-92B6-83FC5871497B}" destId="{E5C8F1D2-5B96-4A6D-8CB7-C83725CEB9FB}" srcOrd="0" destOrd="0" presId="urn:microsoft.com/office/officeart/2008/layout/LinedList"/>
    <dgm:cxn modelId="{B4AE895D-FA9A-457F-B0B8-BB12578B8374}" type="presParOf" srcId="{BB7B7977-3949-46F3-92B6-83FC5871497B}" destId="{AC9E27CE-D06D-4935-A758-AF1E44BD3484}" srcOrd="1" destOrd="0" presId="urn:microsoft.com/office/officeart/2008/layout/LinedList"/>
    <dgm:cxn modelId="{DA7FE572-3B96-4FF8-AD33-0F9D3A4811D6}" type="presParOf" srcId="{CFA66930-09B1-4B79-AB89-1970D3794380}" destId="{A43613AA-E13E-4AB8-A931-6BE2DE33CA92}" srcOrd="8" destOrd="0" presId="urn:microsoft.com/office/officeart/2008/layout/LinedList"/>
    <dgm:cxn modelId="{3CD6F4B5-92DA-464C-8C4B-C951B08F7213}" type="presParOf" srcId="{CFA66930-09B1-4B79-AB89-1970D3794380}" destId="{353DE5D0-3CF6-452B-BB79-E2448E761B59}" srcOrd="9" destOrd="0" presId="urn:microsoft.com/office/officeart/2008/layout/LinedList"/>
    <dgm:cxn modelId="{C59AC287-C481-4B5C-9022-321FE8C331F2}" type="presParOf" srcId="{353DE5D0-3CF6-452B-BB79-E2448E761B59}" destId="{1438EA07-1759-46FA-8691-C12AA8BA68A6}" srcOrd="0" destOrd="0" presId="urn:microsoft.com/office/officeart/2008/layout/LinedList"/>
    <dgm:cxn modelId="{465890E1-F492-4C24-A518-F5E389743454}" type="presParOf" srcId="{353DE5D0-3CF6-452B-BB79-E2448E761B59}" destId="{C2CB1C34-398C-48D7-A689-AABDE79156B6}" srcOrd="1" destOrd="0" presId="urn:microsoft.com/office/officeart/2008/layout/LinedList"/>
    <dgm:cxn modelId="{FD8DD086-D220-4656-B50D-C090DD87FE91}" type="presParOf" srcId="{CFA66930-09B1-4B79-AB89-1970D3794380}" destId="{E7C12202-FDCA-4F2D-983C-84E60D640851}" srcOrd="10" destOrd="0" presId="urn:microsoft.com/office/officeart/2008/layout/LinedList"/>
    <dgm:cxn modelId="{8BC9A3D5-79C2-40F4-8166-A5D159173D13}" type="presParOf" srcId="{CFA66930-09B1-4B79-AB89-1970D3794380}" destId="{A56F2974-6A07-431A-8E4A-4FC625003630}" srcOrd="11" destOrd="0" presId="urn:microsoft.com/office/officeart/2008/layout/LinedList"/>
    <dgm:cxn modelId="{B7A7C341-C8FC-49D4-9D5C-8E0F9D7EE941}" type="presParOf" srcId="{A56F2974-6A07-431A-8E4A-4FC625003630}" destId="{A652197A-BF9F-46DC-8D8B-85429AD6BD40}" srcOrd="0" destOrd="0" presId="urn:microsoft.com/office/officeart/2008/layout/LinedList"/>
    <dgm:cxn modelId="{D09FAC05-7D53-4155-B186-6192DF5FE5B7}" type="presParOf" srcId="{A56F2974-6A07-431A-8E4A-4FC625003630}" destId="{C38F8BBB-7F8D-4500-8848-46F97495AE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0030D8-E21E-4A56-BBE4-DD95B553AA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82D097-AC49-41EB-B9D0-5AA6E83110DB}">
      <dgm:prSet/>
      <dgm:spPr/>
      <dgm:t>
        <a:bodyPr/>
        <a:lstStyle/>
        <a:p>
          <a:r>
            <a:rPr lang="en-US"/>
            <a:t>For given column such as the amount applied in our dataset </a:t>
          </a:r>
        </a:p>
      </dgm:t>
    </dgm:pt>
    <dgm:pt modelId="{BBB51133-D6C0-4AA4-951F-DB31F57C715E}" type="parTrans" cxnId="{20B43362-815C-4682-952D-96C5A7213B70}">
      <dgm:prSet/>
      <dgm:spPr/>
      <dgm:t>
        <a:bodyPr/>
        <a:lstStyle/>
        <a:p>
          <a:endParaRPr lang="en-US"/>
        </a:p>
      </dgm:t>
    </dgm:pt>
    <dgm:pt modelId="{0FF9C11F-3557-4C55-9A75-1386D618F27F}" type="sibTrans" cxnId="{20B43362-815C-4682-952D-96C5A7213B70}">
      <dgm:prSet/>
      <dgm:spPr/>
      <dgm:t>
        <a:bodyPr/>
        <a:lstStyle/>
        <a:p>
          <a:endParaRPr lang="en-US"/>
        </a:p>
      </dgm:t>
    </dgm:pt>
    <dgm:pt modelId="{BA75645E-5C53-4288-8ACD-EE39E7FCEC54}">
      <dgm:prSet/>
      <dgm:spPr/>
      <dgm:t>
        <a:bodyPr/>
        <a:lstStyle/>
        <a:p>
          <a:r>
            <a:rPr lang="en-US" dirty="0" err="1"/>
            <a:t>df</a:t>
          </a:r>
          <a:r>
            <a:rPr lang="en-US" b="0" i="0" baseline="0" dirty="0"/>
            <a:t>[“</a:t>
          </a:r>
          <a:r>
            <a:rPr lang="en-US" b="0" i="0" baseline="0" dirty="0" err="1"/>
            <a:t>AmountApplied</a:t>
          </a:r>
          <a:r>
            <a:rPr lang="en-US" b="0" i="0" baseline="0" dirty="0"/>
            <a:t>"].</a:t>
          </a:r>
          <a:r>
            <a:rPr lang="en-US" b="0" i="0" baseline="0" dirty="0" err="1"/>
            <a:t>fillna</a:t>
          </a:r>
          <a:r>
            <a:rPr lang="en-US" b="0" i="0" baseline="0" dirty="0"/>
            <a:t>( method </a:t>
          </a:r>
          <a:r>
            <a:rPr lang="en-US" b="1" i="0" baseline="0" dirty="0"/>
            <a:t>=</a:t>
          </a:r>
          <a:r>
            <a:rPr lang="en-US" b="0" i="0" baseline="0" dirty="0"/>
            <a:t>'</a:t>
          </a:r>
          <a:r>
            <a:rPr lang="en-US" b="0" i="0" baseline="0" dirty="0" err="1"/>
            <a:t>ffill</a:t>
          </a:r>
          <a:r>
            <a:rPr lang="en-US" b="0" i="0" baseline="0" dirty="0"/>
            <a:t>', limit </a:t>
          </a:r>
          <a:r>
            <a:rPr lang="en-US" b="1" i="0" baseline="0" dirty="0"/>
            <a:t>=</a:t>
          </a:r>
          <a:r>
            <a:rPr lang="en-US" b="0" i="0" baseline="0" dirty="0"/>
            <a:t> 1, </a:t>
          </a:r>
          <a:r>
            <a:rPr lang="en-US" b="0" i="0" baseline="0" dirty="0" err="1"/>
            <a:t>inplace</a:t>
          </a:r>
          <a:r>
            <a:rPr lang="en-US" b="0" i="0" baseline="0" dirty="0"/>
            <a:t> </a:t>
          </a:r>
          <a:r>
            <a:rPr lang="en-US" b="1" i="0" baseline="0" dirty="0"/>
            <a:t>=</a:t>
          </a:r>
          <a:r>
            <a:rPr lang="en-US" b="0" i="0" baseline="0" dirty="0"/>
            <a:t> True) </a:t>
          </a:r>
          <a:endParaRPr lang="en-US" dirty="0"/>
        </a:p>
      </dgm:t>
    </dgm:pt>
    <dgm:pt modelId="{600F230D-BED0-42B8-B05E-2A58A32EAA4C}" type="parTrans" cxnId="{6DA22B21-C09C-4EA4-A030-01575A3223EF}">
      <dgm:prSet/>
      <dgm:spPr/>
      <dgm:t>
        <a:bodyPr/>
        <a:lstStyle/>
        <a:p>
          <a:endParaRPr lang="en-US"/>
        </a:p>
      </dgm:t>
    </dgm:pt>
    <dgm:pt modelId="{833CFA03-F708-4300-BD0E-3090DE7B5618}" type="sibTrans" cxnId="{6DA22B21-C09C-4EA4-A030-01575A3223EF}">
      <dgm:prSet/>
      <dgm:spPr/>
      <dgm:t>
        <a:bodyPr/>
        <a:lstStyle/>
        <a:p>
          <a:endParaRPr lang="en-US"/>
        </a:p>
      </dgm:t>
    </dgm:pt>
    <dgm:pt modelId="{F4D586F4-9A08-4B9B-8337-642C7F6886CE}">
      <dgm:prSet/>
      <dgm:spPr/>
      <dgm:t>
        <a:bodyPr/>
        <a:lstStyle/>
        <a:p>
          <a:r>
            <a:rPr lang="en-US" dirty="0"/>
            <a:t>This will only fill a single null with the previous row value incase of 2 or more consecutive nulls occurrence </a:t>
          </a:r>
        </a:p>
      </dgm:t>
    </dgm:pt>
    <dgm:pt modelId="{B000087E-8E94-4D3C-AECE-B3F9C5C6C940}" type="parTrans" cxnId="{C3503C58-31A8-4E83-88EC-16CA641F5AD1}">
      <dgm:prSet/>
      <dgm:spPr/>
      <dgm:t>
        <a:bodyPr/>
        <a:lstStyle/>
        <a:p>
          <a:endParaRPr lang="en-US"/>
        </a:p>
      </dgm:t>
    </dgm:pt>
    <dgm:pt modelId="{39A8B1CF-DB5F-4E6D-9022-72FFB86D3590}" type="sibTrans" cxnId="{C3503C58-31A8-4E83-88EC-16CA641F5AD1}">
      <dgm:prSet/>
      <dgm:spPr/>
      <dgm:t>
        <a:bodyPr/>
        <a:lstStyle/>
        <a:p>
          <a:endParaRPr lang="en-US"/>
        </a:p>
      </dgm:t>
    </dgm:pt>
    <dgm:pt modelId="{1558C0D2-BA70-471D-BAEA-0082411609C3}" type="pres">
      <dgm:prSet presAssocID="{D60030D8-E21E-4A56-BBE4-DD95B553AA41}" presName="linear" presStyleCnt="0">
        <dgm:presLayoutVars>
          <dgm:animLvl val="lvl"/>
          <dgm:resizeHandles val="exact"/>
        </dgm:presLayoutVars>
      </dgm:prSet>
      <dgm:spPr/>
    </dgm:pt>
    <dgm:pt modelId="{F9F76046-569F-4D19-A8AC-A2F29BA3ADA7}" type="pres">
      <dgm:prSet presAssocID="{F182D097-AC49-41EB-B9D0-5AA6E83110D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DAB7B0C-9B11-4BC9-B870-38679C989A05}" type="pres">
      <dgm:prSet presAssocID="{0FF9C11F-3557-4C55-9A75-1386D618F27F}" presName="spacer" presStyleCnt="0"/>
      <dgm:spPr/>
    </dgm:pt>
    <dgm:pt modelId="{18473869-0CA2-4B5A-B64D-939E575A2BC6}" type="pres">
      <dgm:prSet presAssocID="{BA75645E-5C53-4288-8ACD-EE39E7FCEC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9F92B9E-7615-4A98-88F0-60E020AED1A6}" type="pres">
      <dgm:prSet presAssocID="{833CFA03-F708-4300-BD0E-3090DE7B5618}" presName="spacer" presStyleCnt="0"/>
      <dgm:spPr/>
    </dgm:pt>
    <dgm:pt modelId="{3B3171AB-08AB-45DA-973D-B87FF5B911D9}" type="pres">
      <dgm:prSet presAssocID="{F4D586F4-9A08-4B9B-8337-642C7F6886C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4E5A511-07F0-458B-BEA5-88C921AE5883}" type="presOf" srcId="{F4D586F4-9A08-4B9B-8337-642C7F6886CE}" destId="{3B3171AB-08AB-45DA-973D-B87FF5B911D9}" srcOrd="0" destOrd="0" presId="urn:microsoft.com/office/officeart/2005/8/layout/vList2"/>
    <dgm:cxn modelId="{6DA22B21-C09C-4EA4-A030-01575A3223EF}" srcId="{D60030D8-E21E-4A56-BBE4-DD95B553AA41}" destId="{BA75645E-5C53-4288-8ACD-EE39E7FCEC54}" srcOrd="1" destOrd="0" parTransId="{600F230D-BED0-42B8-B05E-2A58A32EAA4C}" sibTransId="{833CFA03-F708-4300-BD0E-3090DE7B5618}"/>
    <dgm:cxn modelId="{20B43362-815C-4682-952D-96C5A7213B70}" srcId="{D60030D8-E21E-4A56-BBE4-DD95B553AA41}" destId="{F182D097-AC49-41EB-B9D0-5AA6E83110DB}" srcOrd="0" destOrd="0" parTransId="{BBB51133-D6C0-4AA4-951F-DB31F57C715E}" sibTransId="{0FF9C11F-3557-4C55-9A75-1386D618F27F}"/>
    <dgm:cxn modelId="{7202CD77-1FAC-4136-8282-4FE546D6F054}" type="presOf" srcId="{D60030D8-E21E-4A56-BBE4-DD95B553AA41}" destId="{1558C0D2-BA70-471D-BAEA-0082411609C3}" srcOrd="0" destOrd="0" presId="urn:microsoft.com/office/officeart/2005/8/layout/vList2"/>
    <dgm:cxn modelId="{C3503C58-31A8-4E83-88EC-16CA641F5AD1}" srcId="{D60030D8-E21E-4A56-BBE4-DD95B553AA41}" destId="{F4D586F4-9A08-4B9B-8337-642C7F6886CE}" srcOrd="2" destOrd="0" parTransId="{B000087E-8E94-4D3C-AECE-B3F9C5C6C940}" sibTransId="{39A8B1CF-DB5F-4E6D-9022-72FFB86D3590}"/>
    <dgm:cxn modelId="{28F3F28A-0A10-42B9-8929-99581C41EFE2}" type="presOf" srcId="{F182D097-AC49-41EB-B9D0-5AA6E83110DB}" destId="{F9F76046-569F-4D19-A8AC-A2F29BA3ADA7}" srcOrd="0" destOrd="0" presId="urn:microsoft.com/office/officeart/2005/8/layout/vList2"/>
    <dgm:cxn modelId="{727AF59A-CECA-40C1-A452-0087B11401E7}" type="presOf" srcId="{BA75645E-5C53-4288-8ACD-EE39E7FCEC54}" destId="{18473869-0CA2-4B5A-B64D-939E575A2BC6}" srcOrd="0" destOrd="0" presId="urn:microsoft.com/office/officeart/2005/8/layout/vList2"/>
    <dgm:cxn modelId="{1002B206-9A9F-4DED-A64D-236ED0B62BD4}" type="presParOf" srcId="{1558C0D2-BA70-471D-BAEA-0082411609C3}" destId="{F9F76046-569F-4D19-A8AC-A2F29BA3ADA7}" srcOrd="0" destOrd="0" presId="urn:microsoft.com/office/officeart/2005/8/layout/vList2"/>
    <dgm:cxn modelId="{898B6C4E-3E07-4222-947E-62E3FA74CA1A}" type="presParOf" srcId="{1558C0D2-BA70-471D-BAEA-0082411609C3}" destId="{2DAB7B0C-9B11-4BC9-B870-38679C989A05}" srcOrd="1" destOrd="0" presId="urn:microsoft.com/office/officeart/2005/8/layout/vList2"/>
    <dgm:cxn modelId="{97A01D74-1872-41BF-81A9-2FD5179724E0}" type="presParOf" srcId="{1558C0D2-BA70-471D-BAEA-0082411609C3}" destId="{18473869-0CA2-4B5A-B64D-939E575A2BC6}" srcOrd="2" destOrd="0" presId="urn:microsoft.com/office/officeart/2005/8/layout/vList2"/>
    <dgm:cxn modelId="{81C6B19E-A3D1-4AA5-8B01-08ED38332596}" type="presParOf" srcId="{1558C0D2-BA70-471D-BAEA-0082411609C3}" destId="{99F92B9E-7615-4A98-88F0-60E020AED1A6}" srcOrd="3" destOrd="0" presId="urn:microsoft.com/office/officeart/2005/8/layout/vList2"/>
    <dgm:cxn modelId="{BE197690-A627-4F4C-AEE8-BE0E58CB29D8}" type="presParOf" srcId="{1558C0D2-BA70-471D-BAEA-0082411609C3}" destId="{3B3171AB-08AB-45DA-973D-B87FF5B911D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B24A77E-086A-49F9-96F4-B3B59E914F5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18D7EC5-AD7C-447B-A4F7-79C97E273442}">
      <dgm:prSet/>
      <dgm:spPr/>
      <dgm:t>
        <a:bodyPr/>
        <a:lstStyle/>
        <a:p>
          <a:r>
            <a:rPr lang="en-US" b="0" i="0" baseline="0" dirty="0"/>
            <a:t>To discover duplicates, we can use the duplicated() method. The method Returns True for every row that is a duplicate, </a:t>
          </a:r>
          <a:r>
            <a:rPr lang="en-US" b="0" i="0" baseline="0" dirty="0" err="1"/>
            <a:t>othwerwise</a:t>
          </a:r>
          <a:r>
            <a:rPr lang="en-US" b="0" i="0" baseline="0" dirty="0"/>
            <a:t> False. </a:t>
          </a:r>
        </a:p>
        <a:p>
          <a:r>
            <a:rPr lang="en-US" b="0" i="0" dirty="0"/>
            <a:t>print(</a:t>
          </a:r>
          <a:r>
            <a:rPr lang="en-US" b="0" i="0" dirty="0" err="1"/>
            <a:t>df.duplicated</a:t>
          </a:r>
          <a:r>
            <a:rPr lang="en-US" b="0" i="0" dirty="0"/>
            <a:t>())</a:t>
          </a:r>
          <a:r>
            <a:rPr lang="en-US" b="0" i="0" baseline="0" dirty="0"/>
            <a:t> </a:t>
          </a:r>
          <a:endParaRPr lang="en-US" dirty="0"/>
        </a:p>
      </dgm:t>
    </dgm:pt>
    <dgm:pt modelId="{3C7C6862-C2F5-48B5-BC69-207AB54C8AED}" type="parTrans" cxnId="{1F108566-2632-4798-9CA9-0C3A9388C1A3}">
      <dgm:prSet/>
      <dgm:spPr/>
      <dgm:t>
        <a:bodyPr/>
        <a:lstStyle/>
        <a:p>
          <a:endParaRPr lang="en-US"/>
        </a:p>
      </dgm:t>
    </dgm:pt>
    <dgm:pt modelId="{67B1901E-843D-4993-A1F8-228176113C38}" type="sibTrans" cxnId="{1F108566-2632-4798-9CA9-0C3A9388C1A3}">
      <dgm:prSet/>
      <dgm:spPr/>
      <dgm:t>
        <a:bodyPr/>
        <a:lstStyle/>
        <a:p>
          <a:endParaRPr lang="en-US"/>
        </a:p>
      </dgm:t>
    </dgm:pt>
    <dgm:pt modelId="{F0B71219-8126-4778-98AC-2AC4FD378918}">
      <dgm:prSet/>
      <dgm:spPr/>
      <dgm:t>
        <a:bodyPr/>
        <a:lstStyle/>
        <a:p>
          <a:r>
            <a:rPr lang="da-DK"/>
            <a:t>We can drop all the duplicates as follows </a:t>
          </a:r>
          <a:endParaRPr lang="en-US"/>
        </a:p>
      </dgm:t>
    </dgm:pt>
    <dgm:pt modelId="{7539D0BE-9C81-488B-B69F-CA2C90D819C7}" type="parTrans" cxnId="{8F2F3CCC-C383-4DD5-96CD-F27C32D34C06}">
      <dgm:prSet/>
      <dgm:spPr/>
      <dgm:t>
        <a:bodyPr/>
        <a:lstStyle/>
        <a:p>
          <a:endParaRPr lang="en-US"/>
        </a:p>
      </dgm:t>
    </dgm:pt>
    <dgm:pt modelId="{6491B09C-61D0-45E2-8B34-441F34AD5580}" type="sibTrans" cxnId="{8F2F3CCC-C383-4DD5-96CD-F27C32D34C06}">
      <dgm:prSet/>
      <dgm:spPr/>
      <dgm:t>
        <a:bodyPr/>
        <a:lstStyle/>
        <a:p>
          <a:endParaRPr lang="en-US"/>
        </a:p>
      </dgm:t>
    </dgm:pt>
    <dgm:pt modelId="{2C5066E6-E7FE-4F82-948E-0589FAC2D617}">
      <dgm:prSet/>
      <dgm:spPr/>
      <dgm:t>
        <a:bodyPr/>
        <a:lstStyle/>
        <a:p>
          <a:pPr>
            <a:lnSpc>
              <a:spcPct val="100000"/>
            </a:lnSpc>
          </a:pPr>
          <a:r>
            <a:rPr lang="da-DK" i="1" dirty="0"/>
            <a:t>df_dup=df_dup.drop_duplicates(), or </a:t>
          </a:r>
          <a:r>
            <a:rPr lang="en-US" b="0" i="0" dirty="0" err="1"/>
            <a:t>df_dup.drop_duplicates</a:t>
          </a:r>
          <a:r>
            <a:rPr lang="en-US" b="0" i="0" dirty="0"/>
            <a:t>(</a:t>
          </a:r>
          <a:r>
            <a:rPr lang="en-US" b="0" i="0" dirty="0" err="1"/>
            <a:t>inplace</a:t>
          </a:r>
          <a:r>
            <a:rPr lang="en-US" b="0" i="0" dirty="0"/>
            <a:t> = True)</a:t>
          </a:r>
          <a:r>
            <a:rPr lang="da-DK" i="1" dirty="0"/>
            <a:t> </a:t>
          </a:r>
          <a:endParaRPr lang="en-US" dirty="0"/>
        </a:p>
      </dgm:t>
    </dgm:pt>
    <dgm:pt modelId="{5E82DC70-8EA0-484A-AFA9-A0BF17C868B5}" type="parTrans" cxnId="{F3C4801A-E94D-4678-BE11-DA4CC46E20F7}">
      <dgm:prSet/>
      <dgm:spPr/>
      <dgm:t>
        <a:bodyPr/>
        <a:lstStyle/>
        <a:p>
          <a:endParaRPr lang="en-US"/>
        </a:p>
      </dgm:t>
    </dgm:pt>
    <dgm:pt modelId="{AAB047D0-73A0-4DB9-85B8-8F9A4D13331D}" type="sibTrans" cxnId="{F3C4801A-E94D-4678-BE11-DA4CC46E20F7}">
      <dgm:prSet/>
      <dgm:spPr/>
      <dgm:t>
        <a:bodyPr/>
        <a:lstStyle/>
        <a:p>
          <a:endParaRPr lang="en-US"/>
        </a:p>
      </dgm:t>
    </dgm:pt>
    <dgm:pt modelId="{649DCCDA-2B5C-4F6A-BBEC-7349DF4018A2}">
      <dgm:prSet/>
      <dgm:spPr/>
      <dgm:t>
        <a:bodyPr/>
        <a:lstStyle/>
        <a:p>
          <a:pPr>
            <a:lnSpc>
              <a:spcPct val="100000"/>
            </a:lnSpc>
          </a:pPr>
          <a:r>
            <a:rPr lang="da-DK" i="1" dirty="0"/>
            <a:t>print(df_dup.shape) </a:t>
          </a:r>
          <a:endParaRPr lang="en-US" dirty="0"/>
        </a:p>
      </dgm:t>
    </dgm:pt>
    <dgm:pt modelId="{AC972F38-048E-4E7A-B958-9A78983F8E41}" type="parTrans" cxnId="{5882BA70-4C95-4737-B2D0-0F6F53320239}">
      <dgm:prSet/>
      <dgm:spPr/>
      <dgm:t>
        <a:bodyPr/>
        <a:lstStyle/>
        <a:p>
          <a:endParaRPr lang="en-US"/>
        </a:p>
      </dgm:t>
    </dgm:pt>
    <dgm:pt modelId="{B7106341-8907-4F99-92C3-481A02EB41F0}" type="sibTrans" cxnId="{5882BA70-4C95-4737-B2D0-0F6F53320239}">
      <dgm:prSet/>
      <dgm:spPr/>
      <dgm:t>
        <a:bodyPr/>
        <a:lstStyle/>
        <a:p>
          <a:endParaRPr lang="en-US"/>
        </a:p>
      </dgm:t>
    </dgm:pt>
    <dgm:pt modelId="{EA813498-C46A-45A3-A060-1FC9E1A39BDA}" type="pres">
      <dgm:prSet presAssocID="{CB24A77E-086A-49F9-96F4-B3B59E914F59}" presName="linear" presStyleCnt="0">
        <dgm:presLayoutVars>
          <dgm:animLvl val="lvl"/>
          <dgm:resizeHandles val="exact"/>
        </dgm:presLayoutVars>
      </dgm:prSet>
      <dgm:spPr/>
    </dgm:pt>
    <dgm:pt modelId="{42DEAB19-57FB-4ECD-9EE1-8DAF0D58AE2C}" type="pres">
      <dgm:prSet presAssocID="{318D7EC5-AD7C-447B-A4F7-79C97E27344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88BFC76-F7FF-4A5B-B6A0-E37E4DE1CAA1}" type="pres">
      <dgm:prSet presAssocID="{67B1901E-843D-4993-A1F8-228176113C38}" presName="spacer" presStyleCnt="0"/>
      <dgm:spPr/>
    </dgm:pt>
    <dgm:pt modelId="{1C4FF9D8-517C-48F8-8C9A-BB7FF2505F31}" type="pres">
      <dgm:prSet presAssocID="{F0B71219-8126-4778-98AC-2AC4FD37891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CC8071A-FB5F-4A29-BDD8-A5CF523FE5E4}" type="pres">
      <dgm:prSet presAssocID="{F0B71219-8126-4778-98AC-2AC4FD37891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3C4801A-E94D-4678-BE11-DA4CC46E20F7}" srcId="{F0B71219-8126-4778-98AC-2AC4FD378918}" destId="{2C5066E6-E7FE-4F82-948E-0589FAC2D617}" srcOrd="0" destOrd="0" parTransId="{5E82DC70-8EA0-484A-AFA9-A0BF17C868B5}" sibTransId="{AAB047D0-73A0-4DB9-85B8-8F9A4D13331D}"/>
    <dgm:cxn modelId="{6B19D032-8559-495E-82FC-181A8245EDA2}" type="presOf" srcId="{318D7EC5-AD7C-447B-A4F7-79C97E273442}" destId="{42DEAB19-57FB-4ECD-9EE1-8DAF0D58AE2C}" srcOrd="0" destOrd="0" presId="urn:microsoft.com/office/officeart/2005/8/layout/vList2"/>
    <dgm:cxn modelId="{E518BE44-1C36-4FF1-9A14-5A6E42D3421D}" type="presOf" srcId="{F0B71219-8126-4778-98AC-2AC4FD378918}" destId="{1C4FF9D8-517C-48F8-8C9A-BB7FF2505F31}" srcOrd="0" destOrd="0" presId="urn:microsoft.com/office/officeart/2005/8/layout/vList2"/>
    <dgm:cxn modelId="{1F108566-2632-4798-9CA9-0C3A9388C1A3}" srcId="{CB24A77E-086A-49F9-96F4-B3B59E914F59}" destId="{318D7EC5-AD7C-447B-A4F7-79C97E273442}" srcOrd="0" destOrd="0" parTransId="{3C7C6862-C2F5-48B5-BC69-207AB54C8AED}" sibTransId="{67B1901E-843D-4993-A1F8-228176113C38}"/>
    <dgm:cxn modelId="{5882BA70-4C95-4737-B2D0-0F6F53320239}" srcId="{F0B71219-8126-4778-98AC-2AC4FD378918}" destId="{649DCCDA-2B5C-4F6A-BBEC-7349DF4018A2}" srcOrd="1" destOrd="0" parTransId="{AC972F38-048E-4E7A-B958-9A78983F8E41}" sibTransId="{B7106341-8907-4F99-92C3-481A02EB41F0}"/>
    <dgm:cxn modelId="{017A3A7B-7B03-4F9E-9535-5BB31EA3DB09}" type="presOf" srcId="{2C5066E6-E7FE-4F82-948E-0589FAC2D617}" destId="{7CC8071A-FB5F-4A29-BDD8-A5CF523FE5E4}" srcOrd="0" destOrd="0" presId="urn:microsoft.com/office/officeart/2005/8/layout/vList2"/>
    <dgm:cxn modelId="{8F2F3CCC-C383-4DD5-96CD-F27C32D34C06}" srcId="{CB24A77E-086A-49F9-96F4-B3B59E914F59}" destId="{F0B71219-8126-4778-98AC-2AC4FD378918}" srcOrd="1" destOrd="0" parTransId="{7539D0BE-9C81-488B-B69F-CA2C90D819C7}" sibTransId="{6491B09C-61D0-45E2-8B34-441F34AD5580}"/>
    <dgm:cxn modelId="{826033D0-D0E9-4122-BD8A-15B215E55938}" type="presOf" srcId="{CB24A77E-086A-49F9-96F4-B3B59E914F59}" destId="{EA813498-C46A-45A3-A060-1FC9E1A39BDA}" srcOrd="0" destOrd="0" presId="urn:microsoft.com/office/officeart/2005/8/layout/vList2"/>
    <dgm:cxn modelId="{43CC67DF-4B81-4DFE-8690-B63C55DB7B07}" type="presOf" srcId="{649DCCDA-2B5C-4F6A-BBEC-7349DF4018A2}" destId="{7CC8071A-FB5F-4A29-BDD8-A5CF523FE5E4}" srcOrd="0" destOrd="1" presId="urn:microsoft.com/office/officeart/2005/8/layout/vList2"/>
    <dgm:cxn modelId="{ACF8F00C-9420-4A03-8B60-313C382C9A24}" type="presParOf" srcId="{EA813498-C46A-45A3-A060-1FC9E1A39BDA}" destId="{42DEAB19-57FB-4ECD-9EE1-8DAF0D58AE2C}" srcOrd="0" destOrd="0" presId="urn:microsoft.com/office/officeart/2005/8/layout/vList2"/>
    <dgm:cxn modelId="{2FB42700-366D-48CB-8E0F-FAA6558DE640}" type="presParOf" srcId="{EA813498-C46A-45A3-A060-1FC9E1A39BDA}" destId="{488BFC76-F7FF-4A5B-B6A0-E37E4DE1CAA1}" srcOrd="1" destOrd="0" presId="urn:microsoft.com/office/officeart/2005/8/layout/vList2"/>
    <dgm:cxn modelId="{04EFE3F0-A01F-405D-813C-1B4AF0BC9C46}" type="presParOf" srcId="{EA813498-C46A-45A3-A060-1FC9E1A39BDA}" destId="{1C4FF9D8-517C-48F8-8C9A-BB7FF2505F31}" srcOrd="2" destOrd="0" presId="urn:microsoft.com/office/officeart/2005/8/layout/vList2"/>
    <dgm:cxn modelId="{BC60AFAD-7AA6-4000-B6F3-FEBF6F41A33F}" type="presParOf" srcId="{EA813498-C46A-45A3-A060-1FC9E1A39BDA}" destId="{7CC8071A-FB5F-4A29-BDD8-A5CF523FE5E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85F08D-3A73-4C9E-8599-DB5CD0B913A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3F7DF5-D33B-469C-B094-91F7323974B5}">
      <dgm:prSet/>
      <dgm:spPr/>
      <dgm:t>
        <a:bodyPr/>
        <a:lstStyle/>
        <a:p>
          <a:r>
            <a:rPr lang="en-US"/>
            <a:t>After the conversion above, where the date was null or connerted to NAT(Null) we can drop the rows </a:t>
          </a:r>
        </a:p>
      </dgm:t>
    </dgm:pt>
    <dgm:pt modelId="{02FFE9F2-15AE-441D-9BC4-38FA71AE6628}" type="parTrans" cxnId="{E67CD2FD-086E-4440-A980-0B680BDE7928}">
      <dgm:prSet/>
      <dgm:spPr/>
      <dgm:t>
        <a:bodyPr/>
        <a:lstStyle/>
        <a:p>
          <a:endParaRPr lang="en-US"/>
        </a:p>
      </dgm:t>
    </dgm:pt>
    <dgm:pt modelId="{DCC9EA3F-AE73-420C-9F26-68669DC4A6D6}" type="sibTrans" cxnId="{E67CD2FD-086E-4440-A980-0B680BDE7928}">
      <dgm:prSet/>
      <dgm:spPr/>
      <dgm:t>
        <a:bodyPr/>
        <a:lstStyle/>
        <a:p>
          <a:endParaRPr lang="en-US"/>
        </a:p>
      </dgm:t>
    </dgm:pt>
    <dgm:pt modelId="{52D6AD9F-9173-4B4B-AF35-5EEA2EBE49D9}">
      <dgm:prSet/>
      <dgm:spPr/>
      <dgm:t>
        <a:bodyPr/>
        <a:lstStyle/>
        <a:p>
          <a:r>
            <a:rPr lang="en-US" b="0" i="0"/>
            <a:t>df.dropna(subset=[‘DisburmentDate'], inplace = True)</a:t>
          </a:r>
          <a:endParaRPr lang="en-US"/>
        </a:p>
      </dgm:t>
    </dgm:pt>
    <dgm:pt modelId="{5D96EA5F-FC08-4EDC-B546-D70A37CEF673}" type="parTrans" cxnId="{A79FA0BE-E97C-4E01-83C0-2FB6FE5774A6}">
      <dgm:prSet/>
      <dgm:spPr/>
      <dgm:t>
        <a:bodyPr/>
        <a:lstStyle/>
        <a:p>
          <a:endParaRPr lang="en-US"/>
        </a:p>
      </dgm:t>
    </dgm:pt>
    <dgm:pt modelId="{5844C96F-314A-4157-8234-A96AC53AC59C}" type="sibTrans" cxnId="{A79FA0BE-E97C-4E01-83C0-2FB6FE5774A6}">
      <dgm:prSet/>
      <dgm:spPr/>
      <dgm:t>
        <a:bodyPr/>
        <a:lstStyle/>
        <a:p>
          <a:endParaRPr lang="en-US"/>
        </a:p>
      </dgm:t>
    </dgm:pt>
    <dgm:pt modelId="{750892A3-D3F7-4934-BF9B-D5ADE776CC37}" type="pres">
      <dgm:prSet presAssocID="{AA85F08D-3A73-4C9E-8599-DB5CD0B913A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19E169-8900-49DD-8DE0-B855DDBD9851}" type="pres">
      <dgm:prSet presAssocID="{B63F7DF5-D33B-469C-B094-91F7323974B5}" presName="hierRoot1" presStyleCnt="0"/>
      <dgm:spPr/>
    </dgm:pt>
    <dgm:pt modelId="{24B4B83B-4EE0-491B-868F-3BDCD0B173DF}" type="pres">
      <dgm:prSet presAssocID="{B63F7DF5-D33B-469C-B094-91F7323974B5}" presName="composite" presStyleCnt="0"/>
      <dgm:spPr/>
    </dgm:pt>
    <dgm:pt modelId="{DF7DE49C-5F00-42E8-A760-9A9A4A6E411A}" type="pres">
      <dgm:prSet presAssocID="{B63F7DF5-D33B-469C-B094-91F7323974B5}" presName="background" presStyleLbl="node0" presStyleIdx="0" presStyleCnt="2"/>
      <dgm:spPr/>
    </dgm:pt>
    <dgm:pt modelId="{44B30BC6-E773-4D9A-A535-2546E95F7EA6}" type="pres">
      <dgm:prSet presAssocID="{B63F7DF5-D33B-469C-B094-91F7323974B5}" presName="text" presStyleLbl="fgAcc0" presStyleIdx="0" presStyleCnt="2">
        <dgm:presLayoutVars>
          <dgm:chPref val="3"/>
        </dgm:presLayoutVars>
      </dgm:prSet>
      <dgm:spPr/>
    </dgm:pt>
    <dgm:pt modelId="{E86DA015-3887-400A-8BC8-FA2C3D6C4307}" type="pres">
      <dgm:prSet presAssocID="{B63F7DF5-D33B-469C-B094-91F7323974B5}" presName="hierChild2" presStyleCnt="0"/>
      <dgm:spPr/>
    </dgm:pt>
    <dgm:pt modelId="{B70715F8-1D45-4F2A-8E7D-37026821A5AA}" type="pres">
      <dgm:prSet presAssocID="{52D6AD9F-9173-4B4B-AF35-5EEA2EBE49D9}" presName="hierRoot1" presStyleCnt="0"/>
      <dgm:spPr/>
    </dgm:pt>
    <dgm:pt modelId="{DEDF9888-F6C7-40E1-AB1A-E291022593CE}" type="pres">
      <dgm:prSet presAssocID="{52D6AD9F-9173-4B4B-AF35-5EEA2EBE49D9}" presName="composite" presStyleCnt="0"/>
      <dgm:spPr/>
    </dgm:pt>
    <dgm:pt modelId="{CDF66238-B6EC-453F-9BB8-224F65510814}" type="pres">
      <dgm:prSet presAssocID="{52D6AD9F-9173-4B4B-AF35-5EEA2EBE49D9}" presName="background" presStyleLbl="node0" presStyleIdx="1" presStyleCnt="2"/>
      <dgm:spPr/>
    </dgm:pt>
    <dgm:pt modelId="{2962DB86-E20B-4D4F-B4F1-D06D04DCD568}" type="pres">
      <dgm:prSet presAssocID="{52D6AD9F-9173-4B4B-AF35-5EEA2EBE49D9}" presName="text" presStyleLbl="fgAcc0" presStyleIdx="1" presStyleCnt="2">
        <dgm:presLayoutVars>
          <dgm:chPref val="3"/>
        </dgm:presLayoutVars>
      </dgm:prSet>
      <dgm:spPr/>
    </dgm:pt>
    <dgm:pt modelId="{8AC8987F-5973-4FCA-8213-328FC3063BC1}" type="pres">
      <dgm:prSet presAssocID="{52D6AD9F-9173-4B4B-AF35-5EEA2EBE49D9}" presName="hierChild2" presStyleCnt="0"/>
      <dgm:spPr/>
    </dgm:pt>
  </dgm:ptLst>
  <dgm:cxnLst>
    <dgm:cxn modelId="{49738200-AEE8-40DD-ABF0-9AA8741BD3F8}" type="presOf" srcId="{AA85F08D-3A73-4C9E-8599-DB5CD0B913A8}" destId="{750892A3-D3F7-4934-BF9B-D5ADE776CC37}" srcOrd="0" destOrd="0" presId="urn:microsoft.com/office/officeart/2005/8/layout/hierarchy1"/>
    <dgm:cxn modelId="{7EE51E31-3497-406E-9506-3ED5F9564B5D}" type="presOf" srcId="{52D6AD9F-9173-4B4B-AF35-5EEA2EBE49D9}" destId="{2962DB86-E20B-4D4F-B4F1-D06D04DCD568}" srcOrd="0" destOrd="0" presId="urn:microsoft.com/office/officeart/2005/8/layout/hierarchy1"/>
    <dgm:cxn modelId="{CC51EDBA-9BD3-4C94-876F-56C1EF2E14AD}" type="presOf" srcId="{B63F7DF5-D33B-469C-B094-91F7323974B5}" destId="{44B30BC6-E773-4D9A-A535-2546E95F7EA6}" srcOrd="0" destOrd="0" presId="urn:microsoft.com/office/officeart/2005/8/layout/hierarchy1"/>
    <dgm:cxn modelId="{A79FA0BE-E97C-4E01-83C0-2FB6FE5774A6}" srcId="{AA85F08D-3A73-4C9E-8599-DB5CD0B913A8}" destId="{52D6AD9F-9173-4B4B-AF35-5EEA2EBE49D9}" srcOrd="1" destOrd="0" parTransId="{5D96EA5F-FC08-4EDC-B546-D70A37CEF673}" sibTransId="{5844C96F-314A-4157-8234-A96AC53AC59C}"/>
    <dgm:cxn modelId="{E67CD2FD-086E-4440-A980-0B680BDE7928}" srcId="{AA85F08D-3A73-4C9E-8599-DB5CD0B913A8}" destId="{B63F7DF5-D33B-469C-B094-91F7323974B5}" srcOrd="0" destOrd="0" parTransId="{02FFE9F2-15AE-441D-9BC4-38FA71AE6628}" sibTransId="{DCC9EA3F-AE73-420C-9F26-68669DC4A6D6}"/>
    <dgm:cxn modelId="{91AA0C78-AA54-46D9-A88A-B5639EC9A5AF}" type="presParOf" srcId="{750892A3-D3F7-4934-BF9B-D5ADE776CC37}" destId="{3919E169-8900-49DD-8DE0-B855DDBD9851}" srcOrd="0" destOrd="0" presId="urn:microsoft.com/office/officeart/2005/8/layout/hierarchy1"/>
    <dgm:cxn modelId="{AA39E404-D615-4D51-AEDF-5D3DECF338B7}" type="presParOf" srcId="{3919E169-8900-49DD-8DE0-B855DDBD9851}" destId="{24B4B83B-4EE0-491B-868F-3BDCD0B173DF}" srcOrd="0" destOrd="0" presId="urn:microsoft.com/office/officeart/2005/8/layout/hierarchy1"/>
    <dgm:cxn modelId="{1DD4C39F-F929-40B2-A26E-987A985D80B0}" type="presParOf" srcId="{24B4B83B-4EE0-491B-868F-3BDCD0B173DF}" destId="{DF7DE49C-5F00-42E8-A760-9A9A4A6E411A}" srcOrd="0" destOrd="0" presId="urn:microsoft.com/office/officeart/2005/8/layout/hierarchy1"/>
    <dgm:cxn modelId="{989D78A0-CEB5-43ED-9AD6-B7E9B5002A43}" type="presParOf" srcId="{24B4B83B-4EE0-491B-868F-3BDCD0B173DF}" destId="{44B30BC6-E773-4D9A-A535-2546E95F7EA6}" srcOrd="1" destOrd="0" presId="urn:microsoft.com/office/officeart/2005/8/layout/hierarchy1"/>
    <dgm:cxn modelId="{3A3BBE0D-14F2-46EA-9783-8A37BD60A5D4}" type="presParOf" srcId="{3919E169-8900-49DD-8DE0-B855DDBD9851}" destId="{E86DA015-3887-400A-8BC8-FA2C3D6C4307}" srcOrd="1" destOrd="0" presId="urn:microsoft.com/office/officeart/2005/8/layout/hierarchy1"/>
    <dgm:cxn modelId="{FF8A8591-9A37-4319-AA5D-158A6DAD31D5}" type="presParOf" srcId="{750892A3-D3F7-4934-BF9B-D5ADE776CC37}" destId="{B70715F8-1D45-4F2A-8E7D-37026821A5AA}" srcOrd="1" destOrd="0" presId="urn:microsoft.com/office/officeart/2005/8/layout/hierarchy1"/>
    <dgm:cxn modelId="{A760C171-FBE0-4871-9D88-0AC82F6D8D7F}" type="presParOf" srcId="{B70715F8-1D45-4F2A-8E7D-37026821A5AA}" destId="{DEDF9888-F6C7-40E1-AB1A-E291022593CE}" srcOrd="0" destOrd="0" presId="urn:microsoft.com/office/officeart/2005/8/layout/hierarchy1"/>
    <dgm:cxn modelId="{4889EC05-7479-45F2-8D32-EED795E3498E}" type="presParOf" srcId="{DEDF9888-F6C7-40E1-AB1A-E291022593CE}" destId="{CDF66238-B6EC-453F-9BB8-224F65510814}" srcOrd="0" destOrd="0" presId="urn:microsoft.com/office/officeart/2005/8/layout/hierarchy1"/>
    <dgm:cxn modelId="{2BE03F2B-102C-445D-A54D-6C01446F435E}" type="presParOf" srcId="{DEDF9888-F6C7-40E1-AB1A-E291022593CE}" destId="{2962DB86-E20B-4D4F-B4F1-D06D04DCD568}" srcOrd="1" destOrd="0" presId="urn:microsoft.com/office/officeart/2005/8/layout/hierarchy1"/>
    <dgm:cxn modelId="{D037EA4C-EBCE-477B-BF7B-C9D2903B2513}" type="presParOf" srcId="{B70715F8-1D45-4F2A-8E7D-37026821A5AA}" destId="{8AC8987F-5973-4FCA-8213-328FC3063B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DF208-4803-40FF-BA94-2C2BB9806AE6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5A034-A980-4AB2-ADA7-7E88E62300E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D4B59-C7F4-4594-BC8A-0546CFB68FF4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 load dataset from a CSV file named loans and designating the column  loan references to be our index.</a:t>
          </a:r>
        </a:p>
      </dsp:txBody>
      <dsp:txXfrm>
        <a:off x="1507738" y="707092"/>
        <a:ext cx="9007861" cy="1305401"/>
      </dsp:txXfrm>
    </dsp:sp>
    <dsp:sp modelId="{03AF1A8E-0D66-4FD8-93D9-42175C9F4EBF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6917A-8DB3-4E55-BC13-D6D6D6F8C59D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48B86-432E-4AAB-98CC-EA122B39F539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/>
            <a:t>df</a:t>
          </a:r>
          <a:r>
            <a:rPr lang="en-US" sz="2500" b="1" kern="1200" dirty="0"/>
            <a:t>=</a:t>
          </a:r>
          <a:r>
            <a:rPr lang="en-US" sz="2500" b="1" kern="1200" dirty="0" err="1"/>
            <a:t>pd.read_csv</a:t>
          </a:r>
          <a:r>
            <a:rPr lang="en-US" sz="2500" b="1" kern="1200" dirty="0"/>
            <a:t>(“loans.csv", </a:t>
          </a:r>
          <a:r>
            <a:rPr lang="en-US" sz="2500" b="1" kern="1200" dirty="0" err="1"/>
            <a:t>index_col</a:t>
          </a:r>
          <a:r>
            <a:rPr lang="en-US" sz="2500" b="1" kern="1200" dirty="0"/>
            <a:t>="Loan Reference")</a:t>
          </a:r>
          <a:endParaRPr lang="en-US" sz="2500" kern="1200" dirty="0"/>
        </a:p>
      </dsp:txBody>
      <dsp:txXfrm>
        <a:off x="1507738" y="2338844"/>
        <a:ext cx="9007861" cy="13054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4F18D-5E35-415F-B595-2777A1CE2A1D}">
      <dsp:nvSpPr>
        <dsp:cNvPr id="0" name=""/>
        <dsp:cNvSpPr/>
      </dsp:nvSpPr>
      <dsp:spPr>
        <a:xfrm>
          <a:off x="0" y="1498"/>
          <a:ext cx="9890760" cy="7592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9EDC47-B852-4B7C-BC4D-05DA682778B6}">
      <dsp:nvSpPr>
        <dsp:cNvPr id="0" name=""/>
        <dsp:cNvSpPr/>
      </dsp:nvSpPr>
      <dsp:spPr>
        <a:xfrm>
          <a:off x="229672" y="172328"/>
          <a:ext cx="417585" cy="417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DCEC62-F15E-4A56-87DA-4E7C732EA825}">
      <dsp:nvSpPr>
        <dsp:cNvPr id="0" name=""/>
        <dsp:cNvSpPr/>
      </dsp:nvSpPr>
      <dsp:spPr>
        <a:xfrm>
          <a:off x="876929" y="1498"/>
          <a:ext cx="9013830" cy="75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54" tIns="80354" rIns="80354" bIns="803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 err="1"/>
            <a:t>DataFrame.pop</a:t>
          </a:r>
          <a:r>
            <a:rPr lang="en-US" sz="1900" b="0" i="0" kern="1200" baseline="0" dirty="0"/>
            <a:t>() method drops the specified item in the </a:t>
          </a:r>
          <a:r>
            <a:rPr lang="en-US" sz="1900" b="0" i="0" kern="1200" baseline="0" dirty="0" err="1"/>
            <a:t>DataFrame</a:t>
          </a:r>
          <a:r>
            <a:rPr lang="en-US" sz="1900" b="0" i="0" kern="1200" baseline="0" dirty="0"/>
            <a:t> and returns the specified item. We can use this method to delete any element from the </a:t>
          </a:r>
          <a:r>
            <a:rPr lang="en-US" sz="1900" b="0" i="0" kern="1200" baseline="0" dirty="0" err="1"/>
            <a:t>dataframe</a:t>
          </a:r>
          <a:r>
            <a:rPr lang="en-US" sz="1900" b="0" i="0" kern="1200" baseline="0" dirty="0"/>
            <a:t>. </a:t>
          </a:r>
          <a:endParaRPr lang="en-US" sz="1900" kern="1200" dirty="0"/>
        </a:p>
      </dsp:txBody>
      <dsp:txXfrm>
        <a:off x="876929" y="1498"/>
        <a:ext cx="9013830" cy="759246"/>
      </dsp:txXfrm>
    </dsp:sp>
    <dsp:sp modelId="{715F589D-10E2-47ED-8DE7-8F483C93ED34}">
      <dsp:nvSpPr>
        <dsp:cNvPr id="0" name=""/>
        <dsp:cNvSpPr/>
      </dsp:nvSpPr>
      <dsp:spPr>
        <a:xfrm>
          <a:off x="0" y="950555"/>
          <a:ext cx="9890760" cy="7592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F8ACA0-2D2A-4141-9A4A-D387974550C7}">
      <dsp:nvSpPr>
        <dsp:cNvPr id="0" name=""/>
        <dsp:cNvSpPr/>
      </dsp:nvSpPr>
      <dsp:spPr>
        <a:xfrm>
          <a:off x="229672" y="1121386"/>
          <a:ext cx="417585" cy="417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E292D2-8159-438A-803A-1AE541B31E7E}">
      <dsp:nvSpPr>
        <dsp:cNvPr id="0" name=""/>
        <dsp:cNvSpPr/>
      </dsp:nvSpPr>
      <dsp:spPr>
        <a:xfrm>
          <a:off x="876929" y="950555"/>
          <a:ext cx="9013830" cy="75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54" tIns="80354" rIns="80354" bIns="803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print(df.pop("AmoutApplied"))  this drops the amount applied column </a:t>
          </a:r>
          <a:endParaRPr lang="en-US" sz="1900" kern="1200"/>
        </a:p>
      </dsp:txBody>
      <dsp:txXfrm>
        <a:off x="876929" y="950555"/>
        <a:ext cx="9013830" cy="759246"/>
      </dsp:txXfrm>
    </dsp:sp>
    <dsp:sp modelId="{F163FCF3-102E-44CD-B180-F1B83A7043CE}">
      <dsp:nvSpPr>
        <dsp:cNvPr id="0" name=""/>
        <dsp:cNvSpPr/>
      </dsp:nvSpPr>
      <dsp:spPr>
        <a:xfrm>
          <a:off x="0" y="1899613"/>
          <a:ext cx="9890760" cy="7592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7E40B7-3669-43FD-8431-F20B15656013}">
      <dsp:nvSpPr>
        <dsp:cNvPr id="0" name=""/>
        <dsp:cNvSpPr/>
      </dsp:nvSpPr>
      <dsp:spPr>
        <a:xfrm>
          <a:off x="229672" y="2070444"/>
          <a:ext cx="417585" cy="417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0B5C98-8717-4E56-9BF3-35A08532591A}">
      <dsp:nvSpPr>
        <dsp:cNvPr id="0" name=""/>
        <dsp:cNvSpPr/>
      </dsp:nvSpPr>
      <dsp:spPr>
        <a:xfrm>
          <a:off x="876929" y="1899613"/>
          <a:ext cx="9013830" cy="75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54" tIns="80354" rIns="80354" bIns="803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Another method for dropping a column is drop()</a:t>
          </a:r>
          <a:endParaRPr lang="en-US" sz="1900" kern="1200"/>
        </a:p>
      </dsp:txBody>
      <dsp:txXfrm>
        <a:off x="876929" y="1899613"/>
        <a:ext cx="9013830" cy="759246"/>
      </dsp:txXfrm>
    </dsp:sp>
    <dsp:sp modelId="{25648B46-E6E5-413C-BB8B-4C2E8F95F73F}">
      <dsp:nvSpPr>
        <dsp:cNvPr id="0" name=""/>
        <dsp:cNvSpPr/>
      </dsp:nvSpPr>
      <dsp:spPr>
        <a:xfrm>
          <a:off x="0" y="2848671"/>
          <a:ext cx="9890760" cy="7592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401FCC-7747-430A-8FE1-94F95BD11041}">
      <dsp:nvSpPr>
        <dsp:cNvPr id="0" name=""/>
        <dsp:cNvSpPr/>
      </dsp:nvSpPr>
      <dsp:spPr>
        <a:xfrm>
          <a:off x="229672" y="3019502"/>
          <a:ext cx="417585" cy="4175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D1F4E8-41C0-49FF-87FF-E171FFA5B570}">
      <dsp:nvSpPr>
        <dsp:cNvPr id="0" name=""/>
        <dsp:cNvSpPr/>
      </dsp:nvSpPr>
      <dsp:spPr>
        <a:xfrm>
          <a:off x="876929" y="2848671"/>
          <a:ext cx="9013830" cy="759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54" tIns="80354" rIns="80354" bIns="803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 err="1"/>
            <a:t>df.drop</a:t>
          </a:r>
          <a:r>
            <a:rPr lang="en-US" sz="1900" b="0" i="0" kern="1200" baseline="0" dirty="0"/>
            <a:t>([‘</a:t>
          </a:r>
          <a:r>
            <a:rPr lang="en-US" sz="1900" b="0" i="0" kern="1200" baseline="0" dirty="0" err="1"/>
            <a:t>columnname</a:t>
          </a:r>
          <a:r>
            <a:rPr lang="en-US" sz="1900" b="0" i="0" kern="1200" baseline="0" dirty="0"/>
            <a:t>'], axis</a:t>
          </a:r>
          <a:r>
            <a:rPr lang="en-US" sz="1900" b="1" i="0" kern="1200" baseline="0" dirty="0"/>
            <a:t>=</a:t>
          </a:r>
          <a:r>
            <a:rPr lang="en-US" sz="1900" b="0" i="0" kern="1200" baseline="0" dirty="0"/>
            <a:t>1) this method drops but does not return the data</a:t>
          </a:r>
          <a:endParaRPr lang="en-US" sz="1900" kern="1200" dirty="0"/>
        </a:p>
      </dsp:txBody>
      <dsp:txXfrm>
        <a:off x="876929" y="2848671"/>
        <a:ext cx="9013830" cy="759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99AF0-C1D1-4828-BB81-2F5F9709537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631DF-9DC3-40B0-8D13-F385FC44A91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B5FA2-11AD-461A-8F4A-AFDB55DE51C1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first thing to do when opening a new dataset is print out a few rows to keep as a visual reference. We accomplish this with </a:t>
          </a:r>
          <a:r>
            <a:rPr lang="en-US" sz="2100" b="1" kern="1200"/>
            <a:t>.head()</a:t>
          </a:r>
          <a:r>
            <a:rPr lang="en-US" sz="2100" kern="1200"/>
            <a:t>:</a:t>
          </a:r>
        </a:p>
      </dsp:txBody>
      <dsp:txXfrm>
        <a:off x="1435590" y="531"/>
        <a:ext cx="9080009" cy="1242935"/>
      </dsp:txXfrm>
    </dsp:sp>
    <dsp:sp modelId="{DE2B30EF-929D-4F99-8ADC-431F7EAE0CA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66AF1-4774-4399-BEA2-966B9D6D90A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C371A-62ED-482D-BA1C-90CA55FB1010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.head() outputs the </a:t>
          </a:r>
          <a:r>
            <a:rPr lang="en-US" sz="2100" b="1" kern="1200"/>
            <a:t>first five rows </a:t>
          </a:r>
          <a:r>
            <a:rPr lang="en-US" sz="2100" kern="1200"/>
            <a:t>of your DataFrame by default, but we could also pass a number as well: </a:t>
          </a:r>
          <a:r>
            <a:rPr lang="en-US" sz="2100" b="1" kern="1200"/>
            <a:t>df.head(10)</a:t>
          </a:r>
          <a:r>
            <a:rPr lang="en-US" sz="2100" kern="1200"/>
            <a:t> would output the top ten rows, for example.</a:t>
          </a:r>
        </a:p>
      </dsp:txBody>
      <dsp:txXfrm>
        <a:off x="1435590" y="1554201"/>
        <a:ext cx="9080009" cy="1242935"/>
      </dsp:txXfrm>
    </dsp:sp>
    <dsp:sp modelId="{3DE98234-D322-47E8-B536-FFB1503A1CFB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36CED-F885-40CE-91B9-C9E7BB25FA4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F3382-FA5E-42B5-95B2-F9A49D1B59C7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 see the </a:t>
          </a:r>
          <a:r>
            <a:rPr lang="en-US" sz="2100" b="1" kern="1200"/>
            <a:t>last five rows </a:t>
          </a:r>
          <a:r>
            <a:rPr lang="en-US" sz="2100" kern="1200"/>
            <a:t>use </a:t>
          </a:r>
          <a:r>
            <a:rPr lang="en-US" sz="2100" b="1" kern="1200"/>
            <a:t>.tail()</a:t>
          </a:r>
          <a:r>
            <a:rPr lang="en-US" sz="2100" kern="1200"/>
            <a:t> that also accepts a number, and in this case we printing the bottom two rows.: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DBA0B-AAFB-46D0-8430-18C7EBBB2E72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The Bad data could be:</a:t>
          </a:r>
          <a:endParaRPr lang="en-US" sz="2400" kern="1200"/>
        </a:p>
      </dsp:txBody>
      <dsp:txXfrm>
        <a:off x="0" y="2626263"/>
        <a:ext cx="10515600" cy="930480"/>
      </dsp:txXfrm>
    </dsp:sp>
    <dsp:sp modelId="{511E2FD3-F016-4A3B-A192-B93D4FF27385}">
      <dsp:nvSpPr>
        <dsp:cNvPr id="0" name=""/>
        <dsp:cNvSpPr/>
      </dsp:nvSpPr>
      <dsp:spPr>
        <a:xfrm>
          <a:off x="0" y="3522281"/>
          <a:ext cx="2628899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Empty cells</a:t>
          </a:r>
          <a:endParaRPr lang="en-US" sz="2600" kern="1200"/>
        </a:p>
      </dsp:txBody>
      <dsp:txXfrm>
        <a:off x="0" y="3522281"/>
        <a:ext cx="2628899" cy="792631"/>
      </dsp:txXfrm>
    </dsp:sp>
    <dsp:sp modelId="{5A06C31B-F79A-4DF5-9D08-8ACDD58878F5}">
      <dsp:nvSpPr>
        <dsp:cNvPr id="0" name=""/>
        <dsp:cNvSpPr/>
      </dsp:nvSpPr>
      <dsp:spPr>
        <a:xfrm>
          <a:off x="2628900" y="3522281"/>
          <a:ext cx="2628899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Data in wrong format</a:t>
          </a:r>
          <a:endParaRPr lang="en-US" sz="2600" kern="1200"/>
        </a:p>
      </dsp:txBody>
      <dsp:txXfrm>
        <a:off x="2628900" y="3522281"/>
        <a:ext cx="2628899" cy="792631"/>
      </dsp:txXfrm>
    </dsp:sp>
    <dsp:sp modelId="{40FB4905-C159-411F-8292-F7BC32AB4435}">
      <dsp:nvSpPr>
        <dsp:cNvPr id="0" name=""/>
        <dsp:cNvSpPr/>
      </dsp:nvSpPr>
      <dsp:spPr>
        <a:xfrm>
          <a:off x="5257800" y="3522281"/>
          <a:ext cx="2628899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Wrong data</a:t>
          </a:r>
          <a:endParaRPr lang="en-US" sz="2600" kern="1200"/>
        </a:p>
      </dsp:txBody>
      <dsp:txXfrm>
        <a:off x="5257800" y="3522281"/>
        <a:ext cx="2628899" cy="792631"/>
      </dsp:txXfrm>
    </dsp:sp>
    <dsp:sp modelId="{C3A15D7F-9ADE-40BC-8BCE-C4E644967836}">
      <dsp:nvSpPr>
        <dsp:cNvPr id="0" name=""/>
        <dsp:cNvSpPr/>
      </dsp:nvSpPr>
      <dsp:spPr>
        <a:xfrm>
          <a:off x="7886700" y="3522281"/>
          <a:ext cx="2628899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Duplicates</a:t>
          </a:r>
          <a:endParaRPr lang="en-US" sz="2600" kern="1200"/>
        </a:p>
      </dsp:txBody>
      <dsp:txXfrm>
        <a:off x="7886700" y="3522281"/>
        <a:ext cx="2628899" cy="792631"/>
      </dsp:txXfrm>
    </dsp:sp>
    <dsp:sp modelId="{29394087-5FEA-4393-84FD-F772EFD6FDD7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When working with datasets, there are chances that your  data may be </a:t>
          </a:r>
          <a:r>
            <a:rPr lang="en-US" sz="2400" b="1" i="0" kern="1200" dirty="0"/>
            <a:t>incorrect, duplicated, or mislabeled</a:t>
          </a:r>
          <a:r>
            <a:rPr lang="en-US" sz="2400" b="0" i="0" kern="1200" dirty="0"/>
            <a:t>. If data is wrong, outcomes and algorithms are unreliable, even though they may look correct. </a:t>
          </a:r>
          <a:r>
            <a:rPr lang="en-US" sz="2400" b="0" i="1" kern="1200" dirty="0"/>
            <a:t>Data cleaning</a:t>
          </a:r>
          <a:r>
            <a:rPr lang="en-US" sz="2400" b="0" i="0" kern="1200" dirty="0"/>
            <a:t> is the process of fixing bad data in your dataset. </a:t>
          </a:r>
          <a:endParaRPr lang="en-US" sz="2400" kern="1200" dirty="0"/>
        </a:p>
      </dsp:txBody>
      <dsp:txXfrm rot="10800000">
        <a:off x="0" y="1962"/>
        <a:ext cx="10515600" cy="17219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1D46E-9CA0-4D91-B508-514043302855}">
      <dsp:nvSpPr>
        <dsp:cNvPr id="0" name=""/>
        <dsp:cNvSpPr/>
      </dsp:nvSpPr>
      <dsp:spPr>
        <a:xfrm>
          <a:off x="0" y="1853"/>
          <a:ext cx="50977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36A7D-CF70-400B-8D64-1E586BA21F25}">
      <dsp:nvSpPr>
        <dsp:cNvPr id="0" name=""/>
        <dsp:cNvSpPr/>
      </dsp:nvSpPr>
      <dsp:spPr>
        <a:xfrm>
          <a:off x="0" y="1853"/>
          <a:ext cx="5097780" cy="1264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To remove empty cells we drop the rows with empty cells </a:t>
          </a:r>
        </a:p>
      </dsp:txBody>
      <dsp:txXfrm>
        <a:off x="0" y="1853"/>
        <a:ext cx="5097780" cy="1264013"/>
      </dsp:txXfrm>
    </dsp:sp>
    <dsp:sp modelId="{489A3BA1-6ACD-4830-8433-258F5B581C84}">
      <dsp:nvSpPr>
        <dsp:cNvPr id="0" name=""/>
        <dsp:cNvSpPr/>
      </dsp:nvSpPr>
      <dsp:spPr>
        <a:xfrm>
          <a:off x="0" y="1265867"/>
          <a:ext cx="50977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A71D5-A94E-4ED5-9E52-596A3020E452}">
      <dsp:nvSpPr>
        <dsp:cNvPr id="0" name=""/>
        <dsp:cNvSpPr/>
      </dsp:nvSpPr>
      <dsp:spPr>
        <a:xfrm>
          <a:off x="0" y="1265867"/>
          <a:ext cx="5097780" cy="1264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To drop the rows we use the function </a:t>
          </a:r>
          <a:r>
            <a:rPr lang="en-US" sz="3000" b="0" i="0" kern="1200" dirty="0" err="1"/>
            <a:t>dropna</a:t>
          </a:r>
          <a:r>
            <a:rPr lang="en-US" sz="3000" b="0" i="0" kern="1200" dirty="0"/>
            <a:t>()</a:t>
          </a:r>
          <a:endParaRPr lang="en-US" sz="3000" kern="1200" dirty="0"/>
        </a:p>
      </dsp:txBody>
      <dsp:txXfrm>
        <a:off x="0" y="1265867"/>
        <a:ext cx="5097780" cy="1264013"/>
      </dsp:txXfrm>
    </dsp:sp>
    <dsp:sp modelId="{92415ADB-B494-491A-9EB6-1FD8E56950FF}">
      <dsp:nvSpPr>
        <dsp:cNvPr id="0" name=""/>
        <dsp:cNvSpPr/>
      </dsp:nvSpPr>
      <dsp:spPr>
        <a:xfrm>
          <a:off x="0" y="2529880"/>
          <a:ext cx="50977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59F20-22E1-4F26-9DCA-B60E0E92B296}">
      <dsp:nvSpPr>
        <dsp:cNvPr id="0" name=""/>
        <dsp:cNvSpPr/>
      </dsp:nvSpPr>
      <dsp:spPr>
        <a:xfrm>
          <a:off x="0" y="2529880"/>
          <a:ext cx="5097780" cy="1264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 err="1"/>
            <a:t>new_df</a:t>
          </a:r>
          <a:r>
            <a:rPr lang="en-US" sz="3000" b="0" i="0" kern="1200" dirty="0"/>
            <a:t> = </a:t>
          </a:r>
          <a:r>
            <a:rPr lang="en-US" sz="3000" b="0" i="0" kern="1200" dirty="0" err="1"/>
            <a:t>df.dropna</a:t>
          </a:r>
          <a:r>
            <a:rPr lang="en-US" sz="3000" b="0" i="0" kern="1200" dirty="0"/>
            <a:t>()</a:t>
          </a:r>
          <a:endParaRPr lang="en-US" sz="3000" kern="1200" dirty="0"/>
        </a:p>
      </dsp:txBody>
      <dsp:txXfrm>
        <a:off x="0" y="2529880"/>
        <a:ext cx="5097780" cy="12640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3AAC6-196D-4FD6-910A-A9E4C28D25C4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096A8-2D5A-44D5-A714-36934C57B5D3}">
      <dsp:nvSpPr>
        <dsp:cNvPr id="0" name=""/>
        <dsp:cNvSpPr/>
      </dsp:nvSpPr>
      <dsp:spPr>
        <a:xfrm>
          <a:off x="0" y="2700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To fill the null values we use the </a:t>
          </a:r>
          <a:r>
            <a:rPr lang="en-US" sz="3600" b="1" kern="1200" dirty="0" err="1"/>
            <a:t>fillna</a:t>
          </a:r>
          <a:r>
            <a:rPr lang="en-US" sz="3600" b="1" kern="1200" dirty="0"/>
            <a:t>() </a:t>
          </a:r>
          <a:r>
            <a:rPr lang="en-US" sz="3600" kern="1200" dirty="0"/>
            <a:t>method</a:t>
          </a:r>
        </a:p>
      </dsp:txBody>
      <dsp:txXfrm>
        <a:off x="0" y="2700"/>
        <a:ext cx="6291714" cy="1841777"/>
      </dsp:txXfrm>
    </dsp:sp>
    <dsp:sp modelId="{102E7A1B-D783-48B6-B8EB-7214A9ACE671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073E9-AA06-4988-B9B6-25CCE981BBB6}">
      <dsp:nvSpPr>
        <dsp:cNvPr id="0" name=""/>
        <dsp:cNvSpPr/>
      </dsp:nvSpPr>
      <dsp:spPr>
        <a:xfrm>
          <a:off x="0" y="1844478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This  method replaces the NULL values with a specified value</a:t>
          </a:r>
        </a:p>
      </dsp:txBody>
      <dsp:txXfrm>
        <a:off x="0" y="1844478"/>
        <a:ext cx="6291714" cy="1841777"/>
      </dsp:txXfrm>
    </dsp:sp>
    <dsp:sp modelId="{890FC119-514F-4958-B5D0-33489CF44015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96C0E-3FEA-46CF-96A7-BE79EFABE9F4}">
      <dsp:nvSpPr>
        <dsp:cNvPr id="0" name=""/>
        <dsp:cNvSpPr/>
      </dsp:nvSpPr>
      <dsp:spPr>
        <a:xfrm>
          <a:off x="0" y="3686256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General Syntax: </a:t>
          </a:r>
          <a:r>
            <a:rPr lang="en-US" sz="3600" i="1" kern="1200" dirty="0" err="1">
              <a:solidFill>
                <a:srgbClr val="00B0F0"/>
              </a:solidFill>
            </a:rPr>
            <a:t>dataframe</a:t>
          </a:r>
          <a:r>
            <a:rPr lang="en-US" sz="3600" kern="1200" dirty="0" err="1">
              <a:solidFill>
                <a:srgbClr val="00B0F0"/>
              </a:solidFill>
            </a:rPr>
            <a:t>.fillna</a:t>
          </a:r>
          <a:r>
            <a:rPr lang="en-US" sz="3600" kern="1200" dirty="0">
              <a:solidFill>
                <a:srgbClr val="00B0F0"/>
              </a:solidFill>
            </a:rPr>
            <a:t>(</a:t>
          </a:r>
          <a:r>
            <a:rPr lang="en-US" sz="3600" kern="1200" dirty="0"/>
            <a:t>value, method, axis, </a:t>
          </a:r>
          <a:r>
            <a:rPr lang="en-US" sz="3600" kern="1200" dirty="0" err="1"/>
            <a:t>inplace</a:t>
          </a:r>
          <a:r>
            <a:rPr lang="en-US" sz="3600" kern="1200" dirty="0"/>
            <a:t>, limit, downcast)</a:t>
          </a:r>
        </a:p>
      </dsp:txBody>
      <dsp:txXfrm>
        <a:off x="0" y="3686256"/>
        <a:ext cx="6291714" cy="18417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43398-492C-4CBA-907A-620A58F2F5E8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3303B-D2DE-4EDF-ABF2-27426912238D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Value</a:t>
          </a:r>
          <a:r>
            <a:rPr lang="en-US" sz="2000" b="0" i="0" kern="1200"/>
            <a:t>- this is the required, Specifies the value to replace the NULL values with</a:t>
          </a:r>
          <a:endParaRPr lang="en-US" sz="2000" kern="1200"/>
        </a:p>
      </dsp:txBody>
      <dsp:txXfrm>
        <a:off x="0" y="2124"/>
        <a:ext cx="10515600" cy="724514"/>
      </dsp:txXfrm>
    </dsp:sp>
    <dsp:sp modelId="{A689DE62-8787-442F-B9E9-24F25332EB24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168D3-6EC6-4C5D-97BE-A706285FF13F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inplace</a:t>
          </a:r>
          <a:r>
            <a:rPr lang="en-US" sz="2000" kern="1200"/>
            <a:t> – this is an optional Boolean parameter,  the </a:t>
          </a:r>
          <a:r>
            <a:rPr lang="en-US" sz="2000" b="0" i="0" kern="1200"/>
            <a:t>default is False. If True: the replacing is done on the current DataFrame. If False: returns a copy where the replacing is done.</a:t>
          </a:r>
          <a:endParaRPr lang="en-US" sz="2000" kern="1200"/>
        </a:p>
      </dsp:txBody>
      <dsp:txXfrm>
        <a:off x="0" y="726639"/>
        <a:ext cx="10515600" cy="724514"/>
      </dsp:txXfrm>
    </dsp:sp>
    <dsp:sp modelId="{CF28CB0D-5126-4A1B-8EC5-74146A813732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5013A-4BE6-4CEF-87AF-A6082B7B3C09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Limit</a:t>
          </a:r>
          <a:r>
            <a:rPr lang="en-US" sz="2000" kern="1200"/>
            <a:t>- this is an optional parameter, </a:t>
          </a:r>
          <a:r>
            <a:rPr lang="en-US" sz="2000" b="0" i="0" kern="1200"/>
            <a:t>default is None. Specifies the maximum number of NULL values to fill (if method is specified)</a:t>
          </a:r>
          <a:endParaRPr lang="en-US" sz="2000" kern="1200"/>
        </a:p>
      </dsp:txBody>
      <dsp:txXfrm>
        <a:off x="0" y="1451154"/>
        <a:ext cx="10515600" cy="724514"/>
      </dsp:txXfrm>
    </dsp:sp>
    <dsp:sp modelId="{588C353F-0B6D-4ECB-A9BC-25710CFDC630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8F1D2-5B96-4A6D-8CB7-C83725CEB9FB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Method-</a:t>
          </a:r>
          <a:r>
            <a:rPr lang="en-US" sz="2000" kern="1200" dirty="0"/>
            <a:t>is an optional parameter, </a:t>
          </a:r>
          <a:r>
            <a:rPr lang="en-US" sz="2000" b="0" i="0" kern="1200" dirty="0"/>
            <a:t>default None. Specifies the method to use when replacing such as </a:t>
          </a:r>
          <a:r>
            <a:rPr lang="en-US" sz="2000" b="0" i="0" kern="1200" dirty="0" err="1"/>
            <a:t>bfill,ffil,pad</a:t>
          </a:r>
          <a:r>
            <a:rPr lang="en-US" sz="2000" kern="1200" dirty="0"/>
            <a:t>, none etc.</a:t>
          </a:r>
        </a:p>
      </dsp:txBody>
      <dsp:txXfrm>
        <a:off x="0" y="2175669"/>
        <a:ext cx="10515600" cy="724514"/>
      </dsp:txXfrm>
    </dsp:sp>
    <dsp:sp modelId="{A43613AA-E13E-4AB8-A931-6BE2DE33CA92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8EA07-1759-46FA-8691-C12AA8BA68A6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Axis</a:t>
          </a:r>
          <a:r>
            <a:rPr lang="en-US" sz="2000" kern="1200"/>
            <a:t>- </a:t>
          </a:r>
          <a:r>
            <a:rPr lang="en-US" sz="2000" b="0" i="0" kern="1200"/>
            <a:t>Optional parameter, default 0. The axis to fill the NULL values along</a:t>
          </a:r>
          <a:endParaRPr lang="en-US" sz="2000" kern="1200"/>
        </a:p>
      </dsp:txBody>
      <dsp:txXfrm>
        <a:off x="0" y="2900183"/>
        <a:ext cx="10515600" cy="724514"/>
      </dsp:txXfrm>
    </dsp:sp>
    <dsp:sp modelId="{E7C12202-FDCA-4F2D-983C-84E60D640851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2197A-BF9F-46DC-8D8B-85429AD6BD40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Downcast</a:t>
          </a:r>
          <a:r>
            <a:rPr lang="en-US" sz="2000" b="0" i="0" kern="1200" dirty="0"/>
            <a:t>- optional parameter</a:t>
          </a:r>
          <a:r>
            <a:rPr lang="en-US" sz="2000" kern="1200" dirty="0"/>
            <a:t>,</a:t>
          </a:r>
          <a:r>
            <a:rPr lang="en-GB" sz="2000" kern="1200" dirty="0"/>
            <a:t> Convert filled values to a specific </a:t>
          </a:r>
          <a:r>
            <a:rPr lang="en-GB" sz="2000" kern="1200" dirty="0" err="1"/>
            <a:t>dtype</a:t>
          </a:r>
          <a:r>
            <a:rPr lang="en-GB" sz="2000" kern="1200" dirty="0"/>
            <a:t>. Either Dictionary or a string </a:t>
          </a:r>
          <a:r>
            <a:rPr lang="en-US" sz="2000" kern="1200" dirty="0"/>
            <a:t>  </a:t>
          </a:r>
          <a:r>
            <a:rPr lang="en-US" sz="2000" b="0" i="0" kern="1200" dirty="0"/>
            <a:t> </a:t>
          </a:r>
          <a:endParaRPr lang="en-US" sz="2000" kern="1200" dirty="0"/>
        </a:p>
      </dsp:txBody>
      <dsp:txXfrm>
        <a:off x="0" y="3624698"/>
        <a:ext cx="10515600" cy="7245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76046-569F-4D19-A8AC-A2F29BA3ADA7}">
      <dsp:nvSpPr>
        <dsp:cNvPr id="0" name=""/>
        <dsp:cNvSpPr/>
      </dsp:nvSpPr>
      <dsp:spPr>
        <a:xfrm>
          <a:off x="0" y="323400"/>
          <a:ext cx="5837750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 given column such as the amount applied in our dataset </a:t>
          </a:r>
        </a:p>
      </dsp:txBody>
      <dsp:txXfrm>
        <a:off x="36896" y="360296"/>
        <a:ext cx="5763958" cy="682028"/>
      </dsp:txXfrm>
    </dsp:sp>
    <dsp:sp modelId="{18473869-0CA2-4B5A-B64D-939E575A2BC6}">
      <dsp:nvSpPr>
        <dsp:cNvPr id="0" name=""/>
        <dsp:cNvSpPr/>
      </dsp:nvSpPr>
      <dsp:spPr>
        <a:xfrm>
          <a:off x="0" y="1133941"/>
          <a:ext cx="5837750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df</a:t>
          </a:r>
          <a:r>
            <a:rPr lang="en-US" sz="1900" b="0" i="0" kern="1200" baseline="0" dirty="0"/>
            <a:t>[“</a:t>
          </a:r>
          <a:r>
            <a:rPr lang="en-US" sz="1900" b="0" i="0" kern="1200" baseline="0" dirty="0" err="1"/>
            <a:t>AmountApplied</a:t>
          </a:r>
          <a:r>
            <a:rPr lang="en-US" sz="1900" b="0" i="0" kern="1200" baseline="0" dirty="0"/>
            <a:t>"].</a:t>
          </a:r>
          <a:r>
            <a:rPr lang="en-US" sz="1900" b="0" i="0" kern="1200" baseline="0" dirty="0" err="1"/>
            <a:t>fillna</a:t>
          </a:r>
          <a:r>
            <a:rPr lang="en-US" sz="1900" b="0" i="0" kern="1200" baseline="0" dirty="0"/>
            <a:t>( method </a:t>
          </a:r>
          <a:r>
            <a:rPr lang="en-US" sz="1900" b="1" i="0" kern="1200" baseline="0" dirty="0"/>
            <a:t>=</a:t>
          </a:r>
          <a:r>
            <a:rPr lang="en-US" sz="1900" b="0" i="0" kern="1200" baseline="0" dirty="0"/>
            <a:t>'</a:t>
          </a:r>
          <a:r>
            <a:rPr lang="en-US" sz="1900" b="0" i="0" kern="1200" baseline="0" dirty="0" err="1"/>
            <a:t>ffill</a:t>
          </a:r>
          <a:r>
            <a:rPr lang="en-US" sz="1900" b="0" i="0" kern="1200" baseline="0" dirty="0"/>
            <a:t>', limit </a:t>
          </a:r>
          <a:r>
            <a:rPr lang="en-US" sz="1900" b="1" i="0" kern="1200" baseline="0" dirty="0"/>
            <a:t>=</a:t>
          </a:r>
          <a:r>
            <a:rPr lang="en-US" sz="1900" b="0" i="0" kern="1200" baseline="0" dirty="0"/>
            <a:t> 1, </a:t>
          </a:r>
          <a:r>
            <a:rPr lang="en-US" sz="1900" b="0" i="0" kern="1200" baseline="0" dirty="0" err="1"/>
            <a:t>inplace</a:t>
          </a:r>
          <a:r>
            <a:rPr lang="en-US" sz="1900" b="0" i="0" kern="1200" baseline="0" dirty="0"/>
            <a:t> </a:t>
          </a:r>
          <a:r>
            <a:rPr lang="en-US" sz="1900" b="1" i="0" kern="1200" baseline="0" dirty="0"/>
            <a:t>=</a:t>
          </a:r>
          <a:r>
            <a:rPr lang="en-US" sz="1900" b="0" i="0" kern="1200" baseline="0" dirty="0"/>
            <a:t> True) </a:t>
          </a:r>
          <a:endParaRPr lang="en-US" sz="1900" kern="1200" dirty="0"/>
        </a:p>
      </dsp:txBody>
      <dsp:txXfrm>
        <a:off x="36896" y="1170837"/>
        <a:ext cx="5763958" cy="682028"/>
      </dsp:txXfrm>
    </dsp:sp>
    <dsp:sp modelId="{3B3171AB-08AB-45DA-973D-B87FF5B911D9}">
      <dsp:nvSpPr>
        <dsp:cNvPr id="0" name=""/>
        <dsp:cNvSpPr/>
      </dsp:nvSpPr>
      <dsp:spPr>
        <a:xfrm>
          <a:off x="0" y="1944481"/>
          <a:ext cx="5837750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This will only fill a single null with the previous row value incase of 2 or more consecutive nulls occurrence </a:t>
          </a:r>
        </a:p>
      </dsp:txBody>
      <dsp:txXfrm>
        <a:off x="36896" y="1981377"/>
        <a:ext cx="5763958" cy="6820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EAB19-57FB-4ECD-9EE1-8DAF0D58AE2C}">
      <dsp:nvSpPr>
        <dsp:cNvPr id="0" name=""/>
        <dsp:cNvSpPr/>
      </dsp:nvSpPr>
      <dsp:spPr>
        <a:xfrm>
          <a:off x="0" y="245456"/>
          <a:ext cx="11841480" cy="18603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 dirty="0"/>
            <a:t>To discover duplicates, we can use the duplicated() method. The method Returns True for every row that is a duplicate, </a:t>
          </a:r>
          <a:r>
            <a:rPr lang="en-US" sz="3000" b="0" i="0" kern="1200" baseline="0" dirty="0" err="1"/>
            <a:t>othwerwise</a:t>
          </a:r>
          <a:r>
            <a:rPr lang="en-US" sz="3000" b="0" i="0" kern="1200" baseline="0" dirty="0"/>
            <a:t> False. 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print(</a:t>
          </a:r>
          <a:r>
            <a:rPr lang="en-US" sz="3000" b="0" i="0" kern="1200" dirty="0" err="1"/>
            <a:t>df.duplicated</a:t>
          </a:r>
          <a:r>
            <a:rPr lang="en-US" sz="3000" b="0" i="0" kern="1200" dirty="0"/>
            <a:t>())</a:t>
          </a:r>
          <a:r>
            <a:rPr lang="en-US" sz="3000" b="0" i="0" kern="1200" baseline="0" dirty="0"/>
            <a:t> </a:t>
          </a:r>
          <a:endParaRPr lang="en-US" sz="3000" kern="1200" dirty="0"/>
        </a:p>
      </dsp:txBody>
      <dsp:txXfrm>
        <a:off x="90812" y="336268"/>
        <a:ext cx="11659856" cy="1678676"/>
      </dsp:txXfrm>
    </dsp:sp>
    <dsp:sp modelId="{1C4FF9D8-517C-48F8-8C9A-BB7FF2505F31}">
      <dsp:nvSpPr>
        <dsp:cNvPr id="0" name=""/>
        <dsp:cNvSpPr/>
      </dsp:nvSpPr>
      <dsp:spPr>
        <a:xfrm>
          <a:off x="0" y="2192156"/>
          <a:ext cx="11841480" cy="18603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000" kern="1200"/>
            <a:t>We can drop all the duplicates as follows </a:t>
          </a:r>
          <a:endParaRPr lang="en-US" sz="3000" kern="1200"/>
        </a:p>
      </dsp:txBody>
      <dsp:txXfrm>
        <a:off x="90812" y="2282968"/>
        <a:ext cx="11659856" cy="1678676"/>
      </dsp:txXfrm>
    </dsp:sp>
    <dsp:sp modelId="{7CC8071A-FB5F-4A29-BDD8-A5CF523FE5E4}">
      <dsp:nvSpPr>
        <dsp:cNvPr id="0" name=""/>
        <dsp:cNvSpPr/>
      </dsp:nvSpPr>
      <dsp:spPr>
        <a:xfrm>
          <a:off x="0" y="4052456"/>
          <a:ext cx="11841480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96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2300" i="1" kern="1200" dirty="0"/>
            <a:t>df_dup=df_dup.drop_duplicates(), or </a:t>
          </a:r>
          <a:r>
            <a:rPr lang="en-US" sz="2300" b="0" i="0" kern="1200" dirty="0" err="1"/>
            <a:t>df_dup.drop_duplicates</a:t>
          </a:r>
          <a:r>
            <a:rPr lang="en-US" sz="2300" b="0" i="0" kern="1200" dirty="0"/>
            <a:t>(</a:t>
          </a:r>
          <a:r>
            <a:rPr lang="en-US" sz="2300" b="0" i="0" kern="1200" dirty="0" err="1"/>
            <a:t>inplace</a:t>
          </a:r>
          <a:r>
            <a:rPr lang="en-US" sz="2300" b="0" i="0" kern="1200" dirty="0"/>
            <a:t> = True)</a:t>
          </a:r>
          <a:r>
            <a:rPr lang="da-DK" sz="2300" i="1" kern="1200" dirty="0"/>
            <a:t> </a:t>
          </a:r>
          <a:endParaRPr lang="en-US" sz="2300" kern="1200" dirty="0"/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a-DK" sz="2300" i="1" kern="1200" dirty="0"/>
            <a:t>print(df_dup.shape) </a:t>
          </a:r>
          <a:endParaRPr lang="en-US" sz="2300" kern="1200" dirty="0"/>
        </a:p>
      </dsp:txBody>
      <dsp:txXfrm>
        <a:off x="0" y="4052456"/>
        <a:ext cx="11841480" cy="8694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DE49C-5F00-42E8-A760-9A9A4A6E411A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30BC6-E773-4D9A-A535-2546E95F7EA6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After the conversion above, where the date was null or connerted to NAT(Null) we can drop the rows </a:t>
          </a:r>
        </a:p>
      </dsp:txBody>
      <dsp:txXfrm>
        <a:off x="696297" y="538547"/>
        <a:ext cx="4171627" cy="2590157"/>
      </dsp:txXfrm>
    </dsp:sp>
    <dsp:sp modelId="{CDF66238-B6EC-453F-9BB8-224F65510814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2DB86-E20B-4D4F-B4F1-D06D04DCD568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df.dropna(subset=[‘DisburmentDate'], inplace = True)</a:t>
          </a:r>
          <a:endParaRPr lang="en-US" sz="20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3130-74D6-A0A5-9317-69CC1922F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1CCA9-22B9-83CA-32AD-B12274EDC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4699B-AC51-A4B9-6674-9507405E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3495-4495-4006-B940-90EC01331A3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83CB6-E244-D710-1BCC-BC488AD1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48778-0C70-7135-2D0E-7E6FF14C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5B37-E771-4237-9983-1B7E04C3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9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D952-3211-7F69-1ED5-0EEC7C65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E7D24-21ED-A336-FB6A-63C1D5497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ED70F-40C8-7276-7705-33F61256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3495-4495-4006-B940-90EC01331A3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F6B7-C8F9-D638-E0CD-08991BEA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C80BF-9707-8492-3851-DDE48EF1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5B37-E771-4237-9983-1B7E04C3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20BBB-CC40-B3CB-87E8-F09367D9F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A410B-1FC4-A522-A420-90678DE35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C9A5F-6A80-07BA-9E28-6E906EC9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3495-4495-4006-B940-90EC01331A3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A301-B947-7D0F-333E-997D9B4C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4AE99-925E-41D8-5873-6D8B7181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5B37-E771-4237-9983-1B7E04C3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5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A401-CB5A-18F9-EE42-B764B871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0C58D-B058-D24E-3F20-28BE6FAD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D5BAC-F7BC-7298-E09E-46D0FDA4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3495-4495-4006-B940-90EC01331A3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98FBD-AA41-4734-AA16-1C4C7FBA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9556-CC72-8C5B-9837-BE9057D7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5B37-E771-4237-9983-1B7E04C3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4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9EF0-F8AB-A793-D4B6-5E08BC56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3F2C1-F394-7A63-BC2D-A059820B9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C0F1-ECAB-58D6-17C1-44654DD9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3495-4495-4006-B940-90EC01331A3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DCF46-D6C8-F25C-EC1C-328C2A35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FB609-AB7E-5874-1484-FED08361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5B37-E771-4237-9983-1B7E04C3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5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A946-CB42-A3C9-8771-E0A0D8DD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28BA4-C83B-F169-CC76-C6C398E4B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A9261-723F-E6B6-CF1A-D5FA5A6C8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0C5F7-7A1E-2301-C34E-DC136214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3495-4495-4006-B940-90EC01331A3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4AE2E-3484-4477-74A3-E92C69B1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B0837-891B-C753-1FD5-6A2D19C8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5B37-E771-4237-9983-1B7E04C3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0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A4C5-2D33-BDFD-1958-81EC73B6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C0B27-5EA8-EC20-5AAE-8B9A8507E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79B5-49D4-8BD6-5722-C0FEB22CE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E65F-70EF-4EAA-06B6-59BB9B8C0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CB371-B090-6CC6-8ADD-073E7FE02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C3878-9338-E637-36FF-AA4F644F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3495-4495-4006-B940-90EC01331A3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2F106-A68F-DB13-8E51-D7892F0B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B37F3-9941-8E26-11FD-D00493B0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5B37-E771-4237-9983-1B7E04C3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3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5824-AE92-1607-8F00-2B7F07B7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F7EE2-1C1D-5A46-C74F-83267F23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3495-4495-4006-B940-90EC01331A3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79501-B060-DE78-ECF7-F55D2DDA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8637D-DA45-D496-1F43-403239A3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5B37-E771-4237-9983-1B7E04C3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9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AE134-985E-772A-6EDE-9DC9A0F1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3495-4495-4006-B940-90EC01331A3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F8F57-134D-7E24-56B3-D67FF52A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BF2F-0157-4245-CAAA-71B4EA82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5B37-E771-4237-9983-1B7E04C3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1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F4F7-5D18-3C38-F36C-ACE64536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14A3-E13C-2657-4D8F-7F1695109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655DA-75DA-4CC3-0EEC-67FD41CBB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64229-8B0D-0DC7-68E4-EA520128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3495-4495-4006-B940-90EC01331A3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FE634-9974-7361-C67D-654608AF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6DCCC-F971-5DA6-3C8E-358EDA92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5B37-E771-4237-9983-1B7E04C3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0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20CC-2102-0593-4DD6-168B8D3E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7A2E1-E994-F41E-4AA5-36636A590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EDC24-EB6C-5C46-4B68-C4E5A6D6C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F2ACE-8AA3-D70A-DADB-D8318320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03495-4495-4006-B940-90EC01331A3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962D3-91E8-21DD-AB65-07C5C870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85188-EEA9-C88D-D43F-236D6DA5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5B37-E771-4237-9983-1B7E04C3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6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3D19C-BB8D-7129-3A02-9D89B9A6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F8B90-46C5-D82E-5AD7-0ADF299E1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6E48-2BF6-30A5-D9A4-B9F98512C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03495-4495-4006-B940-90EC01331A3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3223D-A38D-251B-FA40-55AB766BE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A9E87-8CD2-7457-F8D3-5A4E3948A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C5B37-E771-4237-9983-1B7E04C3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2.svg"/><Relationship Id="rId7" Type="http://schemas.openxmlformats.org/officeDocument/2006/relationships/diagramColors" Target="../diagrams/colors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FE13A-EA7A-561E-BA76-383A4700E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pPr algn="l"/>
            <a:r>
              <a:rPr lang="en-US" sz="4000"/>
              <a:t>Loading DataFrame from files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AAF1D-4DAE-3A51-9D08-EE3A37209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3" y="1842572"/>
            <a:ext cx="11714354" cy="31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5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C0E9D-61FD-8977-D9AE-F51ADE4C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 b="1" i="0">
                <a:effectLst/>
                <a:latin typeface="Lato" panose="020F0502020204030203" pitchFamily="34" charset="0"/>
              </a:rPr>
              <a:t>Rebuild Missing Data in DataFrame</a:t>
            </a:r>
            <a:endParaRPr lang="en-US" sz="3000"/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CBAC-0B78-3BDE-3000-8D96C1ACB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1900" b="0" i="0" dirty="0">
                <a:effectLst/>
                <a:latin typeface="Lato" panose="020F0502020204030203" pitchFamily="34" charset="0"/>
              </a:rPr>
              <a:t>To find missing Data in dataset we can use the following methods </a:t>
            </a:r>
          </a:p>
          <a:p>
            <a:pPr marL="457200" lvl="1" indent="0">
              <a:buNone/>
            </a:pPr>
            <a:r>
              <a:rPr lang="en-US" sz="1900" b="1" i="0" dirty="0">
                <a:effectLst/>
                <a:latin typeface="Lato" panose="020F0502020204030203" pitchFamily="34" charset="0"/>
              </a:rPr>
              <a:t>2</a:t>
            </a:r>
            <a:r>
              <a:rPr lang="en-US" sz="1900" b="1" i="0" dirty="0">
                <a:solidFill>
                  <a:srgbClr val="00B0F0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en-US" sz="1900" b="1" i="0" dirty="0" err="1">
                <a:solidFill>
                  <a:srgbClr val="00B0F0"/>
                </a:solidFill>
                <a:effectLst/>
                <a:latin typeface="Lato" panose="020F0502020204030203" pitchFamily="34" charset="0"/>
              </a:rPr>
              <a:t>isna</a:t>
            </a:r>
            <a:r>
              <a:rPr lang="en-US" sz="1900" b="1" i="0" dirty="0">
                <a:solidFill>
                  <a:srgbClr val="00B0F0"/>
                </a:solidFill>
                <a:effectLst/>
                <a:latin typeface="Lato" panose="020F0502020204030203" pitchFamily="34" charset="0"/>
              </a:rPr>
              <a:t>() function </a:t>
            </a:r>
            <a:r>
              <a:rPr lang="en-US" sz="1900" b="1" i="0" dirty="0">
                <a:effectLst/>
                <a:latin typeface="Lato" panose="020F0502020204030203" pitchFamily="34" charset="0"/>
              </a:rPr>
              <a:t>: </a:t>
            </a:r>
            <a:r>
              <a:rPr lang="en-US" sz="1900" b="0" i="0" dirty="0">
                <a:effectLst/>
                <a:latin typeface="Lato" panose="020F0502020204030203" pitchFamily="34" charset="0"/>
              </a:rPr>
              <a:t>This function provides the </a:t>
            </a:r>
            <a:r>
              <a:rPr lang="en-US" sz="1900" b="0" i="0" dirty="0" err="1">
                <a:effectLst/>
                <a:latin typeface="Lato" panose="020F0502020204030203" pitchFamily="34" charset="0"/>
              </a:rPr>
              <a:t>boolean</a:t>
            </a:r>
            <a:r>
              <a:rPr lang="en-US" sz="1900" b="0" i="0" dirty="0">
                <a:effectLst/>
                <a:latin typeface="Lato" panose="020F0502020204030203" pitchFamily="34" charset="0"/>
              </a:rPr>
              <a:t> value for the complete dataset to know if any null value is present or not.</a:t>
            </a:r>
            <a:endParaRPr lang="en-US" sz="1900" dirty="0">
              <a:latin typeface="Lato" panose="020F0502020204030203" pitchFamily="34" charset="0"/>
            </a:endParaRPr>
          </a:p>
          <a:p>
            <a:pPr marL="457200" lvl="1" indent="0">
              <a:buNone/>
            </a:pPr>
            <a:endParaRPr lang="en-US" sz="1900" b="0" i="0" dirty="0">
              <a:effectLst/>
              <a:latin typeface="Lato" panose="020F0502020204030203" pitchFamily="34" charset="0"/>
            </a:endParaRPr>
          </a:p>
          <a:p>
            <a:endParaRPr lang="en-US" sz="1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2D1BBA-5334-5A83-68E9-FBAD5019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96" y="2290936"/>
            <a:ext cx="8897416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1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C0E9D-61FD-8977-D9AE-F51ADE4C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i="0">
                <a:effectLst/>
                <a:latin typeface="Lato" panose="020F0502020204030203" pitchFamily="34" charset="0"/>
              </a:rPr>
              <a:t>Rebuild Missing Data in DataFrame</a:t>
            </a:r>
            <a:endParaRPr lang="en-US" sz="48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CBAC-0B78-3BDE-3000-8D96C1ACB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Lato" panose="020F0502020204030203" pitchFamily="34" charset="0"/>
              </a:rPr>
              <a:t>To find missing Data in dataset we can use the following methods 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Lato" panose="020F0502020204030203" pitchFamily="34" charset="0"/>
              </a:rPr>
              <a:t>3</a:t>
            </a:r>
            <a:r>
              <a:rPr lang="en-US" sz="2000" b="1" i="0" dirty="0">
                <a:solidFill>
                  <a:srgbClr val="00B0F0"/>
                </a:solidFill>
                <a:effectLst/>
                <a:latin typeface="Lato" panose="020F0502020204030203" pitchFamily="34" charset="0"/>
              </a:rPr>
              <a:t>. Using </a:t>
            </a:r>
            <a:r>
              <a:rPr lang="en-US" sz="2000" b="1" i="0" dirty="0" err="1">
                <a:solidFill>
                  <a:srgbClr val="00B0F0"/>
                </a:solidFill>
                <a:effectLst/>
                <a:latin typeface="Lato" panose="020F0502020204030203" pitchFamily="34" charset="0"/>
              </a:rPr>
              <a:t>isna</a:t>
            </a:r>
            <a:r>
              <a:rPr lang="en-US" sz="2000" b="1" i="0" dirty="0">
                <a:solidFill>
                  <a:srgbClr val="00B0F0"/>
                </a:solidFill>
                <a:effectLst/>
                <a:latin typeface="Lato" panose="020F0502020204030203" pitchFamily="34" charset="0"/>
              </a:rPr>
              <a:t>().any() function </a:t>
            </a:r>
            <a:r>
              <a:rPr lang="en-US" sz="2000" b="1" i="0" dirty="0">
                <a:effectLst/>
                <a:latin typeface="Lato" panose="020F0502020204030203" pitchFamily="34" charset="0"/>
              </a:rPr>
              <a:t>: </a:t>
            </a:r>
            <a:r>
              <a:rPr lang="en-US" sz="2000" b="0" i="0" dirty="0">
                <a:effectLst/>
                <a:latin typeface="Lato" panose="020F0502020204030203" pitchFamily="34" charset="0"/>
              </a:rPr>
              <a:t>This function also gives a </a:t>
            </a:r>
            <a:r>
              <a:rPr lang="en-US" sz="2000" b="0" i="0" dirty="0" err="1">
                <a:effectLst/>
                <a:latin typeface="Lato" panose="020F0502020204030203" pitchFamily="34" charset="0"/>
              </a:rPr>
              <a:t>boolean</a:t>
            </a:r>
            <a:r>
              <a:rPr lang="en-US" sz="2000" b="0" i="0" dirty="0">
                <a:effectLst/>
                <a:latin typeface="Lato" panose="020F0502020204030203" pitchFamily="34" charset="0"/>
              </a:rPr>
              <a:t> value if any null value is present or not, but it gives results column-wise, not in tabular format.</a:t>
            </a:r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C8FDDE-A29E-20CF-66D9-200D57D8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914750"/>
            <a:ext cx="5150277" cy="285325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C0E9D-61FD-8977-D9AE-F51ADE4C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4000" b="1" i="0">
                <a:effectLst/>
                <a:latin typeface="Lato" panose="020F0502020204030203" pitchFamily="34" charset="0"/>
              </a:rPr>
              <a:t>Rebuild Missing Data in DataFrame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CBAC-0B78-3BDE-3000-8D96C1ACB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r>
              <a:rPr lang="en-US" sz="1700" b="0" i="0" dirty="0">
                <a:effectLst/>
                <a:latin typeface="Lato" panose="020F0502020204030203" pitchFamily="34" charset="0"/>
              </a:rPr>
              <a:t>To find missing Data in dataset we can use the following methods </a:t>
            </a:r>
          </a:p>
          <a:p>
            <a:pPr marL="457200" lvl="1" indent="0">
              <a:buNone/>
            </a:pPr>
            <a:r>
              <a:rPr lang="en-US" sz="1700" b="1" dirty="0">
                <a:latin typeface="Lato" panose="020F0502020204030203" pitchFamily="34" charset="0"/>
              </a:rPr>
              <a:t>4</a:t>
            </a:r>
            <a:r>
              <a:rPr lang="en-US" sz="1700" b="1" i="0" dirty="0">
                <a:effectLst/>
                <a:latin typeface="Lato" panose="020F0502020204030203" pitchFamily="34" charset="0"/>
              </a:rPr>
              <a:t>. </a:t>
            </a:r>
            <a:r>
              <a:rPr lang="en-US" sz="2000" b="1" i="0" dirty="0">
                <a:solidFill>
                  <a:srgbClr val="00B0F0"/>
                </a:solidFill>
                <a:effectLst/>
                <a:latin typeface="Garamond" panose="02020404030301010803" pitchFamily="18" charset="0"/>
              </a:rPr>
              <a:t>Using  </a:t>
            </a:r>
            <a:r>
              <a:rPr lang="en-US" sz="2000" b="1" i="0" dirty="0" err="1">
                <a:solidFill>
                  <a:srgbClr val="00B0F0"/>
                </a:solidFill>
                <a:effectLst/>
                <a:latin typeface="Garamond" panose="02020404030301010803" pitchFamily="18" charset="0"/>
              </a:rPr>
              <a:t>isna</a:t>
            </a:r>
            <a:r>
              <a:rPr lang="en-US" sz="2000" b="1" i="0" dirty="0">
                <a:solidFill>
                  <a:srgbClr val="00B0F0"/>
                </a:solidFill>
                <a:effectLst/>
                <a:latin typeface="Garamond" panose="02020404030301010803" pitchFamily="18" charset="0"/>
              </a:rPr>
              <a:t>(). sum() function </a:t>
            </a:r>
            <a:r>
              <a:rPr lang="en-US" sz="1700" b="1" i="0" dirty="0">
                <a:solidFill>
                  <a:srgbClr val="00B0F0"/>
                </a:solidFill>
                <a:effectLst/>
                <a:latin typeface="Lato" panose="020F0502020204030203" pitchFamily="34" charset="0"/>
              </a:rPr>
              <a:t>: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This function gives the sum of the null values present in the dataset column-wise.</a:t>
            </a:r>
            <a:endParaRPr lang="en-US" sz="17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CD57AD-BAC3-68C8-2DF0-FE3B51345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36" y="2405149"/>
            <a:ext cx="8848629" cy="3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6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2264C-31B3-3873-B3B3-FE1AC0DF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Removing empty cells 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E23F823C-6649-5617-9AD1-7B3F345DC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223343"/>
              </p:ext>
            </p:extLst>
          </p:nvPr>
        </p:nvGraphicFramePr>
        <p:xfrm>
          <a:off x="838200" y="2177456"/>
          <a:ext cx="5097780" cy="3795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790755-4718-4D88-6025-5D9418C405FF}"/>
              </a:ext>
            </a:extLst>
          </p:cNvPr>
          <p:cNvSpPr txBox="1"/>
          <p:nvPr/>
        </p:nvSpPr>
        <p:spPr>
          <a:xfrm>
            <a:off x="6256020" y="2177456"/>
            <a:ext cx="5097780" cy="2180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By default,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dropna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() method returns a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</a:rPr>
              <a:t>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DataFrame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, and will not change the original.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If you want to change the original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DataFrame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, use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inplace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= True argument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0B0F0"/>
                </a:solidFill>
                <a:effectLst/>
              </a:rPr>
              <a:t>df.dropna</a:t>
            </a:r>
            <a:r>
              <a:rPr lang="en-US" sz="2400" b="0" i="0" dirty="0">
                <a:solidFill>
                  <a:srgbClr val="00B0F0"/>
                </a:solidFill>
                <a:effectLst/>
              </a:rPr>
              <a:t>(</a:t>
            </a:r>
            <a:r>
              <a:rPr lang="en-US" sz="2400" b="0" i="0" dirty="0" err="1">
                <a:solidFill>
                  <a:srgbClr val="00B0F0"/>
                </a:solidFill>
                <a:effectLst/>
              </a:rPr>
              <a:t>inplace</a:t>
            </a:r>
            <a:r>
              <a:rPr lang="en-US" sz="2400" b="0" i="0" dirty="0">
                <a:solidFill>
                  <a:srgbClr val="00B0F0"/>
                </a:solidFill>
                <a:effectLst/>
              </a:rPr>
              <a:t> = True)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5560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C0E9D-61FD-8977-D9AE-F51ADE4C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4100" b="1" i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Rebuild Missing Data in DataFrame</a:t>
            </a:r>
            <a:endParaRPr lang="en-US" sz="4100">
              <a:solidFill>
                <a:srgbClr val="FFFFFF"/>
              </a:solidFill>
            </a:endParaRPr>
          </a:p>
        </p:txBody>
      </p:sp>
      <p:graphicFrame>
        <p:nvGraphicFramePr>
          <p:cNvPr id="78" name="Content Placeholder 2">
            <a:extLst>
              <a:ext uri="{FF2B5EF4-FFF2-40B4-BE49-F238E27FC236}">
                <a16:creationId xmlns:a16="http://schemas.microsoft.com/office/drawing/2014/main" id="{94F966D0-6456-7A2E-0833-3502468D58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225026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525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A blue and green swirly pattern&#10;&#10;Description automatically generated">
            <a:extLst>
              <a:ext uri="{FF2B5EF4-FFF2-40B4-BE49-F238E27FC236}">
                <a16:creationId xmlns:a16="http://schemas.microsoft.com/office/drawing/2014/main" id="{5CAA7509-E43E-C2E1-0CC4-00858D7DAD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9091" r="9091"/>
          <a:stretch/>
        </p:blipFill>
        <p:spPr>
          <a:xfrm>
            <a:off x="20" y="45988"/>
            <a:ext cx="12191980" cy="6857990"/>
          </a:xfrm>
          <a:prstGeom prst="rect">
            <a:avLst/>
          </a:prstGeom>
        </p:spPr>
      </p:pic>
      <p:sp>
        <p:nvSpPr>
          <p:cNvPr id="78" name="Rectangle 75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C0E9D-61FD-8977-D9AE-F51ADE4C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Lato" panose="020F0502020204030203" pitchFamily="34" charset="0"/>
              </a:rPr>
              <a:t>Rebuild Missing Data in </a:t>
            </a:r>
            <a:r>
              <a:rPr lang="en-US" b="1" i="0" dirty="0" err="1">
                <a:effectLst/>
                <a:latin typeface="Lato" panose="020F0502020204030203" pitchFamily="34" charset="0"/>
              </a:rPr>
              <a:t>DataFrame</a:t>
            </a:r>
            <a:endParaRPr lang="en-US" dirty="0"/>
          </a:p>
        </p:txBody>
      </p:sp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A7144BE8-0998-9E87-E8D5-AE321D000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9836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8902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A0BB-5E9B-9849-29BD-66D58142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B6B8-0CEF-17DB-D9F8-1CF402295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366"/>
            <a:ext cx="10515600" cy="5633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i="1" dirty="0"/>
              <a:t>import pandas as pd</a:t>
            </a:r>
          </a:p>
          <a:p>
            <a:pPr marL="0" indent="0">
              <a:buNone/>
            </a:pPr>
            <a:r>
              <a:rPr lang="en-US" sz="1100" i="1" dirty="0"/>
              <a:t>import </a:t>
            </a:r>
            <a:r>
              <a:rPr lang="en-US" sz="1100" i="1" dirty="0" err="1"/>
              <a:t>numpy</a:t>
            </a:r>
            <a:r>
              <a:rPr lang="en-US" sz="1100" i="1" dirty="0"/>
              <a:t> as np</a:t>
            </a:r>
          </a:p>
          <a:p>
            <a:pPr marL="0" indent="0">
              <a:buNone/>
            </a:pPr>
            <a:endParaRPr lang="en-US" sz="1100" i="1" dirty="0"/>
          </a:p>
          <a:p>
            <a:pPr marL="0" indent="0">
              <a:buNone/>
            </a:pPr>
            <a:r>
              <a:rPr lang="en-US" sz="1100" i="1" dirty="0"/>
              <a:t># Creating a sample </a:t>
            </a:r>
            <a:r>
              <a:rPr lang="en-US" sz="1100" i="1" dirty="0" err="1"/>
              <a:t>DataFrame</a:t>
            </a:r>
            <a:endParaRPr lang="en-US" sz="1100" i="1" dirty="0"/>
          </a:p>
          <a:p>
            <a:pPr marL="0" indent="0">
              <a:buNone/>
            </a:pPr>
            <a:r>
              <a:rPr lang="en-US" sz="1100" i="1" dirty="0" err="1"/>
              <a:t>df</a:t>
            </a:r>
            <a:r>
              <a:rPr lang="en-US" sz="1100" i="1" dirty="0"/>
              <a:t> = </a:t>
            </a:r>
            <a:r>
              <a:rPr lang="en-US" sz="1100" i="1" dirty="0" err="1"/>
              <a:t>pd.DataFrame</a:t>
            </a:r>
            <a:r>
              <a:rPr lang="en-US" sz="1100" i="1" dirty="0"/>
              <a:t>({</a:t>
            </a:r>
          </a:p>
          <a:p>
            <a:pPr marL="0" indent="0">
              <a:buNone/>
            </a:pPr>
            <a:r>
              <a:rPr lang="en-US" sz="1100" i="1" dirty="0"/>
              <a:t>    'A': [1, </a:t>
            </a:r>
            <a:r>
              <a:rPr lang="en-US" sz="1100" i="1" dirty="0" err="1"/>
              <a:t>np.nan</a:t>
            </a:r>
            <a:r>
              <a:rPr lang="en-US" sz="1100" i="1" dirty="0"/>
              <a:t>, 3, </a:t>
            </a:r>
            <a:r>
              <a:rPr lang="en-US" sz="1100" i="1" dirty="0" err="1"/>
              <a:t>np.nan</a:t>
            </a:r>
            <a:r>
              <a:rPr lang="en-US" sz="1100" i="1" dirty="0"/>
              <a:t>],</a:t>
            </a:r>
          </a:p>
          <a:p>
            <a:pPr marL="0" indent="0">
              <a:buNone/>
            </a:pPr>
            <a:r>
              <a:rPr lang="en-US" sz="1100" i="1" dirty="0"/>
              <a:t>    'B': [4, 5, </a:t>
            </a:r>
            <a:r>
              <a:rPr lang="en-US" sz="1100" i="1" dirty="0" err="1"/>
              <a:t>np.nan</a:t>
            </a:r>
            <a:r>
              <a:rPr lang="en-US" sz="1100" i="1" dirty="0"/>
              <a:t>, 7]</a:t>
            </a:r>
          </a:p>
          <a:p>
            <a:pPr marL="0" indent="0">
              <a:buNone/>
            </a:pPr>
            <a:r>
              <a:rPr lang="en-US" sz="1100" i="1" dirty="0"/>
              <a:t>})</a:t>
            </a:r>
          </a:p>
          <a:p>
            <a:pPr marL="0" indent="0">
              <a:buNone/>
            </a:pPr>
            <a:r>
              <a:rPr lang="en-US" sz="1100" i="1" dirty="0"/>
              <a:t>print(</a:t>
            </a:r>
            <a:r>
              <a:rPr lang="en-US" sz="1100" i="1" dirty="0" err="1"/>
              <a:t>df</a:t>
            </a:r>
            <a:r>
              <a:rPr lang="en-US" sz="1100" i="1" dirty="0"/>
              <a:t>)</a:t>
            </a:r>
          </a:p>
          <a:p>
            <a:pPr marL="0" indent="0">
              <a:buNone/>
            </a:pPr>
            <a:r>
              <a:rPr lang="en-US" sz="1100" i="1" dirty="0"/>
              <a:t># Fill </a:t>
            </a:r>
            <a:r>
              <a:rPr lang="en-US" sz="1100" i="1" dirty="0" err="1"/>
              <a:t>NaNs</a:t>
            </a:r>
            <a:r>
              <a:rPr lang="en-US" sz="1100" i="1" dirty="0"/>
              <a:t> with a specific value</a:t>
            </a:r>
          </a:p>
          <a:p>
            <a:pPr marL="0" indent="0">
              <a:buNone/>
            </a:pPr>
            <a:r>
              <a:rPr lang="en-US" sz="1100" i="1" dirty="0" err="1"/>
              <a:t>df_filled</a:t>
            </a:r>
            <a:r>
              <a:rPr lang="en-US" sz="1100" i="1" dirty="0"/>
              <a:t> = </a:t>
            </a:r>
            <a:r>
              <a:rPr lang="en-US" sz="1100" i="1" dirty="0" err="1"/>
              <a:t>df.fillna</a:t>
            </a:r>
            <a:r>
              <a:rPr lang="en-US" sz="1100" i="1" dirty="0"/>
              <a:t>(0)</a:t>
            </a:r>
          </a:p>
          <a:p>
            <a:pPr marL="0" indent="0">
              <a:buNone/>
            </a:pPr>
            <a:r>
              <a:rPr lang="en-US" sz="1100" i="1" dirty="0"/>
              <a:t>print(</a:t>
            </a:r>
            <a:r>
              <a:rPr lang="en-US" sz="1100" i="1" dirty="0" err="1"/>
              <a:t>df_filled</a:t>
            </a:r>
            <a:r>
              <a:rPr lang="en-US" sz="1100" i="1" dirty="0"/>
              <a:t>)</a:t>
            </a:r>
          </a:p>
          <a:p>
            <a:pPr marL="0" indent="0">
              <a:buNone/>
            </a:pPr>
            <a:endParaRPr lang="en-US" sz="1100" i="1" dirty="0"/>
          </a:p>
          <a:p>
            <a:pPr marL="0" indent="0">
              <a:buNone/>
            </a:pPr>
            <a:r>
              <a:rPr lang="en-US" sz="1100" i="1" dirty="0"/>
              <a:t># Fill </a:t>
            </a:r>
            <a:r>
              <a:rPr lang="en-US" sz="1100" i="1" dirty="0" err="1"/>
              <a:t>NaNs</a:t>
            </a:r>
            <a:r>
              <a:rPr lang="en-US" sz="1100" i="1" dirty="0"/>
              <a:t> using forward fill method</a:t>
            </a:r>
          </a:p>
          <a:p>
            <a:pPr marL="0" indent="0">
              <a:buNone/>
            </a:pPr>
            <a:r>
              <a:rPr lang="en-US" sz="1100" i="1" dirty="0" err="1"/>
              <a:t>df_filled_ffill</a:t>
            </a:r>
            <a:r>
              <a:rPr lang="en-US" sz="1100" i="1" dirty="0"/>
              <a:t> = </a:t>
            </a:r>
            <a:r>
              <a:rPr lang="en-US" sz="1100" i="1" dirty="0" err="1"/>
              <a:t>df.fillna</a:t>
            </a:r>
            <a:r>
              <a:rPr lang="en-US" sz="1100" i="1" dirty="0"/>
              <a:t>(method='</a:t>
            </a:r>
            <a:r>
              <a:rPr lang="en-US" sz="1100" i="1" dirty="0" err="1"/>
              <a:t>ffill</a:t>
            </a:r>
            <a:r>
              <a:rPr lang="en-US" sz="1100" i="1" dirty="0"/>
              <a:t>')</a:t>
            </a:r>
          </a:p>
          <a:p>
            <a:pPr marL="0" indent="0">
              <a:buNone/>
            </a:pPr>
            <a:r>
              <a:rPr lang="en-US" sz="1100" i="1" dirty="0"/>
              <a:t>print(</a:t>
            </a:r>
            <a:r>
              <a:rPr lang="en-US" sz="1100" i="1" dirty="0" err="1"/>
              <a:t>df_filled_ffill</a:t>
            </a:r>
            <a:r>
              <a:rPr lang="en-US" sz="1100" i="1" dirty="0"/>
              <a:t>)</a:t>
            </a:r>
          </a:p>
          <a:p>
            <a:pPr marL="0" indent="0">
              <a:buNone/>
            </a:pPr>
            <a:endParaRPr lang="en-US" sz="1100" i="1" dirty="0"/>
          </a:p>
          <a:p>
            <a:pPr marL="0" indent="0">
              <a:buNone/>
            </a:pPr>
            <a:r>
              <a:rPr lang="en-US" sz="1100" i="1" dirty="0"/>
              <a:t># Fill </a:t>
            </a:r>
            <a:r>
              <a:rPr lang="en-US" sz="1100" i="1" dirty="0" err="1"/>
              <a:t>NaNs</a:t>
            </a:r>
            <a:r>
              <a:rPr lang="en-US" sz="1100" i="1" dirty="0"/>
              <a:t> along columns with a limit of 1</a:t>
            </a:r>
          </a:p>
          <a:p>
            <a:pPr marL="0" indent="0">
              <a:buNone/>
            </a:pPr>
            <a:r>
              <a:rPr lang="en-US" sz="1100" i="1" dirty="0" err="1"/>
              <a:t>df_filled_limit</a:t>
            </a:r>
            <a:r>
              <a:rPr lang="en-US" sz="1100" i="1" dirty="0"/>
              <a:t> = </a:t>
            </a:r>
            <a:r>
              <a:rPr lang="en-US" sz="1100" i="1" dirty="0" err="1"/>
              <a:t>df.fillna</a:t>
            </a:r>
            <a:r>
              <a:rPr lang="en-US" sz="1100" i="1" dirty="0"/>
              <a:t>(method='</a:t>
            </a:r>
            <a:r>
              <a:rPr lang="en-US" sz="1100" i="1" dirty="0" err="1"/>
              <a:t>bfill</a:t>
            </a:r>
            <a:r>
              <a:rPr lang="en-US" sz="1100" i="1" dirty="0"/>
              <a:t>', limit=1)</a:t>
            </a:r>
          </a:p>
          <a:p>
            <a:pPr marL="0" indent="0">
              <a:buNone/>
            </a:pPr>
            <a:r>
              <a:rPr lang="en-US" sz="1100" i="1" dirty="0"/>
              <a:t>print(</a:t>
            </a:r>
            <a:r>
              <a:rPr lang="en-US" sz="1100" i="1" dirty="0" err="1"/>
              <a:t>df_filled_limit</a:t>
            </a:r>
            <a:r>
              <a:rPr lang="en-US" sz="1100" i="1" dirty="0"/>
              <a:t>)</a:t>
            </a:r>
          </a:p>
          <a:p>
            <a:pPr marL="0" indent="0">
              <a:buNone/>
            </a:pPr>
            <a:endParaRPr lang="en-US" sz="1100" i="1" dirty="0"/>
          </a:p>
          <a:p>
            <a:pPr marL="0" indent="0">
              <a:buNone/>
            </a:pPr>
            <a:endParaRPr lang="en-US" sz="1100" i="1" dirty="0"/>
          </a:p>
          <a:p>
            <a:pPr marL="0" indent="0">
              <a:buNone/>
            </a:pP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735961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77CA-AF78-0BD8-0DB2-798FBBBC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effectLst/>
                <a:latin typeface="Lato" panose="020F0502020204030203" pitchFamily="34" charset="0"/>
              </a:rPr>
              <a:t>Rebuild Missing Data in </a:t>
            </a:r>
            <a:r>
              <a:rPr lang="en-US" sz="4400" b="1" i="0" dirty="0" err="1">
                <a:effectLst/>
                <a:latin typeface="Lato" panose="020F0502020204030203" pitchFamily="34" charset="0"/>
              </a:rPr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2A0C-4012-D956-CF54-81A843D9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Fill all nulls with a specified value </a:t>
            </a:r>
          </a:p>
          <a:p>
            <a:pPr lvl="1"/>
            <a:r>
              <a:rPr lang="en-US" sz="2800" b="0" i="0" dirty="0" err="1">
                <a:solidFill>
                  <a:srgbClr val="00B0F0"/>
                </a:solidFill>
                <a:effectLst/>
                <a:latin typeface="Garamond" panose="02020404030301010803" pitchFamily="18" charset="0"/>
              </a:rPr>
              <a:t>newdf</a:t>
            </a:r>
            <a:r>
              <a:rPr lang="en-US" sz="2800" b="0" i="0" dirty="0">
                <a:solidFill>
                  <a:srgbClr val="00B0F0"/>
                </a:solidFill>
                <a:effectLst/>
                <a:latin typeface="Garamond" panose="02020404030301010803" pitchFamily="18" charset="0"/>
              </a:rPr>
              <a:t> = </a:t>
            </a:r>
            <a:r>
              <a:rPr lang="en-US" sz="2800" b="0" i="0" dirty="0" err="1">
                <a:solidFill>
                  <a:srgbClr val="00B0F0"/>
                </a:solidFill>
                <a:effectLst/>
                <a:latin typeface="Garamond" panose="02020404030301010803" pitchFamily="18" charset="0"/>
              </a:rPr>
              <a:t>df.fillna</a:t>
            </a:r>
            <a:r>
              <a:rPr lang="en-US" sz="2800" b="0" i="0" dirty="0">
                <a:solidFill>
                  <a:srgbClr val="00B0F0"/>
                </a:solidFill>
                <a:effectLst/>
                <a:latin typeface="Garamond" panose="02020404030301010803" pitchFamily="18" charset="0"/>
              </a:rPr>
              <a:t>(</a:t>
            </a:r>
            <a:r>
              <a:rPr lang="en-US" sz="2800" dirty="0">
                <a:solidFill>
                  <a:srgbClr val="00B0F0"/>
                </a:solidFill>
                <a:latin typeface="Garamond" panose="02020404030301010803" pitchFamily="18" charset="0"/>
              </a:rPr>
              <a:t>10</a:t>
            </a:r>
            <a:r>
              <a:rPr lang="en-US" sz="2800" b="0" i="0" dirty="0">
                <a:solidFill>
                  <a:srgbClr val="00B0F0"/>
                </a:solidFill>
                <a:effectLst/>
                <a:latin typeface="Garamond" panose="02020404030301010803" pitchFamily="18" charset="0"/>
              </a:rPr>
              <a:t>)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all nulls are filled with 10</a:t>
            </a:r>
          </a:p>
          <a:p>
            <a:pPr lvl="1"/>
            <a:endParaRPr lang="en-US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df.fillna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130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This will not create a new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dataframe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because of the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inplace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parameter</a:t>
            </a:r>
            <a:endParaRPr lang="en-US" sz="2800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endParaRPr lang="en-US" sz="2800" b="0" i="0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35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77CA-AF78-0BD8-0DB2-798FBBBC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effectLst/>
                <a:latin typeface="Lato" panose="020F0502020204030203" pitchFamily="34" charset="0"/>
              </a:rPr>
              <a:t>Rebuild Missing Data in </a:t>
            </a:r>
            <a:r>
              <a:rPr lang="en-US" sz="4400" b="1" i="0" dirty="0" err="1">
                <a:effectLst/>
                <a:latin typeface="Lato" panose="020F0502020204030203" pitchFamily="34" charset="0"/>
              </a:rPr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2A0C-4012-D956-CF54-81A843D9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Replace Only For Specified Columns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“ProductName"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7166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77CA-AF78-0BD8-0DB2-798FBBBC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75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effectLst/>
                <a:latin typeface="Lato" panose="020F0502020204030203" pitchFamily="34" charset="0"/>
              </a:rPr>
              <a:t>Rebuild Missing Data in </a:t>
            </a:r>
            <a:r>
              <a:rPr lang="en-US" sz="4400" b="1" i="0" dirty="0" err="1">
                <a:effectLst/>
                <a:latin typeface="Lato" panose="020F0502020204030203" pitchFamily="34" charset="0"/>
              </a:rPr>
              <a:t>DataFrame</a:t>
            </a:r>
            <a:r>
              <a:rPr lang="en-US" sz="4400" b="1" i="0" dirty="0">
                <a:effectLst/>
                <a:latin typeface="Lato" panose="020F0502020204030203" pitchFamily="34" charset="0"/>
              </a:rPr>
              <a:t>: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ffill</a:t>
            </a:r>
            <a:r>
              <a:rPr lang="en-US" b="0" i="0" dirty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() Method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2A0C-4012-D956-CF54-81A843D9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0" i="0" dirty="0" err="1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ffill</a:t>
            </a:r>
            <a:r>
              <a:rPr lang="en-US" b="0" i="0" dirty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() Method 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This method is used to 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eplace NULL values with the value from the previous row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(or previous column, if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parameter is set 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'columns'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df.ffill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General syntax is </a:t>
            </a:r>
            <a:r>
              <a:rPr lang="en-US" b="0" i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dataframe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.ffill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(axis,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inplace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 limit, downcast)</a:t>
            </a:r>
            <a:endParaRPr lang="en-US" b="0" i="0" dirty="0">
              <a:solidFill>
                <a:srgbClr val="000000"/>
              </a:solidFill>
              <a:effectLst/>
              <a:highlight>
                <a:srgbClr val="00FF00"/>
              </a:highlight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All parameters are optional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517"/>
          </a:xfrm>
        </p:spPr>
        <p:txBody>
          <a:bodyPr/>
          <a:lstStyle/>
          <a:p>
            <a:pPr algn="ctr"/>
            <a:r>
              <a:rPr lang="en-US" dirty="0"/>
              <a:t>Reading data from a CSV file</a:t>
            </a:r>
          </a:p>
        </p:txBody>
      </p:sp>
      <p:sp>
        <p:nvSpPr>
          <p:cNvPr id="10" name="Bent-Up Arrow 9"/>
          <p:cNvSpPr/>
          <p:nvPr/>
        </p:nvSpPr>
        <p:spPr>
          <a:xfrm flipV="1">
            <a:off x="4425941" y="1645304"/>
            <a:ext cx="1130595" cy="903768"/>
          </a:xfrm>
          <a:prstGeom prst="bentUpArrow">
            <a:avLst>
              <a:gd name="adj1" fmla="val 25000"/>
              <a:gd name="adj2" fmla="val 28175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6" y="1254642"/>
            <a:ext cx="3896543" cy="3086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941" y="2654720"/>
            <a:ext cx="74009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37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0385-3343-F589-49BE-539783E4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i="0" dirty="0">
                <a:effectLst/>
                <a:latin typeface="Lato" panose="020F0502020204030203" pitchFamily="34" charset="0"/>
              </a:rPr>
              <a:t>Rebuild Missing Data in </a:t>
            </a:r>
            <a:r>
              <a:rPr lang="en-US" sz="4000" b="1" i="0" dirty="0" err="1">
                <a:effectLst/>
                <a:latin typeface="Lato" panose="020F0502020204030203" pitchFamily="34" charset="0"/>
              </a:rPr>
              <a:t>DataFrame</a:t>
            </a:r>
            <a:br>
              <a:rPr lang="en-US" sz="4000" b="1" i="0" dirty="0">
                <a:effectLst/>
                <a:latin typeface="Lato" panose="020F0502020204030203" pitchFamily="34" charset="0"/>
              </a:rPr>
            </a:br>
            <a:r>
              <a:rPr lang="en-US" sz="4000" b="1" i="0" dirty="0">
                <a:effectLst/>
                <a:latin typeface="Lato" panose="020F0502020204030203" pitchFamily="34" charset="0"/>
              </a:rPr>
              <a:t>fill with 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Mean, Median, or Mode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3148-3FCB-B0CC-5BC6-0BB4F8B4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Replace Using Mean, Median, or Mode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AmountApplied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].mean()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AmountApplied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OR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AmountApplied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].median()</a:t>
            </a:r>
          </a:p>
          <a:p>
            <a:pPr marL="457200" lvl="1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AmountApplied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AmountApplied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].mode()[0]</a:t>
            </a:r>
          </a:p>
          <a:p>
            <a:pPr marL="457200" lvl="1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AmountApplied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21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9">
            <a:extLst>
              <a:ext uri="{FF2B5EF4-FFF2-40B4-BE49-F238E27FC236}">
                <a16:creationId xmlns:a16="http://schemas.microsoft.com/office/drawing/2014/main" id="{D4C74C1C-EF2E-40CF-A712-656E694E6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C77CA-AF78-0BD8-0DB2-798FBBBC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83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sz="3700" b="1" i="0">
                <a:effectLst/>
                <a:latin typeface="Lato" panose="020F0502020204030203" pitchFamily="34" charset="0"/>
              </a:rPr>
              <a:t>Rebuild Missing Data in DataFrame: </a:t>
            </a:r>
            <a:r>
              <a:rPr lang="en-US" sz="3700" b="0" i="0">
                <a:effectLst/>
                <a:latin typeface="Segoe UI" panose="020B0502040204020203" pitchFamily="34" charset="0"/>
              </a:rPr>
              <a:t>ffill() Method</a:t>
            </a:r>
            <a:br>
              <a:rPr lang="en-US" sz="3700" b="0" i="0">
                <a:effectLst/>
                <a:latin typeface="Segoe UI" panose="020B0502040204020203" pitchFamily="34" charset="0"/>
              </a:rPr>
            </a:br>
            <a:endParaRPr lang="en-US" sz="3700"/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3AEC7FE3-03B1-0705-14D1-CA53814A4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110" y="1186882"/>
            <a:ext cx="4235516" cy="4235516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A72AA45E-1080-0882-2C1A-A6097B56E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543135"/>
              </p:ext>
            </p:extLst>
          </p:nvPr>
        </p:nvGraphicFramePr>
        <p:xfrm>
          <a:off x="5766262" y="2620641"/>
          <a:ext cx="5837750" cy="3023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85997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6B920-519B-9987-5329-D19100D4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Handling Duplicates 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9146055-6838-57FA-3C4C-FBE85886A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378473"/>
              </p:ext>
            </p:extLst>
          </p:nvPr>
        </p:nvGraphicFramePr>
        <p:xfrm>
          <a:off x="114300" y="1690687"/>
          <a:ext cx="11841480" cy="5167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105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400FF-1F49-AAE0-6894-6B4D52BD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 of wrong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2AF8-0A01-6359-49CE-8158676C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Segoe UI" panose="020B0502040204020203" pitchFamily="34" charset="0"/>
              </a:rPr>
              <a:t>When we have data of the wrong format we can </a:t>
            </a:r>
          </a:p>
          <a:p>
            <a:pPr lvl="1"/>
            <a:r>
              <a:rPr lang="en-US" sz="2000" i="1" dirty="0">
                <a:solidFill>
                  <a:srgbClr val="00B0F0"/>
                </a:solidFill>
                <a:latin typeface="Verdana" panose="020B0604030504040204" pitchFamily="34" charset="0"/>
              </a:rPr>
              <a:t>R</a:t>
            </a:r>
            <a:r>
              <a:rPr lang="en-US" sz="2000" b="0" i="1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emove the rows, </a:t>
            </a:r>
          </a:p>
          <a:p>
            <a:pPr lvl="1"/>
            <a:r>
              <a:rPr lang="en-US" sz="2000" b="0" i="1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 Convert all cells in the columns into the same format.</a:t>
            </a:r>
            <a:endParaRPr lang="en-US" sz="2000" b="0" i="1" dirty="0">
              <a:solidFill>
                <a:srgbClr val="00B0F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u="sng" dirty="0"/>
              <a:t>Convert to correct format </a:t>
            </a:r>
          </a:p>
          <a:p>
            <a:pPr marL="0" indent="0">
              <a:buNone/>
            </a:pPr>
            <a:r>
              <a:rPr lang="en-US" sz="2000" dirty="0"/>
              <a:t>For example  cells with wrong  date format can be corrected using 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to_datetime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() method </a:t>
            </a:r>
          </a:p>
          <a:p>
            <a:pPr marL="0" indent="0">
              <a:buNone/>
            </a:pPr>
            <a:r>
              <a:rPr lang="en-US" sz="2000" b="0" i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[‘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DisburmentDate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'] = 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pd.</a:t>
            </a:r>
            <a:r>
              <a:rPr lang="en-US" sz="2000" b="1" i="0" dirty="0" err="1">
                <a:effectLst/>
                <a:latin typeface="Consolas" panose="020B0609020204030204" pitchFamily="49" charset="0"/>
              </a:rPr>
              <a:t>to_datetime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[' 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DisburmentDate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'])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effectLst/>
                <a:latin typeface="Consolas" panose="020B0609020204030204" pitchFamily="49" charset="0"/>
              </a:rPr>
              <a:t>print(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df.to_string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())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5786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400FF-1F49-AAE0-6894-6B4D52BD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3400"/>
              <a:t>Data of wrong Formats: </a:t>
            </a:r>
            <a:br>
              <a:rPr lang="en-US" sz="3400"/>
            </a:br>
            <a:r>
              <a:rPr lang="en-US" sz="3400" b="0" i="0">
                <a:effectLst/>
                <a:latin typeface="Segoe UI" panose="020B0502040204020203" pitchFamily="34" charset="0"/>
              </a:rPr>
              <a:t>Removing Rows</a:t>
            </a:r>
            <a:br>
              <a:rPr lang="en-US" sz="3400" b="0" i="0">
                <a:effectLst/>
                <a:latin typeface="Segoe UI" panose="020B0502040204020203" pitchFamily="34" charset="0"/>
              </a:rPr>
            </a:br>
            <a:endParaRPr lang="en-US" sz="34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9ED63BAF-8613-3049-E874-354918B87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63280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304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723CF-BE49-A8AD-CAEF-36A19F97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Removing Wrong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7617-FF4B-82E7-3AB9-EDCD7AADC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1900" dirty="0"/>
              <a:t>Data in the dataset can be wrong, for example a wrong value in the dataset caused by typos </a:t>
            </a:r>
          </a:p>
          <a:p>
            <a:r>
              <a:rPr lang="en-US" sz="1900" dirty="0"/>
              <a:t> One way to resolve this problem is to replace them with correct values</a:t>
            </a:r>
          </a:p>
          <a:p>
            <a:pPr lvl="1"/>
            <a:r>
              <a:rPr lang="en-US" sz="1900" b="0" i="0" dirty="0" err="1">
                <a:effectLst/>
                <a:latin typeface="Consolas" panose="020B0609020204030204" pitchFamily="49" charset="0"/>
              </a:rPr>
              <a:t>df.loc</a:t>
            </a:r>
            <a:r>
              <a:rPr lang="en-US" sz="1900" b="0" i="0" dirty="0">
                <a:effectLst/>
                <a:latin typeface="Consolas" panose="020B0609020204030204" pitchFamily="49" charset="0"/>
              </a:rPr>
              <a:t>[7, ’</a:t>
            </a:r>
            <a:r>
              <a:rPr lang="en-US" sz="1900" b="0" i="0" dirty="0" err="1">
                <a:effectLst/>
                <a:latin typeface="Consolas" panose="020B0609020204030204" pitchFamily="49" charset="0"/>
              </a:rPr>
              <a:t>AmountDisbursed</a:t>
            </a:r>
            <a:r>
              <a:rPr lang="en-US" sz="1900" b="0" i="0" dirty="0">
                <a:effectLst/>
                <a:latin typeface="Consolas" panose="020B0609020204030204" pitchFamily="49" charset="0"/>
              </a:rPr>
              <a:t>'] = 100000</a:t>
            </a:r>
          </a:p>
          <a:p>
            <a:pPr marL="457200" lvl="1" indent="0"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900" b="0" i="0" dirty="0">
                <a:effectLst/>
                <a:latin typeface="Verdana" panose="020B0604030504040204" pitchFamily="34" charset="0"/>
              </a:rPr>
              <a:t>To replace wrong data for larger data sets you can </a:t>
            </a:r>
            <a:r>
              <a:rPr lang="en-US" sz="1900" b="0" i="0" dirty="0" err="1">
                <a:effectLst/>
                <a:latin typeface="Verdana" panose="020B0604030504040204" pitchFamily="34" charset="0"/>
              </a:rPr>
              <a:t>can</a:t>
            </a:r>
            <a:r>
              <a:rPr lang="en-US" sz="1900" b="0" i="0" dirty="0">
                <a:effectLst/>
                <a:latin typeface="Verdana" panose="020B0604030504040204" pitchFamily="34" charset="0"/>
              </a:rPr>
              <a:t> use rules. </a:t>
            </a:r>
            <a:r>
              <a:rPr lang="en-US" sz="1900" dirty="0">
                <a:latin typeface="Verdana" panose="020B0604030504040204" pitchFamily="34" charset="0"/>
              </a:rPr>
              <a:t>You can such for illegal values with set boundaries </a:t>
            </a:r>
          </a:p>
          <a:p>
            <a:pPr marL="457200" lvl="1" indent="0">
              <a:buNone/>
            </a:pPr>
            <a:r>
              <a:rPr lang="en-US" sz="1900" b="0" i="0" dirty="0">
                <a:effectLst/>
                <a:latin typeface="Verdana" panose="020B0604030504040204" pitchFamily="34" charset="0"/>
              </a:rPr>
              <a:t>For example if </a:t>
            </a:r>
            <a:r>
              <a:rPr lang="en-US" sz="1900" b="0" i="0" dirty="0" err="1">
                <a:effectLst/>
                <a:latin typeface="Verdana" panose="020B0604030504040204" pitchFamily="34" charset="0"/>
              </a:rPr>
              <a:t>If</a:t>
            </a:r>
            <a:r>
              <a:rPr lang="en-US" sz="1900" b="0" i="0" dirty="0">
                <a:effectLst/>
                <a:latin typeface="Verdana" panose="020B0604030504040204" pitchFamily="34" charset="0"/>
              </a:rPr>
              <a:t> the value is lower than certain value x, you set  it equal to x </a:t>
            </a:r>
          </a:p>
          <a:p>
            <a:pPr marL="457200" lvl="1" indent="0">
              <a:buNone/>
            </a:pPr>
            <a:r>
              <a:rPr lang="en-US" sz="1900" b="1" i="0" dirty="0">
                <a:effectLst/>
                <a:latin typeface="Consolas" panose="020B0609020204030204" pitchFamily="49" charset="0"/>
              </a:rPr>
              <a:t>for x in </a:t>
            </a:r>
            <a:r>
              <a:rPr lang="en-US" sz="1900" b="1" i="0" dirty="0" err="1">
                <a:effectLst/>
                <a:latin typeface="Consolas" panose="020B0609020204030204" pitchFamily="49" charset="0"/>
              </a:rPr>
              <a:t>df.index</a:t>
            </a:r>
            <a:r>
              <a:rPr lang="en-US" sz="1900" b="1" i="0" dirty="0">
                <a:effectLst/>
                <a:latin typeface="Consolas" panose="020B0609020204030204" pitchFamily="49" charset="0"/>
              </a:rPr>
              <a:t>:</a:t>
            </a:r>
            <a:br>
              <a:rPr lang="en-US" sz="1900" b="1" dirty="0"/>
            </a:br>
            <a:r>
              <a:rPr lang="en-US" sz="1900" b="1" i="0" dirty="0">
                <a:effectLst/>
                <a:latin typeface="Consolas" panose="020B0609020204030204" pitchFamily="49" charset="0"/>
              </a:rPr>
              <a:t>  if </a:t>
            </a:r>
            <a:r>
              <a:rPr lang="en-US" sz="1900" b="1" i="0" dirty="0" err="1">
                <a:effectLst/>
                <a:latin typeface="Consolas" panose="020B0609020204030204" pitchFamily="49" charset="0"/>
              </a:rPr>
              <a:t>df.loc</a:t>
            </a:r>
            <a:r>
              <a:rPr lang="en-US" sz="1900" b="1" i="0" dirty="0">
                <a:effectLst/>
                <a:latin typeface="Consolas" panose="020B0609020204030204" pitchFamily="49" charset="0"/>
              </a:rPr>
              <a:t>[x, “</a:t>
            </a:r>
            <a:r>
              <a:rPr lang="en-US" sz="1900" b="1" i="0" dirty="0" err="1">
                <a:effectLst/>
                <a:latin typeface="Consolas" panose="020B0609020204030204" pitchFamily="49" charset="0"/>
              </a:rPr>
              <a:t>AmountDisbursed</a:t>
            </a:r>
            <a:r>
              <a:rPr lang="en-US" sz="1900" b="1" i="0" dirty="0">
                <a:effectLst/>
                <a:latin typeface="Consolas" panose="020B0609020204030204" pitchFamily="49" charset="0"/>
              </a:rPr>
              <a:t>"] &lt;0:</a:t>
            </a:r>
            <a:br>
              <a:rPr lang="en-US" sz="1900" b="1" dirty="0"/>
            </a:br>
            <a:r>
              <a:rPr lang="en-US" sz="1900" b="1" i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sz="1900" b="1" i="0" dirty="0" err="1">
                <a:effectLst/>
                <a:latin typeface="Consolas" panose="020B0609020204030204" pitchFamily="49" charset="0"/>
              </a:rPr>
              <a:t>df.loc</a:t>
            </a:r>
            <a:r>
              <a:rPr lang="en-US" sz="1900" b="1" i="0" dirty="0">
                <a:effectLst/>
                <a:latin typeface="Consolas" panose="020B0609020204030204" pitchFamily="49" charset="0"/>
              </a:rPr>
              <a:t>[x, " </a:t>
            </a:r>
            <a:r>
              <a:rPr lang="en-US" sz="1900" b="1" i="0" dirty="0" err="1">
                <a:effectLst/>
                <a:latin typeface="Consolas" panose="020B0609020204030204" pitchFamily="49" charset="0"/>
              </a:rPr>
              <a:t>AmountDisbursed</a:t>
            </a:r>
            <a:r>
              <a:rPr lang="en-US" sz="1900" b="1" i="0" dirty="0">
                <a:effectLst/>
                <a:latin typeface="Consolas" panose="020B0609020204030204" pitchFamily="49" charset="0"/>
              </a:rPr>
              <a:t> "] = </a:t>
            </a:r>
            <a:r>
              <a:rPr lang="en-US" sz="1900" b="1" dirty="0">
                <a:latin typeface="Consolas" panose="020B0609020204030204" pitchFamily="49" charset="0"/>
              </a:rPr>
              <a:t>0</a:t>
            </a:r>
            <a:endParaRPr lang="en-US" sz="1900" b="1" i="0" dirty="0">
              <a:effectLst/>
              <a:latin typeface="Verdana" panose="020B0604030504040204" pitchFamily="34" charset="0"/>
            </a:endParaRPr>
          </a:p>
          <a:p>
            <a:pPr marL="457200" lvl="1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650832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1047-1FDF-AA5E-67CD-691B36AE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Wrong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8EEC3-835F-AB7A-7261-EA31B6B3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drop rows with the wrong data</a:t>
            </a:r>
          </a:p>
          <a:p>
            <a:pPr lvl="1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df.index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AmountDisbursed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&lt;0: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df.drop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55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335A262-7106-4571-BE09-CFA60A9DB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6F043C-2A2A-4ECE-99FC-9670FAF9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4C4CA-2192-194C-2F11-DDBF7628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685800"/>
            <a:ext cx="5087172" cy="1692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Pop() function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6FE5A8-8C9A-4D97-A7C4-214929653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41AE62-35A5-EA1E-6ADB-3D1553A63AE3}"/>
              </a:ext>
            </a:extLst>
          </p:cNvPr>
          <p:cNvSpPr txBox="1"/>
          <p:nvPr/>
        </p:nvSpPr>
        <p:spPr>
          <a:xfrm>
            <a:off x="1219200" y="5364196"/>
            <a:ext cx="1051560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i="0" baseline="0" dirty="0"/>
              <a:t>You can drop more than 1 column with this method: syntax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df.drop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(['</a:t>
            </a:r>
            <a:r>
              <a:rPr lang="en-US" b="0" i="0" baseline="0" dirty="0">
                <a:solidFill>
                  <a:srgbClr val="00B0F0"/>
                </a:solidFill>
              </a:rPr>
              <a:t>column1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baseline="0" dirty="0">
                <a:solidFill>
                  <a:srgbClr val="00B0F0"/>
                </a:solidFill>
              </a:rPr>
              <a:t>column2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'], axis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1)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</a:pPr>
            <a:endParaRPr lang="en-US" b="0" i="0" baseline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297F2B-78AD-4022-83A4-78FC55E11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85FFA23-6A42-E988-D982-787F1EC02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534578"/>
              </p:ext>
            </p:extLst>
          </p:nvPr>
        </p:nvGraphicFramePr>
        <p:xfrm>
          <a:off x="1278636" y="1532217"/>
          <a:ext cx="9890760" cy="3609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33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258"/>
            <a:ext cx="10515600" cy="1325563"/>
          </a:xfrm>
        </p:spPr>
        <p:txBody>
          <a:bodyPr/>
          <a:lstStyle/>
          <a:p>
            <a:r>
              <a:rPr lang="en-US" dirty="0"/>
              <a:t>Reading data from CSVs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276"/>
            <a:ext cx="10515600" cy="531985"/>
          </a:xfrm>
        </p:spPr>
        <p:txBody>
          <a:bodyPr>
            <a:normAutofit/>
          </a:bodyPr>
          <a:lstStyle/>
          <a:p>
            <a:r>
              <a:rPr lang="en-US" sz="2000" dirty="0"/>
              <a:t>With CSV files, all you need is a single line to load in the data: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7689" y="1988278"/>
            <a:ext cx="44582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'dataset.csv'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687323"/>
            <a:ext cx="10707477" cy="69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CSVs don't have indexes like </a:t>
            </a:r>
            <a:r>
              <a:rPr lang="en-US" sz="2000" dirty="0" err="1"/>
              <a:t>DataFrames</a:t>
            </a:r>
            <a:r>
              <a:rPr lang="en-US" sz="2000" dirty="0"/>
              <a:t>, so all we need to do is just designate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2000" dirty="0"/>
              <a:t> when reading: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7689" y="4562112"/>
            <a:ext cx="625042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'dataset.csv'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9436" y="5516055"/>
            <a:ext cx="5962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Note: here we're setting the </a:t>
            </a:r>
            <a:r>
              <a:rPr lang="en-US" sz="2000" i="1" u="sng" dirty="0"/>
              <a:t>index to be column zero</a:t>
            </a:r>
            <a:r>
              <a:rPr lang="en-US" sz="2000" i="1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791" y="1641265"/>
            <a:ext cx="3155874" cy="19365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791" y="4554882"/>
            <a:ext cx="2472828" cy="18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0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FFBD-FD90-D231-847D-33EA0A8D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from CSV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2B55A9-9D75-DD35-0ED6-C89FAEEDB1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936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471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/>
              <a:t>Viewing your data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791D362-608E-A1FC-02A1-C1B6714B9D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8999424" y="2454425"/>
            <a:ext cx="14253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kern="1200" err="1">
                <a:solidFill>
                  <a:srgbClr val="4D4D4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df.</a:t>
            </a:r>
            <a:r>
              <a:rPr lang="en-US" b="1" kern="1200" err="1">
                <a:solidFill>
                  <a:srgbClr val="4271AE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head</a:t>
            </a:r>
            <a:r>
              <a:rPr lang="en-US" b="1" kern="1200">
                <a:solidFill>
                  <a:srgbClr val="4D4D4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17459" y="5617285"/>
            <a:ext cx="156324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kern="1200" dirty="0" err="1">
                <a:solidFill>
                  <a:srgbClr val="4D4D4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df.</a:t>
            </a:r>
            <a:r>
              <a:rPr lang="en-US" b="1" kern="1200" dirty="0" err="1">
                <a:solidFill>
                  <a:srgbClr val="4271AE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tail</a:t>
            </a:r>
            <a:r>
              <a:rPr lang="en-US" b="1" kern="1200" dirty="0">
                <a:solidFill>
                  <a:srgbClr val="4D4D4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b="1" kern="1200" dirty="0">
                <a:solidFill>
                  <a:srgbClr val="F5871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lang="en-US" b="1" kern="1200" dirty="0">
                <a:solidFill>
                  <a:srgbClr val="4D4D4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697652-297F-76D6-D27A-41400B673731}"/>
              </a:ext>
            </a:extLst>
          </p:cNvPr>
          <p:cNvSpPr/>
          <p:nvPr/>
        </p:nvSpPr>
        <p:spPr>
          <a:xfrm>
            <a:off x="3581604" y="4132042"/>
            <a:ext cx="170110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kern="1200" err="1">
                <a:solidFill>
                  <a:srgbClr val="4D4D4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df.</a:t>
            </a:r>
            <a:r>
              <a:rPr lang="en-US" b="1" kern="1200" err="1">
                <a:solidFill>
                  <a:srgbClr val="4271AE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head</a:t>
            </a:r>
            <a:r>
              <a:rPr lang="en-US" b="1" kern="1200">
                <a:solidFill>
                  <a:srgbClr val="4D4D4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(10)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29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/>
              <a:t>Viewing your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endParaRPr lang="en-US" sz="2200" kern="1200" dirty="0">
              <a:latin typeface="+mn-lt"/>
              <a:ea typeface="+mn-ea"/>
              <a:cs typeface="+mn-cs"/>
            </a:endParaRPr>
          </a:p>
          <a:p>
            <a:r>
              <a:rPr lang="en-US" sz="2200" kern="1200" dirty="0">
                <a:latin typeface="+mn-lt"/>
                <a:ea typeface="+mn-ea"/>
                <a:cs typeface="+mn-cs"/>
              </a:rPr>
              <a:t>Return a single column of Data </a:t>
            </a:r>
          </a:p>
          <a:p>
            <a:pPr lvl="1"/>
            <a:r>
              <a:rPr lang="en-US" sz="2200" i="1" kern="1200" dirty="0">
                <a:latin typeface="Garamond" panose="02020404030301010803" pitchFamily="18" charset="0"/>
              </a:rPr>
              <a:t>print(</a:t>
            </a:r>
            <a:r>
              <a:rPr lang="en-US" sz="2200" i="1" kern="1200" dirty="0" err="1">
                <a:latin typeface="Garamond" panose="02020404030301010803" pitchFamily="18" charset="0"/>
              </a:rPr>
              <a:t>df</a:t>
            </a:r>
            <a:r>
              <a:rPr lang="en-US" sz="2200" i="1" kern="1200" dirty="0">
                <a:latin typeface="Garamond" panose="02020404030301010803" pitchFamily="18" charset="0"/>
              </a:rPr>
              <a:t>['</a:t>
            </a:r>
            <a:r>
              <a:rPr lang="en-US" sz="2200" i="1" kern="1200" dirty="0" err="1">
                <a:latin typeface="Garamond" panose="02020404030301010803" pitchFamily="18" charset="0"/>
              </a:rPr>
              <a:t>LoanProductName</a:t>
            </a:r>
            <a:r>
              <a:rPr lang="en-US" sz="2200" i="1" kern="1200" dirty="0">
                <a:latin typeface="Garamond" panose="02020404030301010803" pitchFamily="18" charset="0"/>
              </a:rPr>
              <a:t>'].</a:t>
            </a:r>
            <a:r>
              <a:rPr lang="en-US" sz="2200" i="1" kern="1200" dirty="0" err="1">
                <a:latin typeface="Garamond" panose="02020404030301010803" pitchFamily="18" charset="0"/>
              </a:rPr>
              <a:t>to_string</a:t>
            </a:r>
            <a:r>
              <a:rPr lang="en-US" sz="2200" i="1" kern="1200" dirty="0">
                <a:latin typeface="Garamond" panose="02020404030301010803" pitchFamily="18" charset="0"/>
              </a:rPr>
              <a:t>(index=False))   return column with no column label</a:t>
            </a:r>
          </a:p>
          <a:p>
            <a:pPr marL="457200" lvl="1" indent="0">
              <a:buNone/>
            </a:pPr>
            <a:r>
              <a:rPr lang="en-US" sz="2200" i="1" kern="1200" dirty="0" err="1">
                <a:latin typeface="Garamond" panose="02020404030301010803" pitchFamily="18" charset="0"/>
              </a:rPr>
              <a:t>df</a:t>
            </a:r>
            <a:r>
              <a:rPr lang="en-US" sz="2200" i="1" kern="1200" dirty="0">
                <a:latin typeface="Garamond" panose="02020404030301010803" pitchFamily="18" charset="0"/>
              </a:rPr>
              <a:t>[‘apples']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8461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Converting back to a CSV or other formats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205740" indent="-205740" defTabSz="822960">
              <a:spcBef>
                <a:spcPts val="540"/>
              </a:spcBef>
              <a:spcAft>
                <a:spcPts val="540"/>
              </a:spcAft>
            </a:pPr>
            <a:r>
              <a:rPr lang="en-US" sz="2200" kern="1200" dirty="0">
                <a:latin typeface="+mn-lt"/>
                <a:ea typeface="+mn-ea"/>
                <a:cs typeface="+mn-cs"/>
              </a:rPr>
              <a:t>After working or cleaning your data in the file, you may want to save it as a file of your choice. pandas provides  commands to save. For example to save as a CSV you do the following </a:t>
            </a:r>
          </a:p>
          <a:p>
            <a:pPr marL="205740" indent="-205740" defTabSz="822960">
              <a:spcBef>
                <a:spcPts val="540"/>
              </a:spcBef>
              <a:spcAft>
                <a:spcPts val="540"/>
              </a:spcAft>
            </a:pPr>
            <a:endParaRPr lang="en-US" sz="2200" kern="1200" dirty="0">
              <a:latin typeface="+mn-lt"/>
              <a:ea typeface="+mn-ea"/>
              <a:cs typeface="+mn-cs"/>
            </a:endParaRPr>
          </a:p>
          <a:p>
            <a:pPr marL="205740" indent="-205740" defTabSz="822960">
              <a:spcBef>
                <a:spcPts val="540"/>
              </a:spcBef>
              <a:spcAft>
                <a:spcPts val="540"/>
              </a:spcAft>
            </a:pPr>
            <a:endParaRPr lang="en-US" sz="2200" kern="1200" dirty="0">
              <a:latin typeface="+mn-lt"/>
              <a:ea typeface="+mn-ea"/>
              <a:cs typeface="+mn-cs"/>
            </a:endParaRPr>
          </a:p>
          <a:p>
            <a:pPr marL="205740" indent="-205740" defTabSz="822960">
              <a:spcBef>
                <a:spcPts val="540"/>
              </a:spcBef>
              <a:spcAft>
                <a:spcPts val="540"/>
              </a:spcAft>
            </a:pPr>
            <a:endParaRPr lang="en-US" sz="2200" kern="1200" dirty="0">
              <a:latin typeface="+mn-lt"/>
              <a:ea typeface="+mn-ea"/>
              <a:cs typeface="+mn-cs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1371597" y="4858824"/>
            <a:ext cx="5539546" cy="473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defTabSz="822960">
              <a:lnSpc>
                <a:spcPct val="150000"/>
              </a:lnSpc>
              <a:spcAft>
                <a:spcPts val="600"/>
              </a:spcAft>
            </a:pPr>
            <a:r>
              <a:rPr lang="en-US" sz="1800" b="1" kern="1200" dirty="0" err="1">
                <a:solidFill>
                  <a:srgbClr val="4D4D4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df.</a:t>
            </a:r>
            <a:r>
              <a:rPr lang="en-US" sz="1800" b="1" kern="1200" dirty="0" err="1">
                <a:solidFill>
                  <a:srgbClr val="4271AE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to_csv</a:t>
            </a:r>
            <a:r>
              <a:rPr lang="en-US" sz="1800" b="1" kern="1200" dirty="0">
                <a:solidFill>
                  <a:srgbClr val="4D4D4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kern="1200" dirty="0">
                <a:solidFill>
                  <a:srgbClr val="A31515"/>
                </a:solidFill>
                <a:latin typeface="Courier New" panose="02070309020205020404" pitchFamily="49" charset="0"/>
                <a:ea typeface="+mn-ea"/>
                <a:cs typeface="+mn-cs"/>
              </a:rPr>
              <a:t>'new_dataset.csv'</a:t>
            </a:r>
            <a:r>
              <a:rPr lang="en-US" sz="1800" b="1" kern="1200" dirty="0">
                <a:solidFill>
                  <a:srgbClr val="4D4D4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</a:t>
            </a:r>
            <a:r>
              <a:rPr lang="en-US" sz="1800" b="1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et', con)</a:t>
            </a:r>
            <a:endParaRPr lang="en-US" sz="2000" b="1" i="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5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F3C5-9CC7-3F6A-814A-AB416316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B0130DC-53F0-2162-B5E1-0802A0584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4137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813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C0E9D-61FD-8977-D9AE-F51ADE4C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b="1" i="0">
                <a:effectLst/>
                <a:latin typeface="Lato" panose="020F0502020204030203" pitchFamily="34" charset="0"/>
              </a:rPr>
              <a:t>Rebuild Missing Data in DataFrame</a:t>
            </a:r>
            <a:endParaRPr lang="en-US" sz="32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CBAC-0B78-3BDE-3000-8D96C1ACB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b="0" i="0" dirty="0">
                <a:effectLst/>
                <a:latin typeface="Lato" panose="020F0502020204030203" pitchFamily="34" charset="0"/>
              </a:rPr>
              <a:t>To find missing Data in dataset we can use the following methods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b="1" i="0" dirty="0" err="1">
                <a:solidFill>
                  <a:srgbClr val="00B0F0"/>
                </a:solidFill>
                <a:effectLst/>
                <a:latin typeface="Lato" panose="020F0502020204030203" pitchFamily="34" charset="0"/>
              </a:rPr>
              <a:t>isnull</a:t>
            </a:r>
            <a:r>
              <a:rPr lang="en-US" sz="1800" b="1" i="0" dirty="0">
                <a:solidFill>
                  <a:srgbClr val="00B0F0"/>
                </a:solidFill>
                <a:effectLst/>
                <a:latin typeface="Lato" panose="020F0502020204030203" pitchFamily="34" charset="0"/>
              </a:rPr>
              <a:t>() function: </a:t>
            </a:r>
            <a:r>
              <a:rPr lang="en-US" sz="1800" b="0" i="0" dirty="0">
                <a:effectLst/>
                <a:latin typeface="Lato" panose="020F0502020204030203" pitchFamily="34" charset="0"/>
              </a:rPr>
              <a:t>This function provides the </a:t>
            </a:r>
            <a:r>
              <a:rPr lang="en-US" sz="1800" b="0" i="0" dirty="0" err="1">
                <a:effectLst/>
                <a:latin typeface="Lato" panose="020F0502020204030203" pitchFamily="34" charset="0"/>
              </a:rPr>
              <a:t>boolean</a:t>
            </a:r>
            <a:r>
              <a:rPr lang="en-US" sz="1800" b="0" i="0" dirty="0">
                <a:effectLst/>
                <a:latin typeface="Lato" panose="020F0502020204030203" pitchFamily="34" charset="0"/>
              </a:rPr>
              <a:t> value for the complete dataset to know if any null value is present or not.</a:t>
            </a:r>
            <a:endParaRPr lang="en-US" sz="1800" dirty="0">
              <a:latin typeface="Lato" panose="020F0502020204030203" pitchFamily="34" charset="0"/>
            </a:endParaRPr>
          </a:p>
          <a:p>
            <a:pPr marL="457200" lvl="1" indent="0">
              <a:buNone/>
            </a:pPr>
            <a:endParaRPr lang="en-US" sz="1800" b="0" i="0" dirty="0">
              <a:effectLst/>
              <a:latin typeface="Lato" panose="020F0502020204030203" pitchFamily="34" charset="0"/>
            </a:endParaRP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8FF26-537D-0C0F-C804-48B55F015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57" y="2582012"/>
            <a:ext cx="9311073" cy="40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7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7227</TotalTime>
  <Words>1752</Words>
  <Application>Microsoft Office PowerPoint</Application>
  <PresentationFormat>Widescreen</PresentationFormat>
  <Paragraphs>153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Garamond</vt:lpstr>
      <vt:lpstr>Helvetica Neue Medium</vt:lpstr>
      <vt:lpstr>Lato</vt:lpstr>
      <vt:lpstr>Segoe UI</vt:lpstr>
      <vt:lpstr>Verdana</vt:lpstr>
      <vt:lpstr>Office Theme</vt:lpstr>
      <vt:lpstr>Loading DataFrame from files</vt:lpstr>
      <vt:lpstr>Reading data from a CSV file</vt:lpstr>
      <vt:lpstr>Reading data from CSVs</vt:lpstr>
      <vt:lpstr>Reading Data from CSV</vt:lpstr>
      <vt:lpstr>Viewing your data</vt:lpstr>
      <vt:lpstr>Viewing your data</vt:lpstr>
      <vt:lpstr>Converting back to a CSV or other formats</vt:lpstr>
      <vt:lpstr>Data Cleaning</vt:lpstr>
      <vt:lpstr>Rebuild Missing Data in DataFrame</vt:lpstr>
      <vt:lpstr>Rebuild Missing Data in DataFrame</vt:lpstr>
      <vt:lpstr>Rebuild Missing Data in DataFrame</vt:lpstr>
      <vt:lpstr>Rebuild Missing Data in DataFrame</vt:lpstr>
      <vt:lpstr>Removing empty cells </vt:lpstr>
      <vt:lpstr>Rebuild Missing Data in DataFrame</vt:lpstr>
      <vt:lpstr>Rebuild Missing Data in DataFrame</vt:lpstr>
      <vt:lpstr>Example </vt:lpstr>
      <vt:lpstr>Rebuild Missing Data in DataFrame</vt:lpstr>
      <vt:lpstr>Rebuild Missing Data in DataFrame</vt:lpstr>
      <vt:lpstr>Rebuild Missing Data in DataFrame: ffill() Method </vt:lpstr>
      <vt:lpstr>Rebuild Missing Data in DataFrame fill with  Mean, Median, or Mode </vt:lpstr>
      <vt:lpstr>Rebuild Missing Data in DataFrame: ffill() Method </vt:lpstr>
      <vt:lpstr>Handling Duplicates </vt:lpstr>
      <vt:lpstr>Data of wrong Formats</vt:lpstr>
      <vt:lpstr>Data of wrong Formats:  Removing Rows </vt:lpstr>
      <vt:lpstr>Removing Wrong Data</vt:lpstr>
      <vt:lpstr>Removing Wrong Data</vt:lpstr>
      <vt:lpstr>Pop()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Loading DataFrame from files</dc:title>
  <dc:creator>Charles Katila</dc:creator>
  <cp:lastModifiedBy>Charles Katila</cp:lastModifiedBy>
  <cp:revision>8</cp:revision>
  <dcterms:created xsi:type="dcterms:W3CDTF">2023-07-13T07:02:56Z</dcterms:created>
  <dcterms:modified xsi:type="dcterms:W3CDTF">2025-09-20T09:59:54Z</dcterms:modified>
</cp:coreProperties>
</file>