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8" r:id="rId2"/>
  </p:sldIdLst>
  <p:sldSz cx="6858000" cy="9906000" type="A4"/>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4"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202020"/>
    <a:srgbClr val="A6A6A6"/>
    <a:srgbClr val="862121"/>
    <a:srgbClr val="434544"/>
    <a:srgbClr val="A9ABAA"/>
    <a:srgbClr val="AEAFAE"/>
    <a:srgbClr val="AAACAB"/>
    <a:srgbClr val="545655"/>
    <a:srgbClr val="5A5A5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372" autoAdjust="0"/>
    <p:restoredTop sz="94660"/>
  </p:normalViewPr>
  <p:slideViewPr>
    <p:cSldViewPr snapToGrid="0" showGuides="1">
      <p:cViewPr>
        <p:scale>
          <a:sx n="100" d="100"/>
          <a:sy n="100" d="100"/>
        </p:scale>
        <p:origin x="408" y="12"/>
      </p:cViewPr>
      <p:guideLst>
        <p:guide orient="horz" pos="194"/>
        <p:guide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21191"/>
            <a:ext cx="5829300" cy="3448756"/>
          </a:xfrm>
        </p:spPr>
        <p:txBody>
          <a:bodyPr anchor="b"/>
          <a:lstStyle>
            <a:lvl1pPr algn="ctr">
              <a:defRPr sz="4500"/>
            </a:lvl1pPr>
          </a:lstStyle>
          <a:p>
            <a:r>
              <a:rPr lang="it-IT"/>
              <a:t>Fare clic per modificare lo stile del titolo dello schema</a:t>
            </a:r>
            <a:endParaRPr lang="en-US" dirty="0"/>
          </a:p>
        </p:txBody>
      </p:sp>
      <p:sp>
        <p:nvSpPr>
          <p:cNvPr id="3" name="Subtitle 2"/>
          <p:cNvSpPr>
            <a:spLocks noGrp="1"/>
          </p:cNvSpPr>
          <p:nvPr>
            <p:ph type="subTitle" idx="1"/>
          </p:nvPr>
        </p:nvSpPr>
        <p:spPr>
          <a:xfrm>
            <a:off x="857250" y="5202944"/>
            <a:ext cx="5143500" cy="2391656"/>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it-IT"/>
              <a:t>Fare clic per modificare lo stile del sottotitolo dello schema</a:t>
            </a:r>
            <a:endParaRPr lang="en-US" dirty="0"/>
          </a:p>
        </p:txBody>
      </p:sp>
      <p:sp>
        <p:nvSpPr>
          <p:cNvPr id="4" name="Date Placeholder 3"/>
          <p:cNvSpPr>
            <a:spLocks noGrp="1"/>
          </p:cNvSpPr>
          <p:nvPr>
            <p:ph type="dt" sz="half" idx="10"/>
          </p:nvPr>
        </p:nvSpPr>
        <p:spPr/>
        <p:txBody>
          <a:bodyPr/>
          <a:lstStyle/>
          <a:p>
            <a:fld id="{B1396FFC-11A6-4884-B1AF-427EB703A0FB}" type="datetimeFigureOut">
              <a:rPr lang="it-IT" smtClean="0"/>
              <a:t>02/07/2020</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1C49554B-161D-4E94-9394-E3C3B9228A62}" type="slidenum">
              <a:rPr lang="it-IT" smtClean="0"/>
              <a:t>‹N›</a:t>
            </a:fld>
            <a:endParaRPr lang="it-IT"/>
          </a:p>
        </p:txBody>
      </p:sp>
    </p:spTree>
    <p:extLst>
      <p:ext uri="{BB962C8B-B14F-4D97-AF65-F5344CB8AC3E}">
        <p14:creationId xmlns:p14="http://schemas.microsoft.com/office/powerpoint/2010/main" val="11948486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B1396FFC-11A6-4884-B1AF-427EB703A0FB}" type="datetimeFigureOut">
              <a:rPr lang="it-IT" smtClean="0"/>
              <a:t>02/07/2020</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1C49554B-161D-4E94-9394-E3C3B9228A62}" type="slidenum">
              <a:rPr lang="it-IT" smtClean="0"/>
              <a:t>‹N›</a:t>
            </a:fld>
            <a:endParaRPr lang="it-IT"/>
          </a:p>
        </p:txBody>
      </p:sp>
    </p:spTree>
    <p:extLst>
      <p:ext uri="{BB962C8B-B14F-4D97-AF65-F5344CB8AC3E}">
        <p14:creationId xmlns:p14="http://schemas.microsoft.com/office/powerpoint/2010/main" val="14862035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27403"/>
            <a:ext cx="1478756" cy="8394877"/>
          </a:xfrm>
        </p:spPr>
        <p:txBody>
          <a:bodyPr vert="eaVert"/>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a:xfrm>
            <a:off x="471488" y="527403"/>
            <a:ext cx="4350544" cy="8394877"/>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B1396FFC-11A6-4884-B1AF-427EB703A0FB}" type="datetimeFigureOut">
              <a:rPr lang="it-IT" smtClean="0"/>
              <a:t>02/07/2020</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1C49554B-161D-4E94-9394-E3C3B9228A62}" type="slidenum">
              <a:rPr lang="it-IT" smtClean="0"/>
              <a:t>‹N›</a:t>
            </a:fld>
            <a:endParaRPr lang="it-IT"/>
          </a:p>
        </p:txBody>
      </p:sp>
    </p:spTree>
    <p:extLst>
      <p:ext uri="{BB962C8B-B14F-4D97-AF65-F5344CB8AC3E}">
        <p14:creationId xmlns:p14="http://schemas.microsoft.com/office/powerpoint/2010/main" val="13477206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B1396FFC-11A6-4884-B1AF-427EB703A0FB}" type="datetimeFigureOut">
              <a:rPr lang="it-IT" smtClean="0"/>
              <a:t>02/07/2020</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1C49554B-161D-4E94-9394-E3C3B9228A62}" type="slidenum">
              <a:rPr lang="it-IT" smtClean="0"/>
              <a:t>‹N›</a:t>
            </a:fld>
            <a:endParaRPr lang="it-IT"/>
          </a:p>
        </p:txBody>
      </p:sp>
    </p:spTree>
    <p:extLst>
      <p:ext uri="{BB962C8B-B14F-4D97-AF65-F5344CB8AC3E}">
        <p14:creationId xmlns:p14="http://schemas.microsoft.com/office/powerpoint/2010/main" val="2084343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le 1"/>
          <p:cNvSpPr>
            <a:spLocks noGrp="1"/>
          </p:cNvSpPr>
          <p:nvPr>
            <p:ph type="title"/>
          </p:nvPr>
        </p:nvSpPr>
        <p:spPr>
          <a:xfrm>
            <a:off x="467916" y="2469624"/>
            <a:ext cx="5915025" cy="4120620"/>
          </a:xfrm>
        </p:spPr>
        <p:txBody>
          <a:bodyPr anchor="b"/>
          <a:lstStyle>
            <a:lvl1pPr>
              <a:defRPr sz="4500"/>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467916" y="6629226"/>
            <a:ext cx="5915025" cy="216693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B1396FFC-11A6-4884-B1AF-427EB703A0FB}" type="datetimeFigureOut">
              <a:rPr lang="it-IT" smtClean="0"/>
              <a:t>02/07/2020</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1C49554B-161D-4E94-9394-E3C3B9228A62}" type="slidenum">
              <a:rPr lang="it-IT" smtClean="0"/>
              <a:t>‹N›</a:t>
            </a:fld>
            <a:endParaRPr lang="it-IT"/>
          </a:p>
        </p:txBody>
      </p:sp>
    </p:spTree>
    <p:extLst>
      <p:ext uri="{BB962C8B-B14F-4D97-AF65-F5344CB8AC3E}">
        <p14:creationId xmlns:p14="http://schemas.microsoft.com/office/powerpoint/2010/main" val="20156710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sz="half" idx="1"/>
          </p:nvPr>
        </p:nvSpPr>
        <p:spPr>
          <a:xfrm>
            <a:off x="471488" y="2637014"/>
            <a:ext cx="2914650" cy="6285266"/>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Content Placeholder 3"/>
          <p:cNvSpPr>
            <a:spLocks noGrp="1"/>
          </p:cNvSpPr>
          <p:nvPr>
            <p:ph sz="half" idx="2"/>
          </p:nvPr>
        </p:nvSpPr>
        <p:spPr>
          <a:xfrm>
            <a:off x="3471863" y="2637014"/>
            <a:ext cx="2914650" cy="6285266"/>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Date Placeholder 4"/>
          <p:cNvSpPr>
            <a:spLocks noGrp="1"/>
          </p:cNvSpPr>
          <p:nvPr>
            <p:ph type="dt" sz="half" idx="10"/>
          </p:nvPr>
        </p:nvSpPr>
        <p:spPr/>
        <p:txBody>
          <a:bodyPr/>
          <a:lstStyle/>
          <a:p>
            <a:fld id="{B1396FFC-11A6-4884-B1AF-427EB703A0FB}" type="datetimeFigureOut">
              <a:rPr lang="it-IT" smtClean="0"/>
              <a:t>02/07/2020</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1C49554B-161D-4E94-9394-E3C3B9228A62}" type="slidenum">
              <a:rPr lang="it-IT" smtClean="0"/>
              <a:t>‹N›</a:t>
            </a:fld>
            <a:endParaRPr lang="it-IT"/>
          </a:p>
        </p:txBody>
      </p:sp>
    </p:spTree>
    <p:extLst>
      <p:ext uri="{BB962C8B-B14F-4D97-AF65-F5344CB8AC3E}">
        <p14:creationId xmlns:p14="http://schemas.microsoft.com/office/powerpoint/2010/main" val="11556006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le 1"/>
          <p:cNvSpPr>
            <a:spLocks noGrp="1"/>
          </p:cNvSpPr>
          <p:nvPr>
            <p:ph type="title"/>
          </p:nvPr>
        </p:nvSpPr>
        <p:spPr>
          <a:xfrm>
            <a:off x="472381" y="527405"/>
            <a:ext cx="5915025" cy="1914702"/>
          </a:xfrm>
        </p:spPr>
        <p:txBody>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472381" y="2428347"/>
            <a:ext cx="2901255"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it-IT"/>
              <a:t>Fare clic per modificare gli stili del testo dello schema</a:t>
            </a:r>
          </a:p>
        </p:txBody>
      </p:sp>
      <p:sp>
        <p:nvSpPr>
          <p:cNvPr id="4" name="Content Placeholder 3"/>
          <p:cNvSpPr>
            <a:spLocks noGrp="1"/>
          </p:cNvSpPr>
          <p:nvPr>
            <p:ph sz="half" idx="2"/>
          </p:nvPr>
        </p:nvSpPr>
        <p:spPr>
          <a:xfrm>
            <a:off x="472381" y="3618442"/>
            <a:ext cx="2901255" cy="5322183"/>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Text Placeholder 4"/>
          <p:cNvSpPr>
            <a:spLocks noGrp="1"/>
          </p:cNvSpPr>
          <p:nvPr>
            <p:ph type="body" sz="quarter" idx="3"/>
          </p:nvPr>
        </p:nvSpPr>
        <p:spPr>
          <a:xfrm>
            <a:off x="3471863" y="2428347"/>
            <a:ext cx="2915543"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it-IT"/>
              <a:t>Fare clic per modificare gli stili del testo dello schema</a:t>
            </a:r>
          </a:p>
        </p:txBody>
      </p:sp>
      <p:sp>
        <p:nvSpPr>
          <p:cNvPr id="6" name="Content Placeholder 5"/>
          <p:cNvSpPr>
            <a:spLocks noGrp="1"/>
          </p:cNvSpPr>
          <p:nvPr>
            <p:ph sz="quarter" idx="4"/>
          </p:nvPr>
        </p:nvSpPr>
        <p:spPr>
          <a:xfrm>
            <a:off x="3471863" y="3618442"/>
            <a:ext cx="2915543" cy="5322183"/>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6"/>
          <p:cNvSpPr>
            <a:spLocks noGrp="1"/>
          </p:cNvSpPr>
          <p:nvPr>
            <p:ph type="dt" sz="half" idx="10"/>
          </p:nvPr>
        </p:nvSpPr>
        <p:spPr/>
        <p:txBody>
          <a:bodyPr/>
          <a:lstStyle/>
          <a:p>
            <a:fld id="{B1396FFC-11A6-4884-B1AF-427EB703A0FB}" type="datetimeFigureOut">
              <a:rPr lang="it-IT" smtClean="0"/>
              <a:t>02/07/2020</a:t>
            </a:fld>
            <a:endParaRPr lang="it-IT"/>
          </a:p>
        </p:txBody>
      </p:sp>
      <p:sp>
        <p:nvSpPr>
          <p:cNvPr id="8" name="Footer Placeholder 7"/>
          <p:cNvSpPr>
            <a:spLocks noGrp="1"/>
          </p:cNvSpPr>
          <p:nvPr>
            <p:ph type="ftr" sz="quarter" idx="11"/>
          </p:nvPr>
        </p:nvSpPr>
        <p:spPr/>
        <p:txBody>
          <a:bodyPr/>
          <a:lstStyle/>
          <a:p>
            <a:endParaRPr lang="it-IT"/>
          </a:p>
        </p:txBody>
      </p:sp>
      <p:sp>
        <p:nvSpPr>
          <p:cNvPr id="9" name="Slide Number Placeholder 8"/>
          <p:cNvSpPr>
            <a:spLocks noGrp="1"/>
          </p:cNvSpPr>
          <p:nvPr>
            <p:ph type="sldNum" sz="quarter" idx="12"/>
          </p:nvPr>
        </p:nvSpPr>
        <p:spPr/>
        <p:txBody>
          <a:bodyPr/>
          <a:lstStyle/>
          <a:p>
            <a:fld id="{1C49554B-161D-4E94-9394-E3C3B9228A62}" type="slidenum">
              <a:rPr lang="it-IT" smtClean="0"/>
              <a:t>‹N›</a:t>
            </a:fld>
            <a:endParaRPr lang="it-IT"/>
          </a:p>
        </p:txBody>
      </p:sp>
    </p:spTree>
    <p:extLst>
      <p:ext uri="{BB962C8B-B14F-4D97-AF65-F5344CB8AC3E}">
        <p14:creationId xmlns:p14="http://schemas.microsoft.com/office/powerpoint/2010/main" val="24351399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Date Placeholder 2"/>
          <p:cNvSpPr>
            <a:spLocks noGrp="1"/>
          </p:cNvSpPr>
          <p:nvPr>
            <p:ph type="dt" sz="half" idx="10"/>
          </p:nvPr>
        </p:nvSpPr>
        <p:spPr/>
        <p:txBody>
          <a:bodyPr/>
          <a:lstStyle/>
          <a:p>
            <a:fld id="{B1396FFC-11A6-4884-B1AF-427EB703A0FB}" type="datetimeFigureOut">
              <a:rPr lang="it-IT" smtClean="0"/>
              <a:t>02/07/2020</a:t>
            </a:fld>
            <a:endParaRPr lang="it-IT"/>
          </a:p>
        </p:txBody>
      </p:sp>
      <p:sp>
        <p:nvSpPr>
          <p:cNvPr id="4" name="Footer Placeholder 3"/>
          <p:cNvSpPr>
            <a:spLocks noGrp="1"/>
          </p:cNvSpPr>
          <p:nvPr>
            <p:ph type="ftr" sz="quarter" idx="11"/>
          </p:nvPr>
        </p:nvSpPr>
        <p:spPr/>
        <p:txBody>
          <a:bodyPr/>
          <a:lstStyle/>
          <a:p>
            <a:endParaRPr lang="it-IT"/>
          </a:p>
        </p:txBody>
      </p:sp>
      <p:sp>
        <p:nvSpPr>
          <p:cNvPr id="5" name="Slide Number Placeholder 4"/>
          <p:cNvSpPr>
            <a:spLocks noGrp="1"/>
          </p:cNvSpPr>
          <p:nvPr>
            <p:ph type="sldNum" sz="quarter" idx="12"/>
          </p:nvPr>
        </p:nvSpPr>
        <p:spPr/>
        <p:txBody>
          <a:bodyPr/>
          <a:lstStyle/>
          <a:p>
            <a:fld id="{1C49554B-161D-4E94-9394-E3C3B9228A62}" type="slidenum">
              <a:rPr lang="it-IT" smtClean="0"/>
              <a:t>‹N›</a:t>
            </a:fld>
            <a:endParaRPr lang="it-IT"/>
          </a:p>
        </p:txBody>
      </p:sp>
    </p:spTree>
    <p:extLst>
      <p:ext uri="{BB962C8B-B14F-4D97-AF65-F5344CB8AC3E}">
        <p14:creationId xmlns:p14="http://schemas.microsoft.com/office/powerpoint/2010/main" val="7970740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1396FFC-11A6-4884-B1AF-427EB703A0FB}" type="datetimeFigureOut">
              <a:rPr lang="it-IT" smtClean="0"/>
              <a:t>02/07/2020</a:t>
            </a:fld>
            <a:endParaRPr lang="it-IT"/>
          </a:p>
        </p:txBody>
      </p:sp>
      <p:sp>
        <p:nvSpPr>
          <p:cNvPr id="3" name="Footer Placeholder 2"/>
          <p:cNvSpPr>
            <a:spLocks noGrp="1"/>
          </p:cNvSpPr>
          <p:nvPr>
            <p:ph type="ftr" sz="quarter" idx="11"/>
          </p:nvPr>
        </p:nvSpPr>
        <p:spPr/>
        <p:txBody>
          <a:bodyPr/>
          <a:lstStyle/>
          <a:p>
            <a:endParaRPr lang="it-IT"/>
          </a:p>
        </p:txBody>
      </p:sp>
      <p:sp>
        <p:nvSpPr>
          <p:cNvPr id="4" name="Slide Number Placeholder 3"/>
          <p:cNvSpPr>
            <a:spLocks noGrp="1"/>
          </p:cNvSpPr>
          <p:nvPr>
            <p:ph type="sldNum" sz="quarter" idx="12"/>
          </p:nvPr>
        </p:nvSpPr>
        <p:spPr/>
        <p:txBody>
          <a:bodyPr/>
          <a:lstStyle/>
          <a:p>
            <a:fld id="{1C49554B-161D-4E94-9394-E3C3B9228A62}" type="slidenum">
              <a:rPr lang="it-IT" smtClean="0"/>
              <a:t>‹N›</a:t>
            </a:fld>
            <a:endParaRPr lang="it-IT"/>
          </a:p>
        </p:txBody>
      </p:sp>
    </p:spTree>
    <p:extLst>
      <p:ext uri="{BB962C8B-B14F-4D97-AF65-F5344CB8AC3E}">
        <p14:creationId xmlns:p14="http://schemas.microsoft.com/office/powerpoint/2010/main" val="14338090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it-IT"/>
              <a:t>Fare clic per modificare lo stile del titolo dello schema</a:t>
            </a:r>
            <a:endParaRPr lang="en-US" dirty="0"/>
          </a:p>
        </p:txBody>
      </p:sp>
      <p:sp>
        <p:nvSpPr>
          <p:cNvPr id="3" name="Content Placeholder 2"/>
          <p:cNvSpPr>
            <a:spLocks noGrp="1"/>
          </p:cNvSpPr>
          <p:nvPr>
            <p:ph idx="1"/>
          </p:nvPr>
        </p:nvSpPr>
        <p:spPr>
          <a:xfrm>
            <a:off x="2915543" y="1426283"/>
            <a:ext cx="3471863" cy="703968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B1396FFC-11A6-4884-B1AF-427EB703A0FB}" type="datetimeFigureOut">
              <a:rPr lang="it-IT" smtClean="0"/>
              <a:t>02/07/2020</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1C49554B-161D-4E94-9394-E3C3B9228A62}" type="slidenum">
              <a:rPr lang="it-IT" smtClean="0"/>
              <a:t>‹N›</a:t>
            </a:fld>
            <a:endParaRPr lang="it-IT"/>
          </a:p>
        </p:txBody>
      </p:sp>
    </p:spTree>
    <p:extLst>
      <p:ext uri="{BB962C8B-B14F-4D97-AF65-F5344CB8AC3E}">
        <p14:creationId xmlns:p14="http://schemas.microsoft.com/office/powerpoint/2010/main" val="32372639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it-IT"/>
              <a:t>Fare clic per modificare lo stile del titolo dello schema</a:t>
            </a:r>
            <a:endParaRPr lang="en-US" dirty="0"/>
          </a:p>
        </p:txBody>
      </p:sp>
      <p:sp>
        <p:nvSpPr>
          <p:cNvPr id="3" name="Picture Placeholder 2"/>
          <p:cNvSpPr>
            <a:spLocks noGrp="1" noChangeAspect="1"/>
          </p:cNvSpPr>
          <p:nvPr>
            <p:ph type="pic" idx="1"/>
          </p:nvPr>
        </p:nvSpPr>
        <p:spPr>
          <a:xfrm>
            <a:off x="2915543" y="1426283"/>
            <a:ext cx="3471863" cy="703968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it-IT"/>
              <a:t>Fare clic sull'icona per inserire un'immagine</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B1396FFC-11A6-4884-B1AF-427EB703A0FB}" type="datetimeFigureOut">
              <a:rPr lang="it-IT" smtClean="0"/>
              <a:t>02/07/2020</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1C49554B-161D-4E94-9394-E3C3B9228A62}" type="slidenum">
              <a:rPr lang="it-IT" smtClean="0"/>
              <a:t>‹N›</a:t>
            </a:fld>
            <a:endParaRPr lang="it-IT"/>
          </a:p>
        </p:txBody>
      </p:sp>
    </p:spTree>
    <p:extLst>
      <p:ext uri="{BB962C8B-B14F-4D97-AF65-F5344CB8AC3E}">
        <p14:creationId xmlns:p14="http://schemas.microsoft.com/office/powerpoint/2010/main" val="19229216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27405"/>
            <a:ext cx="5915025" cy="1914702"/>
          </a:xfrm>
          <a:prstGeom prst="rect">
            <a:avLst/>
          </a:prstGeom>
        </p:spPr>
        <p:txBody>
          <a:bodyPr vert="horz" lIns="91440" tIns="45720" rIns="91440" bIns="45720" rtlCol="0" anchor="ctr">
            <a:normAutofit/>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2"/>
          </p:nvPr>
        </p:nvSpPr>
        <p:spPr>
          <a:xfrm>
            <a:off x="471488" y="9181397"/>
            <a:ext cx="1543050" cy="527403"/>
          </a:xfrm>
          <a:prstGeom prst="rect">
            <a:avLst/>
          </a:prstGeom>
        </p:spPr>
        <p:txBody>
          <a:bodyPr vert="horz" lIns="91440" tIns="45720" rIns="91440" bIns="45720" rtlCol="0" anchor="ctr"/>
          <a:lstStyle>
            <a:lvl1pPr algn="l">
              <a:defRPr sz="900">
                <a:solidFill>
                  <a:schemeClr val="tx1">
                    <a:tint val="75000"/>
                  </a:schemeClr>
                </a:solidFill>
              </a:defRPr>
            </a:lvl1pPr>
          </a:lstStyle>
          <a:p>
            <a:fld id="{B1396FFC-11A6-4884-B1AF-427EB703A0FB}" type="datetimeFigureOut">
              <a:rPr lang="it-IT" smtClean="0"/>
              <a:t>02/07/2020</a:t>
            </a:fld>
            <a:endParaRPr lang="it-IT"/>
          </a:p>
        </p:txBody>
      </p:sp>
      <p:sp>
        <p:nvSpPr>
          <p:cNvPr id="5" name="Footer Placeholder 4"/>
          <p:cNvSpPr>
            <a:spLocks noGrp="1"/>
          </p:cNvSpPr>
          <p:nvPr>
            <p:ph type="ftr" sz="quarter" idx="3"/>
          </p:nvPr>
        </p:nvSpPr>
        <p:spPr>
          <a:xfrm>
            <a:off x="2271713" y="9181397"/>
            <a:ext cx="2314575" cy="52740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it-IT"/>
          </a:p>
        </p:txBody>
      </p:sp>
      <p:sp>
        <p:nvSpPr>
          <p:cNvPr id="6" name="Slide Number Placeholder 5"/>
          <p:cNvSpPr>
            <a:spLocks noGrp="1"/>
          </p:cNvSpPr>
          <p:nvPr>
            <p:ph type="sldNum" sz="quarter" idx="4"/>
          </p:nvPr>
        </p:nvSpPr>
        <p:spPr>
          <a:xfrm>
            <a:off x="4843463" y="9181397"/>
            <a:ext cx="1543050" cy="527403"/>
          </a:xfrm>
          <a:prstGeom prst="rect">
            <a:avLst/>
          </a:prstGeom>
        </p:spPr>
        <p:txBody>
          <a:bodyPr vert="horz" lIns="91440" tIns="45720" rIns="91440" bIns="45720" rtlCol="0" anchor="ctr"/>
          <a:lstStyle>
            <a:lvl1pPr algn="r">
              <a:defRPr sz="900">
                <a:solidFill>
                  <a:schemeClr val="tx1">
                    <a:tint val="75000"/>
                  </a:schemeClr>
                </a:solidFill>
              </a:defRPr>
            </a:lvl1pPr>
          </a:lstStyle>
          <a:p>
            <a:fld id="{1C49554B-161D-4E94-9394-E3C3B9228A62}" type="slidenum">
              <a:rPr lang="it-IT" smtClean="0"/>
              <a:t>‹N›</a:t>
            </a:fld>
            <a:endParaRPr lang="it-IT"/>
          </a:p>
        </p:txBody>
      </p:sp>
    </p:spTree>
    <p:extLst>
      <p:ext uri="{BB962C8B-B14F-4D97-AF65-F5344CB8AC3E}">
        <p14:creationId xmlns:p14="http://schemas.microsoft.com/office/powerpoint/2010/main" val="326193975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davidegiagnacovo.com/index_ita.html" TargetMode="External"/><Relationship Id="rId2" Type="http://schemas.openxmlformats.org/officeDocument/2006/relationships/hyperlink" Target="https://www.linkedin.com/in/davidegiagnacovo/?locale=it_IT" TargetMode="External"/><Relationship Id="rId1" Type="http://schemas.openxmlformats.org/officeDocument/2006/relationships/slideLayout" Target="../slideLayouts/slideLayout1.xml"/><Relationship Id="rId6" Type="http://schemas.openxmlformats.org/officeDocument/2006/relationships/image" Target="../media/image2.jpeg"/><Relationship Id="rId5" Type="http://schemas.openxmlformats.org/officeDocument/2006/relationships/image" Target="../media/image1.jpeg"/><Relationship Id="rId4" Type="http://schemas.openxmlformats.org/officeDocument/2006/relationships/hyperlink" Target="http://www.davidegiagnacovo.co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ttangolo 11">
            <a:extLst>
              <a:ext uri="{FF2B5EF4-FFF2-40B4-BE49-F238E27FC236}">
                <a16:creationId xmlns:a16="http://schemas.microsoft.com/office/drawing/2014/main" id="{1A383DA3-167D-4145-BB54-8845E797BB94}"/>
              </a:ext>
            </a:extLst>
          </p:cNvPr>
          <p:cNvSpPr/>
          <p:nvPr/>
        </p:nvSpPr>
        <p:spPr>
          <a:xfrm>
            <a:off x="0" y="0"/>
            <a:ext cx="2584174" cy="9906000"/>
          </a:xfrm>
          <a:prstGeom prst="rect">
            <a:avLst/>
          </a:prstGeom>
          <a:solidFill>
            <a:srgbClr val="EBEC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3" name="Figura a mano libera: forma 12">
            <a:extLst>
              <a:ext uri="{FF2B5EF4-FFF2-40B4-BE49-F238E27FC236}">
                <a16:creationId xmlns:a16="http://schemas.microsoft.com/office/drawing/2014/main" id="{3A27DDAD-BC4F-4CD4-9C3F-89B0189573B1}"/>
              </a:ext>
            </a:extLst>
          </p:cNvPr>
          <p:cNvSpPr/>
          <p:nvPr/>
        </p:nvSpPr>
        <p:spPr>
          <a:xfrm>
            <a:off x="0" y="1"/>
            <a:ext cx="2584174" cy="3143251"/>
          </a:xfrm>
          <a:custGeom>
            <a:avLst/>
            <a:gdLst>
              <a:gd name="connsiteX0" fmla="*/ 0 w 2584174"/>
              <a:gd name="connsiteY0" fmla="*/ 0 h 3143251"/>
              <a:gd name="connsiteX1" fmla="*/ 2584174 w 2584174"/>
              <a:gd name="connsiteY1" fmla="*/ 0 h 3143251"/>
              <a:gd name="connsiteX2" fmla="*/ 2584174 w 2584174"/>
              <a:gd name="connsiteY2" fmla="*/ 2768165 h 3143251"/>
              <a:gd name="connsiteX3" fmla="*/ 2415815 w 2584174"/>
              <a:gd name="connsiteY3" fmla="*/ 2867343 h 3143251"/>
              <a:gd name="connsiteX4" fmla="*/ 1292087 w 2584174"/>
              <a:gd name="connsiteY4" fmla="*/ 3143251 h 3143251"/>
              <a:gd name="connsiteX5" fmla="*/ 168359 w 2584174"/>
              <a:gd name="connsiteY5" fmla="*/ 2867343 h 3143251"/>
              <a:gd name="connsiteX6" fmla="*/ 0 w 2584174"/>
              <a:gd name="connsiteY6" fmla="*/ 2768165 h 31432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84174" h="3143251">
                <a:moveTo>
                  <a:pt x="0" y="0"/>
                </a:moveTo>
                <a:lnTo>
                  <a:pt x="2584174" y="0"/>
                </a:lnTo>
                <a:lnTo>
                  <a:pt x="2584174" y="2768165"/>
                </a:lnTo>
                <a:lnTo>
                  <a:pt x="2415815" y="2867343"/>
                </a:lnTo>
                <a:cubicBezTo>
                  <a:pt x="2081772" y="3043302"/>
                  <a:pt x="1698967" y="3143251"/>
                  <a:pt x="1292087" y="3143251"/>
                </a:cubicBezTo>
                <a:cubicBezTo>
                  <a:pt x="885207" y="3143251"/>
                  <a:pt x="502402" y="3043302"/>
                  <a:pt x="168359" y="2867343"/>
                </a:cubicBezTo>
                <a:lnTo>
                  <a:pt x="0" y="2768165"/>
                </a:lnTo>
                <a:close/>
              </a:path>
            </a:pathLst>
          </a:custGeom>
          <a:solidFill>
            <a:srgbClr val="8621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4" name="Rettangolo 13">
            <a:extLst>
              <a:ext uri="{FF2B5EF4-FFF2-40B4-BE49-F238E27FC236}">
                <a16:creationId xmlns:a16="http://schemas.microsoft.com/office/drawing/2014/main" id="{0391A35E-2B5A-4F6B-8E61-2661FF3AB2CD}"/>
              </a:ext>
            </a:extLst>
          </p:cNvPr>
          <p:cNvSpPr/>
          <p:nvPr/>
        </p:nvSpPr>
        <p:spPr>
          <a:xfrm>
            <a:off x="0" y="9536973"/>
            <a:ext cx="2584174" cy="369027"/>
          </a:xfrm>
          <a:prstGeom prst="rect">
            <a:avLst/>
          </a:prstGeom>
          <a:solidFill>
            <a:srgbClr val="5456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5" name="Ovale 14">
            <a:extLst>
              <a:ext uri="{FF2B5EF4-FFF2-40B4-BE49-F238E27FC236}">
                <a16:creationId xmlns:a16="http://schemas.microsoft.com/office/drawing/2014/main" id="{CC623497-64C7-4EB4-8B81-1C49CBC6913A}"/>
              </a:ext>
            </a:extLst>
          </p:cNvPr>
          <p:cNvSpPr/>
          <p:nvPr/>
        </p:nvSpPr>
        <p:spPr>
          <a:xfrm>
            <a:off x="512186" y="342657"/>
            <a:ext cx="1559803" cy="1559803"/>
          </a:xfrm>
          <a:prstGeom prst="ellipse">
            <a:avLst/>
          </a:prstGeom>
          <a:noFill/>
          <a:ln w="317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 name="CasellaDiTesto 1">
            <a:extLst>
              <a:ext uri="{FF2B5EF4-FFF2-40B4-BE49-F238E27FC236}">
                <a16:creationId xmlns:a16="http://schemas.microsoft.com/office/drawing/2014/main" id="{DCEC1058-CB79-4C0F-8F8D-DB6CBB96759E}"/>
              </a:ext>
            </a:extLst>
          </p:cNvPr>
          <p:cNvSpPr txBox="1"/>
          <p:nvPr/>
        </p:nvSpPr>
        <p:spPr>
          <a:xfrm>
            <a:off x="257038" y="2007163"/>
            <a:ext cx="2070099" cy="276999"/>
          </a:xfrm>
          <a:prstGeom prst="rect">
            <a:avLst/>
          </a:prstGeom>
          <a:noFill/>
        </p:spPr>
        <p:txBody>
          <a:bodyPr wrap="square" rtlCol="0">
            <a:spAutoFit/>
          </a:bodyPr>
          <a:lstStyle/>
          <a:p>
            <a:pPr algn="ctr"/>
            <a:r>
              <a:rPr lang="it-IT" sz="1200" b="1" dirty="0">
                <a:solidFill>
                  <a:schemeClr val="bg1"/>
                </a:solidFill>
                <a:latin typeface="Montserrat" panose="00000500000000000000" pitchFamily="2" charset="0"/>
              </a:rPr>
              <a:t>DAVIDE</a:t>
            </a:r>
            <a:r>
              <a:rPr lang="it-IT" sz="1200" dirty="0">
                <a:solidFill>
                  <a:schemeClr val="bg1"/>
                </a:solidFill>
                <a:latin typeface="Montserrat" panose="00000500000000000000" pitchFamily="2" charset="0"/>
              </a:rPr>
              <a:t> GIAGNACOVO</a:t>
            </a:r>
          </a:p>
        </p:txBody>
      </p:sp>
      <p:sp>
        <p:nvSpPr>
          <p:cNvPr id="16" name="CasellaDiTesto 15">
            <a:extLst>
              <a:ext uri="{FF2B5EF4-FFF2-40B4-BE49-F238E27FC236}">
                <a16:creationId xmlns:a16="http://schemas.microsoft.com/office/drawing/2014/main" id="{12418098-5E52-429E-B887-687656E84D5E}"/>
              </a:ext>
            </a:extLst>
          </p:cNvPr>
          <p:cNvSpPr txBox="1"/>
          <p:nvPr/>
        </p:nvSpPr>
        <p:spPr>
          <a:xfrm>
            <a:off x="257038" y="2452912"/>
            <a:ext cx="2070099" cy="461665"/>
          </a:xfrm>
          <a:prstGeom prst="rect">
            <a:avLst/>
          </a:prstGeom>
          <a:noFill/>
        </p:spPr>
        <p:txBody>
          <a:bodyPr wrap="square" rtlCol="0">
            <a:spAutoFit/>
          </a:bodyPr>
          <a:lstStyle/>
          <a:p>
            <a:pPr algn="ctr"/>
            <a:r>
              <a:rPr lang="it-IT" sz="1200" b="1" dirty="0">
                <a:solidFill>
                  <a:schemeClr val="bg1"/>
                </a:solidFill>
                <a:latin typeface="Montserrat Thin" panose="00000300000000000000" pitchFamily="2" charset="0"/>
              </a:rPr>
              <a:t>Business Developer &amp; Marketing Specialist</a:t>
            </a:r>
            <a:endParaRPr lang="it-IT" sz="1200" dirty="0">
              <a:solidFill>
                <a:schemeClr val="bg1"/>
              </a:solidFill>
              <a:latin typeface="Montserrat Thin" panose="00000300000000000000" pitchFamily="2" charset="0"/>
            </a:endParaRPr>
          </a:p>
        </p:txBody>
      </p:sp>
      <p:cxnSp>
        <p:nvCxnSpPr>
          <p:cNvPr id="18" name="Connettore diritto 17">
            <a:extLst>
              <a:ext uri="{FF2B5EF4-FFF2-40B4-BE49-F238E27FC236}">
                <a16:creationId xmlns:a16="http://schemas.microsoft.com/office/drawing/2014/main" id="{1F022535-CBE6-489B-8A79-BCD2C6019D61}"/>
              </a:ext>
            </a:extLst>
          </p:cNvPr>
          <p:cNvCxnSpPr>
            <a:cxnSpLocks/>
          </p:cNvCxnSpPr>
          <p:nvPr/>
        </p:nvCxnSpPr>
        <p:spPr>
          <a:xfrm>
            <a:off x="0" y="3536041"/>
            <a:ext cx="546445" cy="0"/>
          </a:xfrm>
          <a:prstGeom prst="line">
            <a:avLst/>
          </a:prstGeom>
          <a:ln w="31750">
            <a:solidFill>
              <a:srgbClr val="C9C9C9"/>
            </a:solidFill>
            <a:prstDash val="sysDot"/>
          </a:ln>
        </p:spPr>
        <p:style>
          <a:lnRef idx="1">
            <a:schemeClr val="accent1"/>
          </a:lnRef>
          <a:fillRef idx="0">
            <a:schemeClr val="accent1"/>
          </a:fillRef>
          <a:effectRef idx="0">
            <a:schemeClr val="accent1"/>
          </a:effectRef>
          <a:fontRef idx="minor">
            <a:schemeClr val="tx1"/>
          </a:fontRef>
        </p:style>
      </p:cxnSp>
      <p:cxnSp>
        <p:nvCxnSpPr>
          <p:cNvPr id="21" name="Connettore diritto 20">
            <a:extLst>
              <a:ext uri="{FF2B5EF4-FFF2-40B4-BE49-F238E27FC236}">
                <a16:creationId xmlns:a16="http://schemas.microsoft.com/office/drawing/2014/main" id="{04BEBC28-E192-4C9D-84D4-29975340988F}"/>
              </a:ext>
            </a:extLst>
          </p:cNvPr>
          <p:cNvCxnSpPr>
            <a:cxnSpLocks/>
          </p:cNvCxnSpPr>
          <p:nvPr/>
        </p:nvCxnSpPr>
        <p:spPr>
          <a:xfrm>
            <a:off x="2037729" y="3538307"/>
            <a:ext cx="546445" cy="0"/>
          </a:xfrm>
          <a:prstGeom prst="line">
            <a:avLst/>
          </a:prstGeom>
          <a:ln w="31750">
            <a:solidFill>
              <a:srgbClr val="C9C9C9"/>
            </a:solidFill>
            <a:prstDash val="sysDot"/>
          </a:ln>
        </p:spPr>
        <p:style>
          <a:lnRef idx="1">
            <a:schemeClr val="accent1"/>
          </a:lnRef>
          <a:fillRef idx="0">
            <a:schemeClr val="accent1"/>
          </a:fillRef>
          <a:effectRef idx="0">
            <a:schemeClr val="accent1"/>
          </a:effectRef>
          <a:fontRef idx="minor">
            <a:schemeClr val="tx1"/>
          </a:fontRef>
        </p:style>
      </p:cxnSp>
      <p:grpSp>
        <p:nvGrpSpPr>
          <p:cNvPr id="27" name="Google Shape;6225;p39">
            <a:extLst>
              <a:ext uri="{FF2B5EF4-FFF2-40B4-BE49-F238E27FC236}">
                <a16:creationId xmlns:a16="http://schemas.microsoft.com/office/drawing/2014/main" id="{8AFDD707-0E85-4BC3-9708-4083BDC66BBA}"/>
              </a:ext>
            </a:extLst>
          </p:cNvPr>
          <p:cNvGrpSpPr/>
          <p:nvPr/>
        </p:nvGrpSpPr>
        <p:grpSpPr>
          <a:xfrm>
            <a:off x="1073588" y="7121193"/>
            <a:ext cx="358320" cy="268325"/>
            <a:chOff x="1636184" y="2959225"/>
            <a:chExt cx="232666" cy="197250"/>
          </a:xfrm>
          <a:solidFill>
            <a:srgbClr val="202020"/>
          </a:solidFill>
        </p:grpSpPr>
        <p:sp>
          <p:nvSpPr>
            <p:cNvPr id="28" name="Google Shape;6226;p39">
              <a:extLst>
                <a:ext uri="{FF2B5EF4-FFF2-40B4-BE49-F238E27FC236}">
                  <a16:creationId xmlns:a16="http://schemas.microsoft.com/office/drawing/2014/main" id="{A02300DA-5707-49BB-8BB9-B29AAA7D4899}"/>
                </a:ext>
              </a:extLst>
            </p:cNvPr>
            <p:cNvSpPr/>
            <p:nvPr/>
          </p:nvSpPr>
          <p:spPr>
            <a:xfrm>
              <a:off x="1649300" y="2959225"/>
              <a:ext cx="219550" cy="197250"/>
            </a:xfrm>
            <a:custGeom>
              <a:avLst/>
              <a:gdLst/>
              <a:ahLst/>
              <a:cxnLst/>
              <a:rect l="l" t="t" r="r" b="b"/>
              <a:pathLst>
                <a:path w="8782" h="7890" extrusionOk="0">
                  <a:moveTo>
                    <a:pt x="3485" y="419"/>
                  </a:moveTo>
                  <a:lnTo>
                    <a:pt x="2342" y="1952"/>
                  </a:lnTo>
                  <a:lnTo>
                    <a:pt x="1757" y="419"/>
                  </a:lnTo>
                  <a:close/>
                  <a:moveTo>
                    <a:pt x="6495" y="419"/>
                  </a:moveTo>
                  <a:lnTo>
                    <a:pt x="5882" y="1952"/>
                  </a:lnTo>
                  <a:lnTo>
                    <a:pt x="4739" y="419"/>
                  </a:lnTo>
                  <a:close/>
                  <a:moveTo>
                    <a:pt x="1255" y="809"/>
                  </a:moveTo>
                  <a:lnTo>
                    <a:pt x="1812" y="2314"/>
                  </a:lnTo>
                  <a:lnTo>
                    <a:pt x="307" y="2314"/>
                  </a:lnTo>
                  <a:lnTo>
                    <a:pt x="1255" y="809"/>
                  </a:lnTo>
                  <a:close/>
                  <a:moveTo>
                    <a:pt x="4154" y="614"/>
                  </a:moveTo>
                  <a:lnTo>
                    <a:pt x="5408" y="2314"/>
                  </a:lnTo>
                  <a:lnTo>
                    <a:pt x="2900" y="2314"/>
                  </a:lnTo>
                  <a:lnTo>
                    <a:pt x="4154" y="614"/>
                  </a:lnTo>
                  <a:close/>
                  <a:moveTo>
                    <a:pt x="6997" y="809"/>
                  </a:moveTo>
                  <a:lnTo>
                    <a:pt x="7945" y="2314"/>
                  </a:lnTo>
                  <a:lnTo>
                    <a:pt x="6440" y="2314"/>
                  </a:lnTo>
                  <a:lnTo>
                    <a:pt x="6997" y="809"/>
                  </a:lnTo>
                  <a:close/>
                  <a:moveTo>
                    <a:pt x="2035" y="2928"/>
                  </a:moveTo>
                  <a:lnTo>
                    <a:pt x="3206" y="6133"/>
                  </a:lnTo>
                  <a:lnTo>
                    <a:pt x="419" y="2928"/>
                  </a:lnTo>
                  <a:close/>
                  <a:moveTo>
                    <a:pt x="7806" y="2928"/>
                  </a:moveTo>
                  <a:lnTo>
                    <a:pt x="5018" y="6133"/>
                  </a:lnTo>
                  <a:lnTo>
                    <a:pt x="6217" y="2928"/>
                  </a:lnTo>
                  <a:close/>
                  <a:moveTo>
                    <a:pt x="5548" y="2928"/>
                  </a:moveTo>
                  <a:lnTo>
                    <a:pt x="4126" y="6719"/>
                  </a:lnTo>
                  <a:lnTo>
                    <a:pt x="2677" y="2928"/>
                  </a:lnTo>
                  <a:close/>
                  <a:moveTo>
                    <a:pt x="1562" y="1"/>
                  </a:moveTo>
                  <a:lnTo>
                    <a:pt x="1" y="2482"/>
                  </a:lnTo>
                  <a:lnTo>
                    <a:pt x="1" y="2510"/>
                  </a:lnTo>
                  <a:lnTo>
                    <a:pt x="1" y="2537"/>
                  </a:lnTo>
                  <a:lnTo>
                    <a:pt x="1" y="2593"/>
                  </a:lnTo>
                  <a:lnTo>
                    <a:pt x="1" y="2621"/>
                  </a:lnTo>
                  <a:lnTo>
                    <a:pt x="1" y="2649"/>
                  </a:lnTo>
                  <a:lnTo>
                    <a:pt x="1" y="2677"/>
                  </a:lnTo>
                  <a:lnTo>
                    <a:pt x="1" y="2733"/>
                  </a:lnTo>
                  <a:lnTo>
                    <a:pt x="1" y="2760"/>
                  </a:lnTo>
                  <a:lnTo>
                    <a:pt x="1" y="2788"/>
                  </a:lnTo>
                  <a:lnTo>
                    <a:pt x="1" y="2816"/>
                  </a:lnTo>
                  <a:lnTo>
                    <a:pt x="1" y="2872"/>
                  </a:lnTo>
                  <a:lnTo>
                    <a:pt x="4349" y="7834"/>
                  </a:lnTo>
                  <a:lnTo>
                    <a:pt x="4405" y="7890"/>
                  </a:lnTo>
                  <a:lnTo>
                    <a:pt x="4879" y="7890"/>
                  </a:lnTo>
                  <a:lnTo>
                    <a:pt x="4907" y="7834"/>
                  </a:lnTo>
                  <a:lnTo>
                    <a:pt x="8753" y="2788"/>
                  </a:lnTo>
                  <a:lnTo>
                    <a:pt x="8753" y="2788"/>
                  </a:lnTo>
                  <a:cubicBezTo>
                    <a:pt x="8744" y="2798"/>
                    <a:pt x="8738" y="2801"/>
                    <a:pt x="8735" y="2801"/>
                  </a:cubicBezTo>
                  <a:cubicBezTo>
                    <a:pt x="8729" y="2801"/>
                    <a:pt x="8735" y="2788"/>
                    <a:pt x="8753" y="2788"/>
                  </a:cubicBezTo>
                  <a:lnTo>
                    <a:pt x="8781" y="2760"/>
                  </a:lnTo>
                  <a:lnTo>
                    <a:pt x="8781" y="2733"/>
                  </a:lnTo>
                  <a:lnTo>
                    <a:pt x="8781" y="2677"/>
                  </a:lnTo>
                  <a:lnTo>
                    <a:pt x="8781" y="2649"/>
                  </a:lnTo>
                  <a:lnTo>
                    <a:pt x="8781" y="2621"/>
                  </a:lnTo>
                  <a:lnTo>
                    <a:pt x="8781" y="2593"/>
                  </a:lnTo>
                  <a:lnTo>
                    <a:pt x="8781" y="2537"/>
                  </a:lnTo>
                  <a:lnTo>
                    <a:pt x="8781" y="2510"/>
                  </a:lnTo>
                  <a:lnTo>
                    <a:pt x="8781" y="2482"/>
                  </a:lnTo>
                  <a:lnTo>
                    <a:pt x="7220"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6227;p39">
              <a:extLst>
                <a:ext uri="{FF2B5EF4-FFF2-40B4-BE49-F238E27FC236}">
                  <a16:creationId xmlns:a16="http://schemas.microsoft.com/office/drawing/2014/main" id="{7410A803-EF05-4304-BADD-A8BE8813B76B}"/>
                </a:ext>
              </a:extLst>
            </p:cNvPr>
            <p:cNvSpPr/>
            <p:nvPr/>
          </p:nvSpPr>
          <p:spPr>
            <a:xfrm flipH="1">
              <a:off x="1636184" y="2959225"/>
              <a:ext cx="219550" cy="197250"/>
            </a:xfrm>
            <a:custGeom>
              <a:avLst/>
              <a:gdLst/>
              <a:ahLst/>
              <a:cxnLst/>
              <a:rect l="l" t="t" r="r" b="b"/>
              <a:pathLst>
                <a:path w="8782" h="7890" extrusionOk="0">
                  <a:moveTo>
                    <a:pt x="3485" y="419"/>
                  </a:moveTo>
                  <a:lnTo>
                    <a:pt x="2342" y="1952"/>
                  </a:lnTo>
                  <a:lnTo>
                    <a:pt x="1757" y="419"/>
                  </a:lnTo>
                  <a:close/>
                  <a:moveTo>
                    <a:pt x="6495" y="419"/>
                  </a:moveTo>
                  <a:lnTo>
                    <a:pt x="5882" y="1952"/>
                  </a:lnTo>
                  <a:lnTo>
                    <a:pt x="4739" y="419"/>
                  </a:lnTo>
                  <a:close/>
                  <a:moveTo>
                    <a:pt x="1255" y="809"/>
                  </a:moveTo>
                  <a:lnTo>
                    <a:pt x="1812" y="2314"/>
                  </a:lnTo>
                  <a:lnTo>
                    <a:pt x="307" y="2314"/>
                  </a:lnTo>
                  <a:lnTo>
                    <a:pt x="1255" y="809"/>
                  </a:lnTo>
                  <a:close/>
                  <a:moveTo>
                    <a:pt x="4154" y="614"/>
                  </a:moveTo>
                  <a:lnTo>
                    <a:pt x="5408" y="2314"/>
                  </a:lnTo>
                  <a:lnTo>
                    <a:pt x="2900" y="2314"/>
                  </a:lnTo>
                  <a:lnTo>
                    <a:pt x="4154" y="614"/>
                  </a:lnTo>
                  <a:close/>
                  <a:moveTo>
                    <a:pt x="6997" y="809"/>
                  </a:moveTo>
                  <a:lnTo>
                    <a:pt x="7945" y="2314"/>
                  </a:lnTo>
                  <a:lnTo>
                    <a:pt x="6440" y="2314"/>
                  </a:lnTo>
                  <a:lnTo>
                    <a:pt x="6997" y="809"/>
                  </a:lnTo>
                  <a:close/>
                  <a:moveTo>
                    <a:pt x="2035" y="2928"/>
                  </a:moveTo>
                  <a:lnTo>
                    <a:pt x="3206" y="6133"/>
                  </a:lnTo>
                  <a:lnTo>
                    <a:pt x="419" y="2928"/>
                  </a:lnTo>
                  <a:close/>
                  <a:moveTo>
                    <a:pt x="7806" y="2928"/>
                  </a:moveTo>
                  <a:lnTo>
                    <a:pt x="5018" y="6133"/>
                  </a:lnTo>
                  <a:lnTo>
                    <a:pt x="6217" y="2928"/>
                  </a:lnTo>
                  <a:close/>
                  <a:moveTo>
                    <a:pt x="5548" y="2928"/>
                  </a:moveTo>
                  <a:lnTo>
                    <a:pt x="4126" y="6719"/>
                  </a:lnTo>
                  <a:lnTo>
                    <a:pt x="2677" y="2928"/>
                  </a:lnTo>
                  <a:close/>
                  <a:moveTo>
                    <a:pt x="1562" y="1"/>
                  </a:moveTo>
                  <a:lnTo>
                    <a:pt x="1" y="2482"/>
                  </a:lnTo>
                  <a:lnTo>
                    <a:pt x="1" y="2510"/>
                  </a:lnTo>
                  <a:lnTo>
                    <a:pt x="1" y="2537"/>
                  </a:lnTo>
                  <a:lnTo>
                    <a:pt x="1" y="2593"/>
                  </a:lnTo>
                  <a:lnTo>
                    <a:pt x="1" y="2621"/>
                  </a:lnTo>
                  <a:lnTo>
                    <a:pt x="1" y="2649"/>
                  </a:lnTo>
                  <a:lnTo>
                    <a:pt x="1" y="2677"/>
                  </a:lnTo>
                  <a:lnTo>
                    <a:pt x="1" y="2733"/>
                  </a:lnTo>
                  <a:lnTo>
                    <a:pt x="1" y="2760"/>
                  </a:lnTo>
                  <a:lnTo>
                    <a:pt x="1" y="2788"/>
                  </a:lnTo>
                  <a:lnTo>
                    <a:pt x="1" y="2816"/>
                  </a:lnTo>
                  <a:lnTo>
                    <a:pt x="1" y="2872"/>
                  </a:lnTo>
                  <a:lnTo>
                    <a:pt x="4349" y="7834"/>
                  </a:lnTo>
                  <a:lnTo>
                    <a:pt x="4405" y="7890"/>
                  </a:lnTo>
                  <a:lnTo>
                    <a:pt x="4879" y="7890"/>
                  </a:lnTo>
                  <a:lnTo>
                    <a:pt x="4907" y="7834"/>
                  </a:lnTo>
                  <a:lnTo>
                    <a:pt x="8753" y="2788"/>
                  </a:lnTo>
                  <a:lnTo>
                    <a:pt x="8753" y="2788"/>
                  </a:lnTo>
                  <a:cubicBezTo>
                    <a:pt x="8744" y="2798"/>
                    <a:pt x="8738" y="2801"/>
                    <a:pt x="8735" y="2801"/>
                  </a:cubicBezTo>
                  <a:cubicBezTo>
                    <a:pt x="8729" y="2801"/>
                    <a:pt x="8735" y="2788"/>
                    <a:pt x="8753" y="2788"/>
                  </a:cubicBezTo>
                  <a:lnTo>
                    <a:pt x="8781" y="2760"/>
                  </a:lnTo>
                  <a:lnTo>
                    <a:pt x="8781" y="2733"/>
                  </a:lnTo>
                  <a:lnTo>
                    <a:pt x="8781" y="2677"/>
                  </a:lnTo>
                  <a:lnTo>
                    <a:pt x="8781" y="2649"/>
                  </a:lnTo>
                  <a:lnTo>
                    <a:pt x="8781" y="2621"/>
                  </a:lnTo>
                  <a:lnTo>
                    <a:pt x="8781" y="2593"/>
                  </a:lnTo>
                  <a:lnTo>
                    <a:pt x="8781" y="2537"/>
                  </a:lnTo>
                  <a:lnTo>
                    <a:pt x="8781" y="2510"/>
                  </a:lnTo>
                  <a:lnTo>
                    <a:pt x="8781" y="2482"/>
                  </a:lnTo>
                  <a:lnTo>
                    <a:pt x="7220"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6228;p39">
              <a:extLst>
                <a:ext uri="{FF2B5EF4-FFF2-40B4-BE49-F238E27FC236}">
                  <a16:creationId xmlns:a16="http://schemas.microsoft.com/office/drawing/2014/main" id="{1A84D9B9-07C6-4D31-960E-9A8CC3E3E85C}"/>
                </a:ext>
              </a:extLst>
            </p:cNvPr>
            <p:cNvSpPr/>
            <p:nvPr/>
          </p:nvSpPr>
          <p:spPr>
            <a:xfrm>
              <a:off x="1734750" y="3136775"/>
              <a:ext cx="36900" cy="19650"/>
            </a:xfrm>
            <a:custGeom>
              <a:avLst/>
              <a:gdLst/>
              <a:ahLst/>
              <a:cxnLst/>
              <a:rect l="l" t="t" r="r" b="b"/>
              <a:pathLst>
                <a:path w="1476" h="786" extrusionOk="0">
                  <a:moveTo>
                    <a:pt x="0" y="786"/>
                  </a:moveTo>
                  <a:lnTo>
                    <a:pt x="1476" y="786"/>
                  </a:lnTo>
                  <a:lnTo>
                    <a:pt x="762" y="0"/>
                  </a:lnTo>
                  <a:close/>
                </a:path>
              </a:pathLst>
            </a:custGeom>
            <a:grpFill/>
            <a:ln>
              <a:noFill/>
            </a:ln>
          </p:spPr>
        </p:sp>
        <p:sp>
          <p:nvSpPr>
            <p:cNvPr id="31" name="Google Shape;6229;p39">
              <a:extLst>
                <a:ext uri="{FF2B5EF4-FFF2-40B4-BE49-F238E27FC236}">
                  <a16:creationId xmlns:a16="http://schemas.microsoft.com/office/drawing/2014/main" id="{4DE474B3-BC51-461E-AC64-ABA67D593A9A}"/>
                </a:ext>
              </a:extLst>
            </p:cNvPr>
            <p:cNvSpPr/>
            <p:nvPr/>
          </p:nvSpPr>
          <p:spPr>
            <a:xfrm>
              <a:off x="1684150" y="2963550"/>
              <a:ext cx="139900" cy="11300"/>
            </a:xfrm>
            <a:custGeom>
              <a:avLst/>
              <a:gdLst/>
              <a:ahLst/>
              <a:cxnLst/>
              <a:rect l="l" t="t" r="r" b="b"/>
              <a:pathLst>
                <a:path w="5596" h="452" extrusionOk="0">
                  <a:moveTo>
                    <a:pt x="0" y="452"/>
                  </a:moveTo>
                  <a:lnTo>
                    <a:pt x="5596" y="452"/>
                  </a:lnTo>
                  <a:lnTo>
                    <a:pt x="5500" y="0"/>
                  </a:lnTo>
                  <a:lnTo>
                    <a:pt x="238" y="47"/>
                  </a:lnTo>
                  <a:close/>
                </a:path>
              </a:pathLst>
            </a:custGeom>
            <a:grpFill/>
            <a:ln>
              <a:noFill/>
            </a:ln>
          </p:spPr>
        </p:sp>
      </p:grpSp>
      <p:sp>
        <p:nvSpPr>
          <p:cNvPr id="1024" name="CasellaDiTesto 1023">
            <a:extLst>
              <a:ext uri="{FF2B5EF4-FFF2-40B4-BE49-F238E27FC236}">
                <a16:creationId xmlns:a16="http://schemas.microsoft.com/office/drawing/2014/main" id="{48AFC4C3-49EF-404D-92B8-88CDFBFE6179}"/>
              </a:ext>
            </a:extLst>
          </p:cNvPr>
          <p:cNvSpPr txBox="1"/>
          <p:nvPr/>
        </p:nvSpPr>
        <p:spPr>
          <a:xfrm>
            <a:off x="457475" y="7503973"/>
            <a:ext cx="1590547" cy="276999"/>
          </a:xfrm>
          <a:prstGeom prst="rect">
            <a:avLst/>
          </a:prstGeom>
          <a:noFill/>
        </p:spPr>
        <p:txBody>
          <a:bodyPr wrap="square" rtlCol="0">
            <a:spAutoFit/>
          </a:bodyPr>
          <a:lstStyle/>
          <a:p>
            <a:pPr algn="ctr"/>
            <a:r>
              <a:rPr lang="it-IT" sz="1200" spc="300" dirty="0">
                <a:latin typeface="Montserrat SemiBold" panose="00000700000000000000" pitchFamily="2" charset="0"/>
              </a:rPr>
              <a:t>QUALITÀ</a:t>
            </a:r>
          </a:p>
        </p:txBody>
      </p:sp>
      <p:sp>
        <p:nvSpPr>
          <p:cNvPr id="35" name="CasellaDiTesto 34">
            <a:extLst>
              <a:ext uri="{FF2B5EF4-FFF2-40B4-BE49-F238E27FC236}">
                <a16:creationId xmlns:a16="http://schemas.microsoft.com/office/drawing/2014/main" id="{12777EE8-FA25-4C60-80D8-E6876CBE3F12}"/>
              </a:ext>
            </a:extLst>
          </p:cNvPr>
          <p:cNvSpPr txBox="1"/>
          <p:nvPr/>
        </p:nvSpPr>
        <p:spPr>
          <a:xfrm>
            <a:off x="57090" y="7874053"/>
            <a:ext cx="2391317" cy="553998"/>
          </a:xfrm>
          <a:prstGeom prst="rect">
            <a:avLst/>
          </a:prstGeom>
          <a:noFill/>
        </p:spPr>
        <p:txBody>
          <a:bodyPr wrap="square" rtlCol="0">
            <a:spAutoFit/>
          </a:bodyPr>
          <a:lstStyle/>
          <a:p>
            <a:pPr algn="ctr"/>
            <a:r>
              <a:rPr lang="it-IT" sz="1000" dirty="0">
                <a:latin typeface="Montserrat Medium" panose="00000600000000000000" pitchFamily="2" charset="0"/>
              </a:rPr>
              <a:t>INNOVATIVO / ORGANIZZATO</a:t>
            </a:r>
          </a:p>
          <a:p>
            <a:pPr algn="ctr"/>
            <a:r>
              <a:rPr lang="it-IT" sz="1000" dirty="0">
                <a:latin typeface="Montserrat Medium" panose="00000600000000000000" pitchFamily="2" charset="0"/>
              </a:rPr>
              <a:t>CREATIVO / RESPONSABILE</a:t>
            </a:r>
          </a:p>
          <a:p>
            <a:pPr algn="ctr"/>
            <a:r>
              <a:rPr lang="it-IT" sz="1000" dirty="0">
                <a:latin typeface="Montserrat Medium" panose="00000600000000000000" pitchFamily="2" charset="0"/>
              </a:rPr>
              <a:t>MOTIVATO / TECNOLOGICO</a:t>
            </a:r>
          </a:p>
        </p:txBody>
      </p:sp>
      <p:cxnSp>
        <p:nvCxnSpPr>
          <p:cNvPr id="36" name="Connettore diritto 35">
            <a:extLst>
              <a:ext uri="{FF2B5EF4-FFF2-40B4-BE49-F238E27FC236}">
                <a16:creationId xmlns:a16="http://schemas.microsoft.com/office/drawing/2014/main" id="{1247832E-96C8-4594-8E80-96E3ADEAFE4E}"/>
              </a:ext>
            </a:extLst>
          </p:cNvPr>
          <p:cNvCxnSpPr>
            <a:cxnSpLocks/>
          </p:cNvCxnSpPr>
          <p:nvPr/>
        </p:nvCxnSpPr>
        <p:spPr>
          <a:xfrm>
            <a:off x="75" y="5309964"/>
            <a:ext cx="546445" cy="0"/>
          </a:xfrm>
          <a:prstGeom prst="line">
            <a:avLst/>
          </a:prstGeom>
          <a:ln w="31750">
            <a:solidFill>
              <a:srgbClr val="C9C9C9"/>
            </a:solidFill>
            <a:prstDash val="sysDot"/>
          </a:ln>
        </p:spPr>
        <p:style>
          <a:lnRef idx="1">
            <a:schemeClr val="accent1"/>
          </a:lnRef>
          <a:fillRef idx="0">
            <a:schemeClr val="accent1"/>
          </a:fillRef>
          <a:effectRef idx="0">
            <a:schemeClr val="accent1"/>
          </a:effectRef>
          <a:fontRef idx="minor">
            <a:schemeClr val="tx1"/>
          </a:fontRef>
        </p:style>
      </p:cxnSp>
      <p:cxnSp>
        <p:nvCxnSpPr>
          <p:cNvPr id="37" name="Connettore diritto 36">
            <a:extLst>
              <a:ext uri="{FF2B5EF4-FFF2-40B4-BE49-F238E27FC236}">
                <a16:creationId xmlns:a16="http://schemas.microsoft.com/office/drawing/2014/main" id="{34B5E2F1-7037-4B7C-B351-2F7402EB1A63}"/>
              </a:ext>
            </a:extLst>
          </p:cNvPr>
          <p:cNvCxnSpPr>
            <a:cxnSpLocks/>
          </p:cNvCxnSpPr>
          <p:nvPr/>
        </p:nvCxnSpPr>
        <p:spPr>
          <a:xfrm>
            <a:off x="2037804" y="5312230"/>
            <a:ext cx="546445" cy="0"/>
          </a:xfrm>
          <a:prstGeom prst="line">
            <a:avLst/>
          </a:prstGeom>
          <a:ln w="31750">
            <a:solidFill>
              <a:srgbClr val="C9C9C9"/>
            </a:solidFill>
            <a:prstDash val="sysDot"/>
          </a:ln>
        </p:spPr>
        <p:style>
          <a:lnRef idx="1">
            <a:schemeClr val="accent1"/>
          </a:lnRef>
          <a:fillRef idx="0">
            <a:schemeClr val="accent1"/>
          </a:fillRef>
          <a:effectRef idx="0">
            <a:schemeClr val="accent1"/>
          </a:effectRef>
          <a:fontRef idx="minor">
            <a:schemeClr val="tx1"/>
          </a:fontRef>
        </p:style>
      </p:cxnSp>
      <p:sp>
        <p:nvSpPr>
          <p:cNvPr id="43" name="CasellaDiTesto 42">
            <a:extLst>
              <a:ext uri="{FF2B5EF4-FFF2-40B4-BE49-F238E27FC236}">
                <a16:creationId xmlns:a16="http://schemas.microsoft.com/office/drawing/2014/main" id="{8EEED54B-58C3-4592-A2AF-EF04954F979E}"/>
              </a:ext>
            </a:extLst>
          </p:cNvPr>
          <p:cNvSpPr txBox="1"/>
          <p:nvPr/>
        </p:nvSpPr>
        <p:spPr>
          <a:xfrm>
            <a:off x="496814" y="5564254"/>
            <a:ext cx="1590547" cy="276999"/>
          </a:xfrm>
          <a:prstGeom prst="rect">
            <a:avLst/>
          </a:prstGeom>
          <a:noFill/>
        </p:spPr>
        <p:txBody>
          <a:bodyPr wrap="square" rtlCol="0">
            <a:spAutoFit/>
          </a:bodyPr>
          <a:lstStyle/>
          <a:p>
            <a:pPr algn="ctr"/>
            <a:r>
              <a:rPr lang="it-IT" sz="1200" spc="300" dirty="0">
                <a:latin typeface="Montserrat SemiBold" panose="00000700000000000000" pitchFamily="2" charset="0"/>
              </a:rPr>
              <a:t>LINGUE</a:t>
            </a:r>
          </a:p>
        </p:txBody>
      </p:sp>
      <p:grpSp>
        <p:nvGrpSpPr>
          <p:cNvPr id="70" name="Google Shape;6281;p40">
            <a:extLst>
              <a:ext uri="{FF2B5EF4-FFF2-40B4-BE49-F238E27FC236}">
                <a16:creationId xmlns:a16="http://schemas.microsoft.com/office/drawing/2014/main" id="{8D3D5075-C7F2-4A6A-B200-4FCFC4B69C12}"/>
              </a:ext>
            </a:extLst>
          </p:cNvPr>
          <p:cNvGrpSpPr/>
          <p:nvPr/>
        </p:nvGrpSpPr>
        <p:grpSpPr>
          <a:xfrm>
            <a:off x="1117178" y="5141206"/>
            <a:ext cx="349819" cy="342047"/>
            <a:chOff x="-42430625" y="1949750"/>
            <a:chExt cx="322950" cy="315775"/>
          </a:xfrm>
        </p:grpSpPr>
        <p:sp>
          <p:nvSpPr>
            <p:cNvPr id="71" name="Google Shape;6282;p40">
              <a:extLst>
                <a:ext uri="{FF2B5EF4-FFF2-40B4-BE49-F238E27FC236}">
                  <a16:creationId xmlns:a16="http://schemas.microsoft.com/office/drawing/2014/main" id="{06021BE6-A9A9-4DD0-8972-FFAAEAF734AE}"/>
                </a:ext>
              </a:extLst>
            </p:cNvPr>
            <p:cNvSpPr/>
            <p:nvPr/>
          </p:nvSpPr>
          <p:spPr>
            <a:xfrm>
              <a:off x="-42353450" y="2065525"/>
              <a:ext cx="40975" cy="41000"/>
            </a:xfrm>
            <a:custGeom>
              <a:avLst/>
              <a:gdLst/>
              <a:ahLst/>
              <a:cxnLst/>
              <a:rect l="l" t="t" r="r" b="b"/>
              <a:pathLst>
                <a:path w="1639" h="1640" extrusionOk="0">
                  <a:moveTo>
                    <a:pt x="820" y="1"/>
                  </a:moveTo>
                  <a:cubicBezTo>
                    <a:pt x="379" y="1"/>
                    <a:pt x="1" y="379"/>
                    <a:pt x="1" y="820"/>
                  </a:cubicBezTo>
                  <a:cubicBezTo>
                    <a:pt x="1" y="1293"/>
                    <a:pt x="379" y="1639"/>
                    <a:pt x="820" y="1639"/>
                  </a:cubicBezTo>
                  <a:cubicBezTo>
                    <a:pt x="1261" y="1639"/>
                    <a:pt x="1639" y="1293"/>
                    <a:pt x="1639" y="820"/>
                  </a:cubicBezTo>
                  <a:cubicBezTo>
                    <a:pt x="1639" y="379"/>
                    <a:pt x="1261" y="1"/>
                    <a:pt x="820" y="1"/>
                  </a:cubicBezTo>
                  <a:close/>
                </a:path>
              </a:pathLst>
            </a:custGeom>
            <a:solidFill>
              <a:srgbClr val="2020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6283;p40">
              <a:extLst>
                <a:ext uri="{FF2B5EF4-FFF2-40B4-BE49-F238E27FC236}">
                  <a16:creationId xmlns:a16="http://schemas.microsoft.com/office/drawing/2014/main" id="{6E492CDA-7D00-4148-B51B-ADA8189C0511}"/>
                </a:ext>
              </a:extLst>
            </p:cNvPr>
            <p:cNvSpPr/>
            <p:nvPr/>
          </p:nvSpPr>
          <p:spPr>
            <a:xfrm>
              <a:off x="-42289650" y="2065525"/>
              <a:ext cx="40975" cy="41000"/>
            </a:xfrm>
            <a:custGeom>
              <a:avLst/>
              <a:gdLst/>
              <a:ahLst/>
              <a:cxnLst/>
              <a:rect l="l" t="t" r="r" b="b"/>
              <a:pathLst>
                <a:path w="1639" h="1640" extrusionOk="0">
                  <a:moveTo>
                    <a:pt x="820" y="1"/>
                  </a:moveTo>
                  <a:cubicBezTo>
                    <a:pt x="379" y="1"/>
                    <a:pt x="1" y="379"/>
                    <a:pt x="1" y="820"/>
                  </a:cubicBezTo>
                  <a:cubicBezTo>
                    <a:pt x="1" y="1293"/>
                    <a:pt x="379" y="1639"/>
                    <a:pt x="820" y="1639"/>
                  </a:cubicBezTo>
                  <a:cubicBezTo>
                    <a:pt x="1292" y="1639"/>
                    <a:pt x="1639" y="1293"/>
                    <a:pt x="1639" y="820"/>
                  </a:cubicBezTo>
                  <a:cubicBezTo>
                    <a:pt x="1639" y="379"/>
                    <a:pt x="1292" y="1"/>
                    <a:pt x="820" y="1"/>
                  </a:cubicBezTo>
                  <a:close/>
                </a:path>
              </a:pathLst>
            </a:custGeom>
            <a:solidFill>
              <a:srgbClr val="2020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6284;p40">
              <a:extLst>
                <a:ext uri="{FF2B5EF4-FFF2-40B4-BE49-F238E27FC236}">
                  <a16:creationId xmlns:a16="http://schemas.microsoft.com/office/drawing/2014/main" id="{3C41B1BD-AFBB-48C9-AFF9-A322CFB50D97}"/>
                </a:ext>
              </a:extLst>
            </p:cNvPr>
            <p:cNvSpPr/>
            <p:nvPr/>
          </p:nvSpPr>
          <p:spPr>
            <a:xfrm>
              <a:off x="-42226625" y="2065525"/>
              <a:ext cx="40975" cy="41000"/>
            </a:xfrm>
            <a:custGeom>
              <a:avLst/>
              <a:gdLst/>
              <a:ahLst/>
              <a:cxnLst/>
              <a:rect l="l" t="t" r="r" b="b"/>
              <a:pathLst>
                <a:path w="1639" h="1640" extrusionOk="0">
                  <a:moveTo>
                    <a:pt x="819" y="1"/>
                  </a:moveTo>
                  <a:cubicBezTo>
                    <a:pt x="378" y="1"/>
                    <a:pt x="0" y="379"/>
                    <a:pt x="0" y="820"/>
                  </a:cubicBezTo>
                  <a:cubicBezTo>
                    <a:pt x="0" y="1293"/>
                    <a:pt x="378" y="1639"/>
                    <a:pt x="819" y="1639"/>
                  </a:cubicBezTo>
                  <a:cubicBezTo>
                    <a:pt x="1292" y="1639"/>
                    <a:pt x="1638" y="1293"/>
                    <a:pt x="1638" y="820"/>
                  </a:cubicBezTo>
                  <a:cubicBezTo>
                    <a:pt x="1638" y="379"/>
                    <a:pt x="1292" y="1"/>
                    <a:pt x="819" y="1"/>
                  </a:cubicBezTo>
                  <a:close/>
                </a:path>
              </a:pathLst>
            </a:custGeom>
            <a:solidFill>
              <a:srgbClr val="2020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6285;p40">
              <a:extLst>
                <a:ext uri="{FF2B5EF4-FFF2-40B4-BE49-F238E27FC236}">
                  <a16:creationId xmlns:a16="http://schemas.microsoft.com/office/drawing/2014/main" id="{F98C23E8-1AB0-468A-9E28-2658CA412206}"/>
                </a:ext>
              </a:extLst>
            </p:cNvPr>
            <p:cNvSpPr/>
            <p:nvPr/>
          </p:nvSpPr>
          <p:spPr>
            <a:xfrm>
              <a:off x="-42430625" y="1949750"/>
              <a:ext cx="322950" cy="315775"/>
            </a:xfrm>
            <a:custGeom>
              <a:avLst/>
              <a:gdLst/>
              <a:ahLst/>
              <a:cxnLst/>
              <a:rect l="l" t="t" r="r" b="b"/>
              <a:pathLst>
                <a:path w="12918" h="12631" extrusionOk="0">
                  <a:moveTo>
                    <a:pt x="6427" y="757"/>
                  </a:moveTo>
                  <a:cubicBezTo>
                    <a:pt x="8790" y="757"/>
                    <a:pt x="10712" y="2017"/>
                    <a:pt x="11500" y="3655"/>
                  </a:cubicBezTo>
                  <a:cubicBezTo>
                    <a:pt x="12098" y="4821"/>
                    <a:pt x="12098" y="6081"/>
                    <a:pt x="11500" y="7215"/>
                  </a:cubicBezTo>
                  <a:cubicBezTo>
                    <a:pt x="10679" y="8857"/>
                    <a:pt x="8789" y="10067"/>
                    <a:pt x="6472" y="10067"/>
                  </a:cubicBezTo>
                  <a:cubicBezTo>
                    <a:pt x="6210" y="10067"/>
                    <a:pt x="5943" y="10051"/>
                    <a:pt x="5671" y="10019"/>
                  </a:cubicBezTo>
                  <a:cubicBezTo>
                    <a:pt x="5545" y="10019"/>
                    <a:pt x="5451" y="10051"/>
                    <a:pt x="5325" y="10145"/>
                  </a:cubicBezTo>
                  <a:lnTo>
                    <a:pt x="4285" y="11153"/>
                  </a:lnTo>
                  <a:lnTo>
                    <a:pt x="4285" y="9988"/>
                  </a:lnTo>
                  <a:cubicBezTo>
                    <a:pt x="4285" y="9830"/>
                    <a:pt x="4190" y="9673"/>
                    <a:pt x="4033" y="9578"/>
                  </a:cubicBezTo>
                  <a:cubicBezTo>
                    <a:pt x="3088" y="9200"/>
                    <a:pt x="2300" y="8602"/>
                    <a:pt x="1796" y="7908"/>
                  </a:cubicBezTo>
                  <a:cubicBezTo>
                    <a:pt x="0" y="5577"/>
                    <a:pt x="1071" y="2458"/>
                    <a:pt x="4033" y="1229"/>
                  </a:cubicBezTo>
                  <a:cubicBezTo>
                    <a:pt x="4726" y="914"/>
                    <a:pt x="5545" y="757"/>
                    <a:pt x="6427" y="757"/>
                  </a:cubicBezTo>
                  <a:close/>
                  <a:moveTo>
                    <a:pt x="6427" y="1"/>
                  </a:moveTo>
                  <a:cubicBezTo>
                    <a:pt x="2962" y="1"/>
                    <a:pt x="126" y="2427"/>
                    <a:pt x="126" y="5451"/>
                  </a:cubicBezTo>
                  <a:cubicBezTo>
                    <a:pt x="126" y="7593"/>
                    <a:pt x="1544" y="9389"/>
                    <a:pt x="3497" y="10303"/>
                  </a:cubicBezTo>
                  <a:lnTo>
                    <a:pt x="3497" y="12193"/>
                  </a:lnTo>
                  <a:cubicBezTo>
                    <a:pt x="3497" y="12319"/>
                    <a:pt x="3560" y="12477"/>
                    <a:pt x="3655" y="12540"/>
                  </a:cubicBezTo>
                  <a:cubicBezTo>
                    <a:pt x="3729" y="12599"/>
                    <a:pt x="3825" y="12631"/>
                    <a:pt x="3921" y="12631"/>
                  </a:cubicBezTo>
                  <a:cubicBezTo>
                    <a:pt x="4029" y="12631"/>
                    <a:pt x="4139" y="12591"/>
                    <a:pt x="4222" y="12508"/>
                  </a:cubicBezTo>
                  <a:lnTo>
                    <a:pt x="5829" y="10901"/>
                  </a:lnTo>
                  <a:cubicBezTo>
                    <a:pt x="6063" y="10925"/>
                    <a:pt x="6295" y="10936"/>
                    <a:pt x="6524" y="10936"/>
                  </a:cubicBezTo>
                  <a:cubicBezTo>
                    <a:pt x="9075" y="10936"/>
                    <a:pt x="11304" y="9530"/>
                    <a:pt x="12287" y="7593"/>
                  </a:cubicBezTo>
                  <a:cubicBezTo>
                    <a:pt x="12917" y="6239"/>
                    <a:pt x="12917" y="4663"/>
                    <a:pt x="12256" y="3309"/>
                  </a:cubicBezTo>
                  <a:cubicBezTo>
                    <a:pt x="11311" y="1324"/>
                    <a:pt x="9074" y="1"/>
                    <a:pt x="6427" y="1"/>
                  </a:cubicBezTo>
                  <a:close/>
                </a:path>
              </a:pathLst>
            </a:custGeom>
            <a:solidFill>
              <a:srgbClr val="2020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75" name="Connettore diritto 74">
            <a:extLst>
              <a:ext uri="{FF2B5EF4-FFF2-40B4-BE49-F238E27FC236}">
                <a16:creationId xmlns:a16="http://schemas.microsoft.com/office/drawing/2014/main" id="{55887E43-E041-4441-B72C-5F90AE2E02B0}"/>
              </a:ext>
            </a:extLst>
          </p:cNvPr>
          <p:cNvCxnSpPr>
            <a:cxnSpLocks/>
          </p:cNvCxnSpPr>
          <p:nvPr/>
        </p:nvCxnSpPr>
        <p:spPr>
          <a:xfrm>
            <a:off x="0" y="7249389"/>
            <a:ext cx="546445" cy="0"/>
          </a:xfrm>
          <a:prstGeom prst="line">
            <a:avLst/>
          </a:prstGeom>
          <a:ln w="31750">
            <a:solidFill>
              <a:srgbClr val="C9C9C9"/>
            </a:solidFill>
            <a:prstDash val="sysDot"/>
          </a:ln>
        </p:spPr>
        <p:style>
          <a:lnRef idx="1">
            <a:schemeClr val="accent1"/>
          </a:lnRef>
          <a:fillRef idx="0">
            <a:schemeClr val="accent1"/>
          </a:fillRef>
          <a:effectRef idx="0">
            <a:schemeClr val="accent1"/>
          </a:effectRef>
          <a:fontRef idx="minor">
            <a:schemeClr val="tx1"/>
          </a:fontRef>
        </p:style>
      </p:cxnSp>
      <p:cxnSp>
        <p:nvCxnSpPr>
          <p:cNvPr id="76" name="Connettore diritto 75">
            <a:extLst>
              <a:ext uri="{FF2B5EF4-FFF2-40B4-BE49-F238E27FC236}">
                <a16:creationId xmlns:a16="http://schemas.microsoft.com/office/drawing/2014/main" id="{31BA131D-3823-4FC5-9580-34963DA72903}"/>
              </a:ext>
            </a:extLst>
          </p:cNvPr>
          <p:cNvCxnSpPr>
            <a:cxnSpLocks/>
          </p:cNvCxnSpPr>
          <p:nvPr/>
        </p:nvCxnSpPr>
        <p:spPr>
          <a:xfrm>
            <a:off x="2037729" y="7251655"/>
            <a:ext cx="546445" cy="0"/>
          </a:xfrm>
          <a:prstGeom prst="line">
            <a:avLst/>
          </a:prstGeom>
          <a:ln w="31750">
            <a:solidFill>
              <a:srgbClr val="C9C9C9"/>
            </a:solidFill>
            <a:prstDash val="sysDot"/>
          </a:ln>
        </p:spPr>
        <p:style>
          <a:lnRef idx="1">
            <a:schemeClr val="accent1"/>
          </a:lnRef>
          <a:fillRef idx="0">
            <a:schemeClr val="accent1"/>
          </a:fillRef>
          <a:effectRef idx="0">
            <a:schemeClr val="accent1"/>
          </a:effectRef>
          <a:fontRef idx="minor">
            <a:schemeClr val="tx1"/>
          </a:fontRef>
        </p:style>
      </p:cxnSp>
      <p:sp>
        <p:nvSpPr>
          <p:cNvPr id="77" name="CasellaDiTesto 76">
            <a:extLst>
              <a:ext uri="{FF2B5EF4-FFF2-40B4-BE49-F238E27FC236}">
                <a16:creationId xmlns:a16="http://schemas.microsoft.com/office/drawing/2014/main" id="{94CD5282-2E79-4CF4-A151-C102308ECC28}"/>
              </a:ext>
            </a:extLst>
          </p:cNvPr>
          <p:cNvSpPr txBox="1"/>
          <p:nvPr/>
        </p:nvSpPr>
        <p:spPr>
          <a:xfrm>
            <a:off x="496814" y="3773054"/>
            <a:ext cx="1590547" cy="276999"/>
          </a:xfrm>
          <a:prstGeom prst="rect">
            <a:avLst/>
          </a:prstGeom>
          <a:noFill/>
        </p:spPr>
        <p:txBody>
          <a:bodyPr wrap="square" rtlCol="0">
            <a:spAutoFit/>
          </a:bodyPr>
          <a:lstStyle/>
          <a:p>
            <a:pPr algn="ctr"/>
            <a:r>
              <a:rPr lang="it-IT" sz="1200" spc="300" dirty="0">
                <a:latin typeface="Montserrat SemiBold" panose="00000700000000000000" pitchFamily="2" charset="0"/>
              </a:rPr>
              <a:t>CONTATTI</a:t>
            </a:r>
          </a:p>
        </p:txBody>
      </p:sp>
      <p:grpSp>
        <p:nvGrpSpPr>
          <p:cNvPr id="99" name="Google Shape;4420;p36">
            <a:extLst>
              <a:ext uri="{FF2B5EF4-FFF2-40B4-BE49-F238E27FC236}">
                <a16:creationId xmlns:a16="http://schemas.microsoft.com/office/drawing/2014/main" id="{68B0AD18-8DC8-480E-8046-FF6D7885A947}"/>
              </a:ext>
            </a:extLst>
          </p:cNvPr>
          <p:cNvGrpSpPr/>
          <p:nvPr/>
        </p:nvGrpSpPr>
        <p:grpSpPr>
          <a:xfrm>
            <a:off x="1125011" y="3357473"/>
            <a:ext cx="334153" cy="380206"/>
            <a:chOff x="1516475" y="238075"/>
            <a:chExt cx="424650" cy="483175"/>
          </a:xfrm>
        </p:grpSpPr>
        <p:sp>
          <p:nvSpPr>
            <p:cNvPr id="100" name="Google Shape;4421;p36">
              <a:extLst>
                <a:ext uri="{FF2B5EF4-FFF2-40B4-BE49-F238E27FC236}">
                  <a16:creationId xmlns:a16="http://schemas.microsoft.com/office/drawing/2014/main" id="{9A692836-539F-4EC1-968D-963E6A4BB9DF}"/>
                </a:ext>
              </a:extLst>
            </p:cNvPr>
            <p:cNvSpPr/>
            <p:nvPr/>
          </p:nvSpPr>
          <p:spPr>
            <a:xfrm>
              <a:off x="1516475" y="238075"/>
              <a:ext cx="424650" cy="483175"/>
            </a:xfrm>
            <a:custGeom>
              <a:avLst/>
              <a:gdLst/>
              <a:ahLst/>
              <a:cxnLst/>
              <a:rect l="l" t="t" r="r" b="b"/>
              <a:pathLst>
                <a:path w="16986" h="19327" extrusionOk="0">
                  <a:moveTo>
                    <a:pt x="8491" y="1134"/>
                  </a:moveTo>
                  <a:cubicBezTo>
                    <a:pt x="11302" y="1134"/>
                    <a:pt x="13588" y="3438"/>
                    <a:pt x="13588" y="6267"/>
                  </a:cubicBezTo>
                  <a:cubicBezTo>
                    <a:pt x="13588" y="7318"/>
                    <a:pt x="13262" y="8342"/>
                    <a:pt x="12655" y="9199"/>
                  </a:cubicBezTo>
                  <a:cubicBezTo>
                    <a:pt x="12625" y="9242"/>
                    <a:pt x="12604" y="9272"/>
                    <a:pt x="12595" y="9284"/>
                  </a:cubicBezTo>
                  <a:lnTo>
                    <a:pt x="8491" y="15724"/>
                  </a:lnTo>
                  <a:lnTo>
                    <a:pt x="4388" y="9287"/>
                  </a:lnTo>
                  <a:cubicBezTo>
                    <a:pt x="4382" y="9275"/>
                    <a:pt x="4373" y="9266"/>
                    <a:pt x="4367" y="9257"/>
                  </a:cubicBezTo>
                  <a:cubicBezTo>
                    <a:pt x="4249" y="9091"/>
                    <a:pt x="4140" y="8921"/>
                    <a:pt x="4041" y="8743"/>
                  </a:cubicBezTo>
                  <a:cubicBezTo>
                    <a:pt x="3618" y="7985"/>
                    <a:pt x="3398" y="7134"/>
                    <a:pt x="3398" y="6267"/>
                  </a:cubicBezTo>
                  <a:cubicBezTo>
                    <a:pt x="3398" y="6174"/>
                    <a:pt x="3398" y="6080"/>
                    <a:pt x="3404" y="5990"/>
                  </a:cubicBezTo>
                  <a:cubicBezTo>
                    <a:pt x="3552" y="3266"/>
                    <a:pt x="5786" y="1134"/>
                    <a:pt x="8491" y="1134"/>
                  </a:cubicBezTo>
                  <a:close/>
                  <a:moveTo>
                    <a:pt x="11049" y="13819"/>
                  </a:moveTo>
                  <a:cubicBezTo>
                    <a:pt x="14358" y="14233"/>
                    <a:pt x="15853" y="15289"/>
                    <a:pt x="15853" y="15930"/>
                  </a:cubicBezTo>
                  <a:cubicBezTo>
                    <a:pt x="15853" y="16304"/>
                    <a:pt x="15339" y="16887"/>
                    <a:pt x="13905" y="17397"/>
                  </a:cubicBezTo>
                  <a:cubicBezTo>
                    <a:pt x="12471" y="17910"/>
                    <a:pt x="10545" y="18194"/>
                    <a:pt x="8491" y="18194"/>
                  </a:cubicBezTo>
                  <a:cubicBezTo>
                    <a:pt x="6438" y="18194"/>
                    <a:pt x="4515" y="17910"/>
                    <a:pt x="3077" y="17397"/>
                  </a:cubicBezTo>
                  <a:cubicBezTo>
                    <a:pt x="1640" y="16884"/>
                    <a:pt x="1133" y="16304"/>
                    <a:pt x="1133" y="15930"/>
                  </a:cubicBezTo>
                  <a:cubicBezTo>
                    <a:pt x="1133" y="15289"/>
                    <a:pt x="2625" y="14233"/>
                    <a:pt x="5934" y="13819"/>
                  </a:cubicBezTo>
                  <a:lnTo>
                    <a:pt x="8014" y="17083"/>
                  </a:lnTo>
                  <a:cubicBezTo>
                    <a:pt x="8126" y="17258"/>
                    <a:pt x="8309" y="17346"/>
                    <a:pt x="8491" y="17346"/>
                  </a:cubicBezTo>
                  <a:cubicBezTo>
                    <a:pt x="8674" y="17346"/>
                    <a:pt x="8857" y="17258"/>
                    <a:pt x="8968" y="17083"/>
                  </a:cubicBezTo>
                  <a:lnTo>
                    <a:pt x="11049" y="13819"/>
                  </a:lnTo>
                  <a:close/>
                  <a:moveTo>
                    <a:pt x="8494" y="1"/>
                  </a:moveTo>
                  <a:cubicBezTo>
                    <a:pt x="6947" y="1"/>
                    <a:pt x="5399" y="578"/>
                    <a:pt x="4201" y="1738"/>
                  </a:cubicBezTo>
                  <a:cubicBezTo>
                    <a:pt x="3050" y="2837"/>
                    <a:pt x="2359" y="4338"/>
                    <a:pt x="2274" y="5929"/>
                  </a:cubicBezTo>
                  <a:cubicBezTo>
                    <a:pt x="2268" y="6041"/>
                    <a:pt x="2265" y="6156"/>
                    <a:pt x="2265" y="6267"/>
                  </a:cubicBezTo>
                  <a:cubicBezTo>
                    <a:pt x="2265" y="7327"/>
                    <a:pt x="2534" y="8372"/>
                    <a:pt x="3050" y="9296"/>
                  </a:cubicBezTo>
                  <a:cubicBezTo>
                    <a:pt x="3168" y="9507"/>
                    <a:pt x="3301" y="9713"/>
                    <a:pt x="3440" y="9909"/>
                  </a:cubicBezTo>
                  <a:lnTo>
                    <a:pt x="5267" y="12771"/>
                  </a:lnTo>
                  <a:cubicBezTo>
                    <a:pt x="3953" y="12971"/>
                    <a:pt x="2809" y="13294"/>
                    <a:pt x="1921" y="13713"/>
                  </a:cubicBezTo>
                  <a:cubicBezTo>
                    <a:pt x="333" y="14465"/>
                    <a:pt x="1" y="15332"/>
                    <a:pt x="1" y="15930"/>
                  </a:cubicBezTo>
                  <a:cubicBezTo>
                    <a:pt x="1" y="16648"/>
                    <a:pt x="469" y="17669"/>
                    <a:pt x="2697" y="18466"/>
                  </a:cubicBezTo>
                  <a:cubicBezTo>
                    <a:pt x="4252" y="19022"/>
                    <a:pt x="6311" y="19326"/>
                    <a:pt x="8491" y="19326"/>
                  </a:cubicBezTo>
                  <a:cubicBezTo>
                    <a:pt x="10671" y="19326"/>
                    <a:pt x="12731" y="19022"/>
                    <a:pt x="14286" y="18466"/>
                  </a:cubicBezTo>
                  <a:cubicBezTo>
                    <a:pt x="16514" y="17669"/>
                    <a:pt x="16985" y="16648"/>
                    <a:pt x="16985" y="15930"/>
                  </a:cubicBezTo>
                  <a:cubicBezTo>
                    <a:pt x="16985" y="15332"/>
                    <a:pt x="16650" y="14465"/>
                    <a:pt x="15062" y="13713"/>
                  </a:cubicBezTo>
                  <a:cubicBezTo>
                    <a:pt x="14174" y="13294"/>
                    <a:pt x="13030" y="12971"/>
                    <a:pt x="11716" y="12768"/>
                  </a:cubicBezTo>
                  <a:lnTo>
                    <a:pt x="13549" y="9897"/>
                  </a:lnTo>
                  <a:lnTo>
                    <a:pt x="13561" y="9879"/>
                  </a:lnTo>
                  <a:cubicBezTo>
                    <a:pt x="13567" y="9873"/>
                    <a:pt x="13570" y="9867"/>
                    <a:pt x="13576" y="9861"/>
                  </a:cubicBezTo>
                  <a:cubicBezTo>
                    <a:pt x="15327" y="7382"/>
                    <a:pt x="15041" y="3997"/>
                    <a:pt x="12897" y="1847"/>
                  </a:cubicBezTo>
                  <a:cubicBezTo>
                    <a:pt x="11689" y="618"/>
                    <a:pt x="10092" y="1"/>
                    <a:pt x="8494" y="1"/>
                  </a:cubicBezTo>
                  <a:close/>
                </a:path>
              </a:pathLst>
            </a:custGeom>
            <a:solidFill>
              <a:srgbClr val="2020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solidFill>
                  <a:srgbClr val="435D74"/>
                </a:solidFill>
              </a:endParaRPr>
            </a:p>
          </p:txBody>
        </p:sp>
        <p:sp>
          <p:nvSpPr>
            <p:cNvPr id="101" name="Google Shape;4422;p36">
              <a:extLst>
                <a:ext uri="{FF2B5EF4-FFF2-40B4-BE49-F238E27FC236}">
                  <a16:creationId xmlns:a16="http://schemas.microsoft.com/office/drawing/2014/main" id="{A37CB795-FCF3-4FF6-879D-A45932AD53F1}"/>
                </a:ext>
              </a:extLst>
            </p:cNvPr>
            <p:cNvSpPr/>
            <p:nvPr/>
          </p:nvSpPr>
          <p:spPr>
            <a:xfrm>
              <a:off x="1652425" y="324000"/>
              <a:ext cx="147150" cy="141575"/>
            </a:xfrm>
            <a:custGeom>
              <a:avLst/>
              <a:gdLst/>
              <a:ahLst/>
              <a:cxnLst/>
              <a:rect l="l" t="t" r="r" b="b"/>
              <a:pathLst>
                <a:path w="5886" h="5663" extrusionOk="0">
                  <a:moveTo>
                    <a:pt x="3054" y="1131"/>
                  </a:moveTo>
                  <a:cubicBezTo>
                    <a:pt x="3495" y="1131"/>
                    <a:pt x="3930" y="1303"/>
                    <a:pt x="4255" y="1629"/>
                  </a:cubicBezTo>
                  <a:cubicBezTo>
                    <a:pt x="4741" y="2115"/>
                    <a:pt x="4886" y="2845"/>
                    <a:pt x="4623" y="3480"/>
                  </a:cubicBezTo>
                  <a:cubicBezTo>
                    <a:pt x="4361" y="4114"/>
                    <a:pt x="3742" y="4530"/>
                    <a:pt x="3053" y="4530"/>
                  </a:cubicBezTo>
                  <a:cubicBezTo>
                    <a:pt x="2114" y="4527"/>
                    <a:pt x="1356" y="3769"/>
                    <a:pt x="1356" y="2830"/>
                  </a:cubicBezTo>
                  <a:cubicBezTo>
                    <a:pt x="1356" y="2142"/>
                    <a:pt x="1770" y="1523"/>
                    <a:pt x="2404" y="1260"/>
                  </a:cubicBezTo>
                  <a:cubicBezTo>
                    <a:pt x="2614" y="1173"/>
                    <a:pt x="2835" y="1131"/>
                    <a:pt x="3054" y="1131"/>
                  </a:cubicBezTo>
                  <a:close/>
                  <a:moveTo>
                    <a:pt x="3053" y="0"/>
                  </a:moveTo>
                  <a:cubicBezTo>
                    <a:pt x="2316" y="0"/>
                    <a:pt x="1593" y="287"/>
                    <a:pt x="1051" y="828"/>
                  </a:cubicBezTo>
                  <a:cubicBezTo>
                    <a:pt x="242" y="1638"/>
                    <a:pt x="1" y="2855"/>
                    <a:pt x="439" y="3914"/>
                  </a:cubicBezTo>
                  <a:cubicBezTo>
                    <a:pt x="876" y="4971"/>
                    <a:pt x="1909" y="5663"/>
                    <a:pt x="3053" y="5663"/>
                  </a:cubicBezTo>
                  <a:cubicBezTo>
                    <a:pt x="4617" y="5660"/>
                    <a:pt x="5883" y="4394"/>
                    <a:pt x="5886" y="2830"/>
                  </a:cubicBezTo>
                  <a:cubicBezTo>
                    <a:pt x="5886" y="1686"/>
                    <a:pt x="5194" y="653"/>
                    <a:pt x="4137" y="216"/>
                  </a:cubicBezTo>
                  <a:cubicBezTo>
                    <a:pt x="3786" y="70"/>
                    <a:pt x="3418" y="0"/>
                    <a:pt x="3053" y="0"/>
                  </a:cubicBezTo>
                  <a:close/>
                </a:path>
              </a:pathLst>
            </a:custGeom>
            <a:solidFill>
              <a:srgbClr val="2020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solidFill>
                  <a:srgbClr val="435D74"/>
                </a:solidFill>
              </a:endParaRPr>
            </a:p>
          </p:txBody>
        </p:sp>
      </p:grpSp>
      <p:grpSp>
        <p:nvGrpSpPr>
          <p:cNvPr id="4" name="Gruppo 3">
            <a:extLst>
              <a:ext uri="{FF2B5EF4-FFF2-40B4-BE49-F238E27FC236}">
                <a16:creationId xmlns:a16="http://schemas.microsoft.com/office/drawing/2014/main" id="{9BCCB2E7-D9CE-43BF-B04F-258799EC2EA0}"/>
              </a:ext>
            </a:extLst>
          </p:cNvPr>
          <p:cNvGrpSpPr/>
          <p:nvPr/>
        </p:nvGrpSpPr>
        <p:grpSpPr>
          <a:xfrm>
            <a:off x="181234" y="4173987"/>
            <a:ext cx="2277944" cy="707886"/>
            <a:chOff x="174884" y="7904612"/>
            <a:chExt cx="2505718" cy="707886"/>
          </a:xfrm>
        </p:grpSpPr>
        <p:sp>
          <p:nvSpPr>
            <p:cNvPr id="78" name="CasellaDiTesto 77">
              <a:extLst>
                <a:ext uri="{FF2B5EF4-FFF2-40B4-BE49-F238E27FC236}">
                  <a16:creationId xmlns:a16="http://schemas.microsoft.com/office/drawing/2014/main" id="{1A0538B3-4959-4EAF-9E78-10CFB468707B}"/>
                </a:ext>
              </a:extLst>
            </p:cNvPr>
            <p:cNvSpPr txBox="1"/>
            <p:nvPr/>
          </p:nvSpPr>
          <p:spPr>
            <a:xfrm>
              <a:off x="606235" y="7904612"/>
              <a:ext cx="2074367" cy="707886"/>
            </a:xfrm>
            <a:prstGeom prst="rect">
              <a:avLst/>
            </a:prstGeom>
            <a:noFill/>
          </p:spPr>
          <p:txBody>
            <a:bodyPr wrap="square" rtlCol="0">
              <a:spAutoFit/>
            </a:bodyPr>
            <a:lstStyle/>
            <a:p>
              <a:r>
                <a:rPr lang="it-IT" sz="800" dirty="0">
                  <a:latin typeface="Montserrat Medium" panose="00000600000000000000" pitchFamily="2" charset="0"/>
                </a:rPr>
                <a:t>+ 39 392 9493504</a:t>
              </a:r>
            </a:p>
            <a:p>
              <a:r>
                <a:rPr lang="it-IT" sz="800" dirty="0">
                  <a:latin typeface="Montserrat Medium" panose="00000600000000000000" pitchFamily="2" charset="0"/>
                </a:rPr>
                <a:t> </a:t>
              </a:r>
            </a:p>
            <a:p>
              <a:r>
                <a:rPr lang="it-IT" sz="800" u="sng" dirty="0">
                  <a:latin typeface="Montserrat Medium" panose="00000600000000000000" pitchFamily="2" charset="0"/>
                </a:rPr>
                <a:t>Davide.giagnacovo@gmail.com</a:t>
              </a:r>
            </a:p>
            <a:p>
              <a:endParaRPr lang="it-IT" sz="800" dirty="0">
                <a:latin typeface="Montserrat Medium" panose="00000600000000000000" pitchFamily="2" charset="0"/>
              </a:endParaRPr>
            </a:p>
            <a:p>
              <a:r>
                <a:rPr lang="it-IT" sz="800" u="sng" dirty="0">
                  <a:solidFill>
                    <a:srgbClr val="000000"/>
                  </a:solidFill>
                  <a:latin typeface="Montserrat Medium" panose="00000600000000000000" pitchFamily="2" charset="0"/>
                  <a:hlinkClick r:id="rId2">
                    <a:extLst>
                      <a:ext uri="{A12FA001-AC4F-418D-AE19-62706E023703}">
                        <ahyp:hlinkClr xmlns:ahyp="http://schemas.microsoft.com/office/drawing/2018/hyperlinkcolor" val="tx"/>
                      </a:ext>
                    </a:extLst>
                  </a:hlinkClick>
                </a:rPr>
                <a:t>linkedin.com</a:t>
              </a:r>
              <a:endParaRPr lang="it-IT" sz="800" u="sng" dirty="0">
                <a:solidFill>
                  <a:srgbClr val="000000"/>
                </a:solidFill>
                <a:latin typeface="Montserrat Medium" panose="00000600000000000000" pitchFamily="2" charset="0"/>
              </a:endParaRPr>
            </a:p>
          </p:txBody>
        </p:sp>
        <p:cxnSp>
          <p:nvCxnSpPr>
            <p:cNvPr id="1029" name="Connettore diritto 1028">
              <a:extLst>
                <a:ext uri="{FF2B5EF4-FFF2-40B4-BE49-F238E27FC236}">
                  <a16:creationId xmlns:a16="http://schemas.microsoft.com/office/drawing/2014/main" id="{8F3DC766-40A5-4E76-9D78-076B779B059C}"/>
                </a:ext>
              </a:extLst>
            </p:cNvPr>
            <p:cNvCxnSpPr>
              <a:cxnSpLocks/>
            </p:cNvCxnSpPr>
            <p:nvPr/>
          </p:nvCxnSpPr>
          <p:spPr>
            <a:xfrm>
              <a:off x="512186" y="7946231"/>
              <a:ext cx="0" cy="607219"/>
            </a:xfrm>
            <a:prstGeom prst="line">
              <a:avLst/>
            </a:prstGeom>
            <a:ln w="31750">
              <a:solidFill>
                <a:srgbClr val="C9C9C9"/>
              </a:solidFill>
            </a:ln>
          </p:spPr>
          <p:style>
            <a:lnRef idx="1">
              <a:schemeClr val="accent1"/>
            </a:lnRef>
            <a:fillRef idx="0">
              <a:schemeClr val="accent1"/>
            </a:fillRef>
            <a:effectRef idx="0">
              <a:schemeClr val="accent1"/>
            </a:effectRef>
            <a:fontRef idx="minor">
              <a:schemeClr val="tx1"/>
            </a:fontRef>
          </p:style>
        </p:cxnSp>
        <p:sp>
          <p:nvSpPr>
            <p:cNvPr id="105" name="Google Shape;4502;p36">
              <a:extLst>
                <a:ext uri="{FF2B5EF4-FFF2-40B4-BE49-F238E27FC236}">
                  <a16:creationId xmlns:a16="http://schemas.microsoft.com/office/drawing/2014/main" id="{21362775-3B30-4923-ACAF-2B1A1A96F2BA}"/>
                </a:ext>
              </a:extLst>
            </p:cNvPr>
            <p:cNvSpPr/>
            <p:nvPr/>
          </p:nvSpPr>
          <p:spPr>
            <a:xfrm>
              <a:off x="174884" y="8188275"/>
              <a:ext cx="199581" cy="128641"/>
            </a:xfrm>
            <a:custGeom>
              <a:avLst/>
              <a:gdLst/>
              <a:ahLst/>
              <a:cxnLst/>
              <a:rect l="l" t="t" r="r" b="b"/>
              <a:pathLst>
                <a:path w="19325" h="12456" extrusionOk="0">
                  <a:moveTo>
                    <a:pt x="17057" y="1133"/>
                  </a:moveTo>
                  <a:lnTo>
                    <a:pt x="9662" y="6652"/>
                  </a:lnTo>
                  <a:lnTo>
                    <a:pt x="2268" y="1133"/>
                  </a:lnTo>
                  <a:close/>
                  <a:moveTo>
                    <a:pt x="18192" y="1697"/>
                  </a:moveTo>
                  <a:lnTo>
                    <a:pt x="18192" y="10756"/>
                  </a:lnTo>
                  <a:cubicBezTo>
                    <a:pt x="18192" y="11070"/>
                    <a:pt x="17939" y="11323"/>
                    <a:pt x="17628" y="11323"/>
                  </a:cubicBezTo>
                  <a:lnTo>
                    <a:pt x="1700" y="11323"/>
                  </a:lnTo>
                  <a:cubicBezTo>
                    <a:pt x="1386" y="11323"/>
                    <a:pt x="1132" y="11070"/>
                    <a:pt x="1132" y="10756"/>
                  </a:cubicBezTo>
                  <a:lnTo>
                    <a:pt x="1132" y="1697"/>
                  </a:lnTo>
                  <a:lnTo>
                    <a:pt x="9324" y="7812"/>
                  </a:lnTo>
                  <a:cubicBezTo>
                    <a:pt x="9424" y="7887"/>
                    <a:pt x="9543" y="7925"/>
                    <a:pt x="9663" y="7925"/>
                  </a:cubicBezTo>
                  <a:cubicBezTo>
                    <a:pt x="9782" y="7925"/>
                    <a:pt x="9902" y="7887"/>
                    <a:pt x="10004" y="7812"/>
                  </a:cubicBezTo>
                  <a:lnTo>
                    <a:pt x="18192" y="1697"/>
                  </a:lnTo>
                  <a:close/>
                  <a:moveTo>
                    <a:pt x="1688" y="0"/>
                  </a:moveTo>
                  <a:cubicBezTo>
                    <a:pt x="1287" y="0"/>
                    <a:pt x="900" y="145"/>
                    <a:pt x="598" y="405"/>
                  </a:cubicBezTo>
                  <a:cubicBezTo>
                    <a:pt x="583" y="417"/>
                    <a:pt x="571" y="429"/>
                    <a:pt x="556" y="444"/>
                  </a:cubicBezTo>
                  <a:cubicBezTo>
                    <a:pt x="202" y="764"/>
                    <a:pt x="0" y="1220"/>
                    <a:pt x="0" y="1697"/>
                  </a:cubicBezTo>
                  <a:lnTo>
                    <a:pt x="0" y="10756"/>
                  </a:lnTo>
                  <a:cubicBezTo>
                    <a:pt x="0" y="11695"/>
                    <a:pt x="761" y="12453"/>
                    <a:pt x="1700" y="12456"/>
                  </a:cubicBezTo>
                  <a:lnTo>
                    <a:pt x="17628" y="12456"/>
                  </a:lnTo>
                  <a:cubicBezTo>
                    <a:pt x="18564" y="12453"/>
                    <a:pt x="19325" y="11695"/>
                    <a:pt x="19325" y="10756"/>
                  </a:cubicBezTo>
                  <a:lnTo>
                    <a:pt x="19325" y="1697"/>
                  </a:lnTo>
                  <a:cubicBezTo>
                    <a:pt x="19325" y="1220"/>
                    <a:pt x="19122" y="764"/>
                    <a:pt x="18769" y="441"/>
                  </a:cubicBezTo>
                  <a:cubicBezTo>
                    <a:pt x="18757" y="429"/>
                    <a:pt x="18742" y="417"/>
                    <a:pt x="18727" y="405"/>
                  </a:cubicBezTo>
                  <a:cubicBezTo>
                    <a:pt x="18422" y="145"/>
                    <a:pt x="18037" y="0"/>
                    <a:pt x="17640" y="0"/>
                  </a:cubicBezTo>
                  <a:cubicBezTo>
                    <a:pt x="17636" y="0"/>
                    <a:pt x="17632" y="0"/>
                    <a:pt x="17628" y="1"/>
                  </a:cubicBezTo>
                  <a:lnTo>
                    <a:pt x="1700" y="1"/>
                  </a:lnTo>
                  <a:cubicBezTo>
                    <a:pt x="1696" y="0"/>
                    <a:pt x="1692" y="0"/>
                    <a:pt x="1688" y="0"/>
                  </a:cubicBezTo>
                  <a:close/>
                </a:path>
              </a:pathLst>
            </a:custGeom>
            <a:solidFill>
              <a:srgbClr val="2020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solidFill>
                  <a:srgbClr val="435D74"/>
                </a:solidFill>
              </a:endParaRPr>
            </a:p>
          </p:txBody>
        </p:sp>
        <p:grpSp>
          <p:nvGrpSpPr>
            <p:cNvPr id="106" name="Google Shape;4580;p36">
              <a:extLst>
                <a:ext uri="{FF2B5EF4-FFF2-40B4-BE49-F238E27FC236}">
                  <a16:creationId xmlns:a16="http://schemas.microsoft.com/office/drawing/2014/main" id="{3D10EDFA-9463-47EB-AC27-BC0B62D7BA8D}"/>
                </a:ext>
              </a:extLst>
            </p:cNvPr>
            <p:cNvGrpSpPr/>
            <p:nvPr/>
          </p:nvGrpSpPr>
          <p:grpSpPr>
            <a:xfrm>
              <a:off x="228391" y="7926972"/>
              <a:ext cx="92566" cy="170456"/>
              <a:chOff x="3342275" y="2615925"/>
              <a:chExt cx="339700" cy="483150"/>
            </a:xfrm>
          </p:grpSpPr>
          <p:sp>
            <p:nvSpPr>
              <p:cNvPr id="107" name="Google Shape;4581;p36">
                <a:extLst>
                  <a:ext uri="{FF2B5EF4-FFF2-40B4-BE49-F238E27FC236}">
                    <a16:creationId xmlns:a16="http://schemas.microsoft.com/office/drawing/2014/main" id="{5E830D39-AAB8-4432-80E2-21CFC8C433C5}"/>
                  </a:ext>
                </a:extLst>
              </p:cNvPr>
              <p:cNvSpPr/>
              <p:nvPr/>
            </p:nvSpPr>
            <p:spPr>
              <a:xfrm>
                <a:off x="3342275" y="2615925"/>
                <a:ext cx="339700" cy="483150"/>
              </a:xfrm>
              <a:custGeom>
                <a:avLst/>
                <a:gdLst/>
                <a:ahLst/>
                <a:cxnLst/>
                <a:rect l="l" t="t" r="r" b="b"/>
                <a:pathLst>
                  <a:path w="13588" h="19326" extrusionOk="0">
                    <a:moveTo>
                      <a:pt x="11891" y="1133"/>
                    </a:moveTo>
                    <a:cubicBezTo>
                      <a:pt x="12202" y="1133"/>
                      <a:pt x="12455" y="1387"/>
                      <a:pt x="12455" y="1701"/>
                    </a:cubicBezTo>
                    <a:lnTo>
                      <a:pt x="12455" y="2265"/>
                    </a:lnTo>
                    <a:lnTo>
                      <a:pt x="1132" y="2265"/>
                    </a:lnTo>
                    <a:lnTo>
                      <a:pt x="1132" y="1701"/>
                    </a:lnTo>
                    <a:cubicBezTo>
                      <a:pt x="1132" y="1387"/>
                      <a:pt x="1386" y="1133"/>
                      <a:pt x="1700" y="1133"/>
                    </a:cubicBezTo>
                    <a:close/>
                    <a:moveTo>
                      <a:pt x="12455" y="3398"/>
                    </a:moveTo>
                    <a:lnTo>
                      <a:pt x="12455" y="14796"/>
                    </a:lnTo>
                    <a:lnTo>
                      <a:pt x="1132" y="14796"/>
                    </a:lnTo>
                    <a:lnTo>
                      <a:pt x="1132" y="3398"/>
                    </a:lnTo>
                    <a:close/>
                    <a:moveTo>
                      <a:pt x="12455" y="15928"/>
                    </a:moveTo>
                    <a:lnTo>
                      <a:pt x="12455" y="17628"/>
                    </a:lnTo>
                    <a:cubicBezTo>
                      <a:pt x="12455" y="17939"/>
                      <a:pt x="12202" y="18193"/>
                      <a:pt x="11891" y="18193"/>
                    </a:cubicBezTo>
                    <a:lnTo>
                      <a:pt x="1700" y="18193"/>
                    </a:lnTo>
                    <a:cubicBezTo>
                      <a:pt x="1386" y="18193"/>
                      <a:pt x="1132" y="17939"/>
                      <a:pt x="1132" y="17628"/>
                    </a:cubicBezTo>
                    <a:lnTo>
                      <a:pt x="1132" y="15928"/>
                    </a:lnTo>
                    <a:close/>
                    <a:moveTo>
                      <a:pt x="1700" y="1"/>
                    </a:moveTo>
                    <a:cubicBezTo>
                      <a:pt x="761" y="1"/>
                      <a:pt x="0" y="762"/>
                      <a:pt x="0" y="1701"/>
                    </a:cubicBezTo>
                    <a:lnTo>
                      <a:pt x="0" y="17628"/>
                    </a:lnTo>
                    <a:cubicBezTo>
                      <a:pt x="0" y="18564"/>
                      <a:pt x="761" y="19325"/>
                      <a:pt x="1700" y="19325"/>
                    </a:cubicBezTo>
                    <a:lnTo>
                      <a:pt x="11891" y="19325"/>
                    </a:lnTo>
                    <a:cubicBezTo>
                      <a:pt x="12827" y="19325"/>
                      <a:pt x="13588" y="18564"/>
                      <a:pt x="13588" y="17628"/>
                    </a:cubicBezTo>
                    <a:lnTo>
                      <a:pt x="13588" y="1701"/>
                    </a:lnTo>
                    <a:cubicBezTo>
                      <a:pt x="13588" y="762"/>
                      <a:pt x="12827" y="1"/>
                      <a:pt x="11891" y="1"/>
                    </a:cubicBezTo>
                    <a:close/>
                  </a:path>
                </a:pathLst>
              </a:custGeom>
              <a:solidFill>
                <a:srgbClr val="2020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dirty="0">
                  <a:solidFill>
                    <a:srgbClr val="435D74"/>
                  </a:solidFill>
                </a:endParaRPr>
              </a:p>
            </p:txBody>
          </p:sp>
          <p:sp>
            <p:nvSpPr>
              <p:cNvPr id="108" name="Google Shape;4582;p36">
                <a:extLst>
                  <a:ext uri="{FF2B5EF4-FFF2-40B4-BE49-F238E27FC236}">
                    <a16:creationId xmlns:a16="http://schemas.microsoft.com/office/drawing/2014/main" id="{2CAEBEFB-939C-4C85-97D2-8D33EBB00700}"/>
                  </a:ext>
                </a:extLst>
              </p:cNvPr>
              <p:cNvSpPr/>
              <p:nvPr/>
            </p:nvSpPr>
            <p:spPr>
              <a:xfrm>
                <a:off x="3461600" y="3030200"/>
                <a:ext cx="101025" cy="28325"/>
              </a:xfrm>
              <a:custGeom>
                <a:avLst/>
                <a:gdLst/>
                <a:ahLst/>
                <a:cxnLst/>
                <a:rect l="l" t="t" r="r" b="b"/>
                <a:pathLst>
                  <a:path w="4041" h="1133" extrusionOk="0">
                    <a:moveTo>
                      <a:pt x="568" y="1"/>
                    </a:moveTo>
                    <a:cubicBezTo>
                      <a:pt x="254" y="1"/>
                      <a:pt x="1" y="251"/>
                      <a:pt x="1" y="565"/>
                    </a:cubicBezTo>
                    <a:cubicBezTo>
                      <a:pt x="1" y="879"/>
                      <a:pt x="254" y="1133"/>
                      <a:pt x="568" y="1133"/>
                    </a:cubicBezTo>
                    <a:lnTo>
                      <a:pt x="3473" y="1133"/>
                    </a:lnTo>
                    <a:cubicBezTo>
                      <a:pt x="3787" y="1133"/>
                      <a:pt x="4041" y="879"/>
                      <a:pt x="4041" y="565"/>
                    </a:cubicBezTo>
                    <a:cubicBezTo>
                      <a:pt x="4041" y="251"/>
                      <a:pt x="3787" y="1"/>
                      <a:pt x="3473" y="1"/>
                    </a:cubicBezTo>
                    <a:close/>
                  </a:path>
                </a:pathLst>
              </a:custGeom>
              <a:solidFill>
                <a:srgbClr val="2020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solidFill>
                    <a:srgbClr val="435D74"/>
                  </a:solidFill>
                </a:endParaRPr>
              </a:p>
            </p:txBody>
          </p:sp>
        </p:grpSp>
        <p:grpSp>
          <p:nvGrpSpPr>
            <p:cNvPr id="1031" name="Gruppo 1030">
              <a:extLst>
                <a:ext uri="{FF2B5EF4-FFF2-40B4-BE49-F238E27FC236}">
                  <a16:creationId xmlns:a16="http://schemas.microsoft.com/office/drawing/2014/main" id="{7CD4BB07-4F75-404E-B8A2-FD1562C14CDC}"/>
                </a:ext>
              </a:extLst>
            </p:cNvPr>
            <p:cNvGrpSpPr/>
            <p:nvPr/>
          </p:nvGrpSpPr>
          <p:grpSpPr>
            <a:xfrm>
              <a:off x="209048" y="8407764"/>
              <a:ext cx="131252" cy="128641"/>
              <a:chOff x="128257" y="8435280"/>
              <a:chExt cx="331996" cy="325392"/>
            </a:xfrm>
          </p:grpSpPr>
          <p:sp>
            <p:nvSpPr>
              <p:cNvPr id="109" name="Freeform 342">
                <a:extLst>
                  <a:ext uri="{FF2B5EF4-FFF2-40B4-BE49-F238E27FC236}">
                    <a16:creationId xmlns:a16="http://schemas.microsoft.com/office/drawing/2014/main" id="{08D48F85-0EC7-4825-B1E9-70AEF941C73E}"/>
                  </a:ext>
                </a:extLst>
              </p:cNvPr>
              <p:cNvSpPr>
                <a:spLocks noEditPoints="1"/>
              </p:cNvSpPr>
              <p:nvPr/>
            </p:nvSpPr>
            <p:spPr bwMode="auto">
              <a:xfrm>
                <a:off x="128257" y="8435280"/>
                <a:ext cx="70424" cy="325392"/>
              </a:xfrm>
              <a:custGeom>
                <a:avLst/>
                <a:gdLst>
                  <a:gd name="T0" fmla="*/ 9 w 9"/>
                  <a:gd name="T1" fmla="*/ 4 h 41"/>
                  <a:gd name="T2" fmla="*/ 5 w 9"/>
                  <a:gd name="T3" fmla="*/ 9 h 41"/>
                  <a:gd name="T4" fmla="*/ 0 w 9"/>
                  <a:gd name="T5" fmla="*/ 4 h 41"/>
                  <a:gd name="T6" fmla="*/ 5 w 9"/>
                  <a:gd name="T7" fmla="*/ 0 h 41"/>
                  <a:gd name="T8" fmla="*/ 9 w 9"/>
                  <a:gd name="T9" fmla="*/ 4 h 41"/>
                  <a:gd name="T10" fmla="*/ 0 w 9"/>
                  <a:gd name="T11" fmla="*/ 41 h 41"/>
                  <a:gd name="T12" fmla="*/ 0 w 9"/>
                  <a:gd name="T13" fmla="*/ 12 h 41"/>
                  <a:gd name="T14" fmla="*/ 9 w 9"/>
                  <a:gd name="T15" fmla="*/ 12 h 41"/>
                  <a:gd name="T16" fmla="*/ 9 w 9"/>
                  <a:gd name="T17" fmla="*/ 41 h 41"/>
                  <a:gd name="T18" fmla="*/ 0 w 9"/>
                  <a:gd name="T19" fmla="*/ 41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41">
                    <a:moveTo>
                      <a:pt x="9" y="4"/>
                    </a:moveTo>
                    <a:cubicBezTo>
                      <a:pt x="9" y="7"/>
                      <a:pt x="8" y="9"/>
                      <a:pt x="5" y="9"/>
                    </a:cubicBezTo>
                    <a:cubicBezTo>
                      <a:pt x="2" y="9"/>
                      <a:pt x="0" y="7"/>
                      <a:pt x="0" y="4"/>
                    </a:cubicBezTo>
                    <a:cubicBezTo>
                      <a:pt x="0" y="2"/>
                      <a:pt x="2" y="0"/>
                      <a:pt x="5" y="0"/>
                    </a:cubicBezTo>
                    <a:cubicBezTo>
                      <a:pt x="8" y="0"/>
                      <a:pt x="9" y="2"/>
                      <a:pt x="9" y="4"/>
                    </a:cubicBezTo>
                    <a:close/>
                    <a:moveTo>
                      <a:pt x="0" y="41"/>
                    </a:moveTo>
                    <a:cubicBezTo>
                      <a:pt x="0" y="12"/>
                      <a:pt x="0" y="12"/>
                      <a:pt x="0" y="12"/>
                    </a:cubicBezTo>
                    <a:cubicBezTo>
                      <a:pt x="9" y="12"/>
                      <a:pt x="9" y="12"/>
                      <a:pt x="9" y="12"/>
                    </a:cubicBezTo>
                    <a:cubicBezTo>
                      <a:pt x="9" y="41"/>
                      <a:pt x="9" y="41"/>
                      <a:pt x="9" y="41"/>
                    </a:cubicBezTo>
                    <a:lnTo>
                      <a:pt x="0" y="41"/>
                    </a:lnTo>
                    <a:close/>
                  </a:path>
                </a:pathLst>
              </a:custGeom>
              <a:solidFill>
                <a:srgbClr val="202020"/>
              </a:solidFill>
              <a:ln>
                <a:noFill/>
              </a:ln>
            </p:spPr>
            <p:txBody>
              <a:bodyPr vert="horz" wrap="square" lIns="91440" tIns="45720" rIns="91440" bIns="45720" numCol="1" anchor="t" anchorCtr="0" compatLnSpc="1">
                <a:prstTxWarp prst="textNoShape">
                  <a:avLst/>
                </a:prstTxWarp>
              </a:bodyPr>
              <a:lstStyle/>
              <a:p>
                <a:endParaRPr lang="id-ID">
                  <a:solidFill>
                    <a:schemeClr val="accent5"/>
                  </a:solidFill>
                </a:endParaRPr>
              </a:p>
            </p:txBody>
          </p:sp>
          <p:sp>
            <p:nvSpPr>
              <p:cNvPr id="110" name="Freeform 343">
                <a:extLst>
                  <a:ext uri="{FF2B5EF4-FFF2-40B4-BE49-F238E27FC236}">
                    <a16:creationId xmlns:a16="http://schemas.microsoft.com/office/drawing/2014/main" id="{0EFDE115-2D52-45E5-AC34-EB19B6F81771}"/>
                  </a:ext>
                </a:extLst>
              </p:cNvPr>
              <p:cNvSpPr>
                <a:spLocks/>
              </p:cNvSpPr>
              <p:nvPr/>
            </p:nvSpPr>
            <p:spPr bwMode="auto">
              <a:xfrm>
                <a:off x="238922" y="8529207"/>
                <a:ext cx="221331" cy="231465"/>
              </a:xfrm>
              <a:custGeom>
                <a:avLst/>
                <a:gdLst>
                  <a:gd name="T0" fmla="*/ 1 w 28"/>
                  <a:gd name="T1" fmla="*/ 10 h 29"/>
                  <a:gd name="T2" fmla="*/ 0 w 28"/>
                  <a:gd name="T3" fmla="*/ 0 h 29"/>
                  <a:gd name="T4" fmla="*/ 8 w 28"/>
                  <a:gd name="T5" fmla="*/ 0 h 29"/>
                  <a:gd name="T6" fmla="*/ 9 w 28"/>
                  <a:gd name="T7" fmla="*/ 4 h 29"/>
                  <a:gd name="T8" fmla="*/ 9 w 28"/>
                  <a:gd name="T9" fmla="*/ 4 h 29"/>
                  <a:gd name="T10" fmla="*/ 18 w 28"/>
                  <a:gd name="T11" fmla="*/ 0 h 29"/>
                  <a:gd name="T12" fmla="*/ 28 w 28"/>
                  <a:gd name="T13" fmla="*/ 12 h 29"/>
                  <a:gd name="T14" fmla="*/ 28 w 28"/>
                  <a:gd name="T15" fmla="*/ 29 h 29"/>
                  <a:gd name="T16" fmla="*/ 19 w 28"/>
                  <a:gd name="T17" fmla="*/ 29 h 29"/>
                  <a:gd name="T18" fmla="*/ 19 w 28"/>
                  <a:gd name="T19" fmla="*/ 13 h 29"/>
                  <a:gd name="T20" fmla="*/ 15 w 28"/>
                  <a:gd name="T21" fmla="*/ 7 h 29"/>
                  <a:gd name="T22" fmla="*/ 10 w 28"/>
                  <a:gd name="T23" fmla="*/ 10 h 29"/>
                  <a:gd name="T24" fmla="*/ 10 w 28"/>
                  <a:gd name="T25" fmla="*/ 13 h 29"/>
                  <a:gd name="T26" fmla="*/ 10 w 28"/>
                  <a:gd name="T27" fmla="*/ 29 h 29"/>
                  <a:gd name="T28" fmla="*/ 1 w 28"/>
                  <a:gd name="T29" fmla="*/ 29 h 29"/>
                  <a:gd name="T30" fmla="*/ 1 w 28"/>
                  <a:gd name="T31" fmla="*/ 1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 h="29">
                    <a:moveTo>
                      <a:pt x="1" y="10"/>
                    </a:moveTo>
                    <a:cubicBezTo>
                      <a:pt x="1" y="6"/>
                      <a:pt x="0" y="3"/>
                      <a:pt x="0" y="0"/>
                    </a:cubicBezTo>
                    <a:cubicBezTo>
                      <a:pt x="8" y="0"/>
                      <a:pt x="8" y="0"/>
                      <a:pt x="8" y="0"/>
                    </a:cubicBezTo>
                    <a:cubicBezTo>
                      <a:pt x="9" y="4"/>
                      <a:pt x="9" y="4"/>
                      <a:pt x="9" y="4"/>
                    </a:cubicBezTo>
                    <a:cubicBezTo>
                      <a:pt x="9" y="4"/>
                      <a:pt x="9" y="4"/>
                      <a:pt x="9" y="4"/>
                    </a:cubicBezTo>
                    <a:cubicBezTo>
                      <a:pt x="10" y="3"/>
                      <a:pt x="13" y="0"/>
                      <a:pt x="18" y="0"/>
                    </a:cubicBezTo>
                    <a:cubicBezTo>
                      <a:pt x="24" y="0"/>
                      <a:pt x="28" y="4"/>
                      <a:pt x="28" y="12"/>
                    </a:cubicBezTo>
                    <a:cubicBezTo>
                      <a:pt x="28" y="29"/>
                      <a:pt x="28" y="29"/>
                      <a:pt x="28" y="29"/>
                    </a:cubicBezTo>
                    <a:cubicBezTo>
                      <a:pt x="19" y="29"/>
                      <a:pt x="19" y="29"/>
                      <a:pt x="19" y="29"/>
                    </a:cubicBezTo>
                    <a:cubicBezTo>
                      <a:pt x="19" y="13"/>
                      <a:pt x="19" y="13"/>
                      <a:pt x="19" y="13"/>
                    </a:cubicBezTo>
                    <a:cubicBezTo>
                      <a:pt x="19" y="10"/>
                      <a:pt x="18" y="7"/>
                      <a:pt x="15" y="7"/>
                    </a:cubicBezTo>
                    <a:cubicBezTo>
                      <a:pt x="12" y="7"/>
                      <a:pt x="11" y="9"/>
                      <a:pt x="10" y="10"/>
                    </a:cubicBezTo>
                    <a:cubicBezTo>
                      <a:pt x="10" y="11"/>
                      <a:pt x="10" y="12"/>
                      <a:pt x="10" y="13"/>
                    </a:cubicBezTo>
                    <a:cubicBezTo>
                      <a:pt x="10" y="29"/>
                      <a:pt x="10" y="29"/>
                      <a:pt x="10" y="29"/>
                    </a:cubicBezTo>
                    <a:cubicBezTo>
                      <a:pt x="1" y="29"/>
                      <a:pt x="1" y="29"/>
                      <a:pt x="1" y="29"/>
                    </a:cubicBezTo>
                    <a:lnTo>
                      <a:pt x="1" y="10"/>
                    </a:lnTo>
                    <a:close/>
                  </a:path>
                </a:pathLst>
              </a:custGeom>
              <a:solidFill>
                <a:srgbClr val="202020"/>
              </a:solidFill>
              <a:ln>
                <a:noFill/>
              </a:ln>
            </p:spPr>
            <p:txBody>
              <a:bodyPr vert="horz" wrap="square" lIns="91440" tIns="45720" rIns="91440" bIns="45720" numCol="1" anchor="t" anchorCtr="0" compatLnSpc="1">
                <a:prstTxWarp prst="textNoShape">
                  <a:avLst/>
                </a:prstTxWarp>
              </a:bodyPr>
              <a:lstStyle/>
              <a:p>
                <a:endParaRPr lang="id-ID">
                  <a:solidFill>
                    <a:schemeClr val="accent5"/>
                  </a:solidFill>
                </a:endParaRPr>
              </a:p>
            </p:txBody>
          </p:sp>
        </p:grpSp>
      </p:grpSp>
      <p:cxnSp>
        <p:nvCxnSpPr>
          <p:cNvPr id="120" name="Connettore diritto 119">
            <a:extLst>
              <a:ext uri="{FF2B5EF4-FFF2-40B4-BE49-F238E27FC236}">
                <a16:creationId xmlns:a16="http://schemas.microsoft.com/office/drawing/2014/main" id="{7D026F0C-49D9-4263-85F2-CCEDB85049D5}"/>
              </a:ext>
            </a:extLst>
          </p:cNvPr>
          <p:cNvCxnSpPr>
            <a:cxnSpLocks/>
          </p:cNvCxnSpPr>
          <p:nvPr/>
        </p:nvCxnSpPr>
        <p:spPr>
          <a:xfrm>
            <a:off x="1288" y="9007191"/>
            <a:ext cx="546445" cy="0"/>
          </a:xfrm>
          <a:prstGeom prst="line">
            <a:avLst/>
          </a:prstGeom>
          <a:ln w="31750">
            <a:solidFill>
              <a:srgbClr val="C9C9C9"/>
            </a:solidFill>
            <a:prstDash val="sysDot"/>
          </a:ln>
        </p:spPr>
        <p:style>
          <a:lnRef idx="1">
            <a:schemeClr val="accent1"/>
          </a:lnRef>
          <a:fillRef idx="0">
            <a:schemeClr val="accent1"/>
          </a:fillRef>
          <a:effectRef idx="0">
            <a:schemeClr val="accent1"/>
          </a:effectRef>
          <a:fontRef idx="minor">
            <a:schemeClr val="tx1"/>
          </a:fontRef>
        </p:style>
      </p:cxnSp>
      <p:cxnSp>
        <p:nvCxnSpPr>
          <p:cNvPr id="121" name="Connettore diritto 120">
            <a:extLst>
              <a:ext uri="{FF2B5EF4-FFF2-40B4-BE49-F238E27FC236}">
                <a16:creationId xmlns:a16="http://schemas.microsoft.com/office/drawing/2014/main" id="{9F66E10C-3454-492C-9BD1-E3F84FBAA01C}"/>
              </a:ext>
            </a:extLst>
          </p:cNvPr>
          <p:cNvCxnSpPr>
            <a:cxnSpLocks/>
          </p:cNvCxnSpPr>
          <p:nvPr/>
        </p:nvCxnSpPr>
        <p:spPr>
          <a:xfrm>
            <a:off x="2039017" y="9009457"/>
            <a:ext cx="546445" cy="0"/>
          </a:xfrm>
          <a:prstGeom prst="line">
            <a:avLst/>
          </a:prstGeom>
          <a:ln w="31750">
            <a:solidFill>
              <a:srgbClr val="C9C9C9"/>
            </a:solidFill>
            <a:prstDash val="sysDot"/>
          </a:ln>
        </p:spPr>
        <p:style>
          <a:lnRef idx="1">
            <a:schemeClr val="accent1"/>
          </a:lnRef>
          <a:fillRef idx="0">
            <a:schemeClr val="accent1"/>
          </a:fillRef>
          <a:effectRef idx="0">
            <a:schemeClr val="accent1"/>
          </a:effectRef>
          <a:fontRef idx="minor">
            <a:schemeClr val="tx1"/>
          </a:fontRef>
        </p:style>
      </p:cxnSp>
      <p:sp>
        <p:nvSpPr>
          <p:cNvPr id="137" name="Google Shape;4516;p36">
            <a:hlinkClick r:id="rId3"/>
            <a:extLst>
              <a:ext uri="{FF2B5EF4-FFF2-40B4-BE49-F238E27FC236}">
                <a16:creationId xmlns:a16="http://schemas.microsoft.com/office/drawing/2014/main" id="{1671730C-ACA6-4947-AC12-F3F67671738A}"/>
              </a:ext>
            </a:extLst>
          </p:cNvPr>
          <p:cNvSpPr/>
          <p:nvPr/>
        </p:nvSpPr>
        <p:spPr>
          <a:xfrm>
            <a:off x="1110013" y="8821114"/>
            <a:ext cx="364149" cy="364074"/>
          </a:xfrm>
          <a:custGeom>
            <a:avLst/>
            <a:gdLst/>
            <a:ahLst/>
            <a:cxnLst/>
            <a:rect l="l" t="t" r="r" b="b"/>
            <a:pathLst>
              <a:path w="19329" h="19325" extrusionOk="0">
                <a:moveTo>
                  <a:pt x="9062" y="1229"/>
                </a:moveTo>
                <a:lnTo>
                  <a:pt x="9062" y="4539"/>
                </a:lnTo>
                <a:cubicBezTo>
                  <a:pt x="8470" y="4557"/>
                  <a:pt x="7885" y="4602"/>
                  <a:pt x="7311" y="4674"/>
                </a:cubicBezTo>
                <a:cubicBezTo>
                  <a:pt x="7223" y="4339"/>
                  <a:pt x="7036" y="4037"/>
                  <a:pt x="6773" y="3811"/>
                </a:cubicBezTo>
                <a:cubicBezTo>
                  <a:pt x="7392" y="2428"/>
                  <a:pt x="8211" y="1513"/>
                  <a:pt x="9062" y="1229"/>
                </a:cubicBezTo>
                <a:close/>
                <a:moveTo>
                  <a:pt x="10194" y="1226"/>
                </a:moveTo>
                <a:cubicBezTo>
                  <a:pt x="11278" y="1586"/>
                  <a:pt x="12272" y="2944"/>
                  <a:pt x="12912" y="4835"/>
                </a:cubicBezTo>
                <a:cubicBezTo>
                  <a:pt x="12015" y="4662"/>
                  <a:pt x="11106" y="4566"/>
                  <a:pt x="10194" y="4539"/>
                </a:cubicBezTo>
                <a:lnTo>
                  <a:pt x="10194" y="1226"/>
                </a:lnTo>
                <a:close/>
                <a:moveTo>
                  <a:pt x="5665" y="4530"/>
                </a:moveTo>
                <a:cubicBezTo>
                  <a:pt x="6170" y="4530"/>
                  <a:pt x="6423" y="5139"/>
                  <a:pt x="6067" y="5496"/>
                </a:cubicBezTo>
                <a:cubicBezTo>
                  <a:pt x="5950" y="5611"/>
                  <a:pt x="5808" y="5663"/>
                  <a:pt x="5669" y="5663"/>
                </a:cubicBezTo>
                <a:cubicBezTo>
                  <a:pt x="5378" y="5663"/>
                  <a:pt x="5101" y="5438"/>
                  <a:pt x="5101" y="5097"/>
                </a:cubicBezTo>
                <a:cubicBezTo>
                  <a:pt x="5101" y="4783"/>
                  <a:pt x="5351" y="4530"/>
                  <a:pt x="5665" y="4530"/>
                </a:cubicBezTo>
                <a:close/>
                <a:moveTo>
                  <a:pt x="6743" y="1643"/>
                </a:moveTo>
                <a:cubicBezTo>
                  <a:pt x="6363" y="2129"/>
                  <a:pt x="6019" y="2718"/>
                  <a:pt x="5717" y="3397"/>
                </a:cubicBezTo>
                <a:lnTo>
                  <a:pt x="5665" y="3397"/>
                </a:lnTo>
                <a:cubicBezTo>
                  <a:pt x="4578" y="3397"/>
                  <a:pt x="3769" y="4406"/>
                  <a:pt x="4008" y="5469"/>
                </a:cubicBezTo>
                <a:cubicBezTo>
                  <a:pt x="3075" y="5822"/>
                  <a:pt x="2277" y="6266"/>
                  <a:pt x="1646" y="6773"/>
                </a:cubicBezTo>
                <a:cubicBezTo>
                  <a:pt x="2507" y="4394"/>
                  <a:pt x="4373" y="2516"/>
                  <a:pt x="6743" y="1643"/>
                </a:cubicBezTo>
                <a:close/>
                <a:moveTo>
                  <a:pt x="12510" y="1631"/>
                </a:moveTo>
                <a:lnTo>
                  <a:pt x="12510" y="1631"/>
                </a:lnTo>
                <a:cubicBezTo>
                  <a:pt x="14926" y="2500"/>
                  <a:pt x="16828" y="4403"/>
                  <a:pt x="17698" y="6818"/>
                </a:cubicBezTo>
                <a:cubicBezTo>
                  <a:pt x="17269" y="6483"/>
                  <a:pt x="16810" y="6196"/>
                  <a:pt x="16327" y="5955"/>
                </a:cubicBezTo>
                <a:cubicBezTo>
                  <a:pt x="15645" y="5614"/>
                  <a:pt x="14932" y="5342"/>
                  <a:pt x="14195" y="5136"/>
                </a:cubicBezTo>
                <a:cubicBezTo>
                  <a:pt x="13933" y="4203"/>
                  <a:pt x="13585" y="3349"/>
                  <a:pt x="13169" y="2612"/>
                </a:cubicBezTo>
                <a:cubicBezTo>
                  <a:pt x="12975" y="2268"/>
                  <a:pt x="12755" y="1942"/>
                  <a:pt x="12510" y="1631"/>
                </a:cubicBezTo>
                <a:close/>
                <a:moveTo>
                  <a:pt x="4636" y="6444"/>
                </a:moveTo>
                <a:cubicBezTo>
                  <a:pt x="4684" y="6483"/>
                  <a:pt x="4738" y="6519"/>
                  <a:pt x="4793" y="6553"/>
                </a:cubicBezTo>
                <a:cubicBezTo>
                  <a:pt x="4651" y="7407"/>
                  <a:pt x="4566" y="8268"/>
                  <a:pt x="4542" y="9134"/>
                </a:cubicBezTo>
                <a:lnTo>
                  <a:pt x="1230" y="9134"/>
                </a:lnTo>
                <a:cubicBezTo>
                  <a:pt x="1568" y="8083"/>
                  <a:pt x="2821" y="7081"/>
                  <a:pt x="4636" y="6444"/>
                </a:cubicBezTo>
                <a:close/>
                <a:moveTo>
                  <a:pt x="9062" y="5674"/>
                </a:moveTo>
                <a:lnTo>
                  <a:pt x="9062" y="9134"/>
                </a:lnTo>
                <a:lnTo>
                  <a:pt x="5674" y="9134"/>
                </a:lnTo>
                <a:cubicBezTo>
                  <a:pt x="5698" y="8343"/>
                  <a:pt x="5774" y="7558"/>
                  <a:pt x="5904" y="6776"/>
                </a:cubicBezTo>
                <a:lnTo>
                  <a:pt x="5904" y="6779"/>
                </a:lnTo>
                <a:cubicBezTo>
                  <a:pt x="6462" y="6698"/>
                  <a:pt x="6949" y="6344"/>
                  <a:pt x="7196" y="5834"/>
                </a:cubicBezTo>
                <a:cubicBezTo>
                  <a:pt x="7815" y="5746"/>
                  <a:pt x="8437" y="5692"/>
                  <a:pt x="9062" y="5674"/>
                </a:cubicBezTo>
                <a:close/>
                <a:moveTo>
                  <a:pt x="10194" y="5671"/>
                </a:moveTo>
                <a:cubicBezTo>
                  <a:pt x="11227" y="5701"/>
                  <a:pt x="12257" y="5834"/>
                  <a:pt x="13265" y="6063"/>
                </a:cubicBezTo>
                <a:cubicBezTo>
                  <a:pt x="13422" y="6743"/>
                  <a:pt x="13534" y="7431"/>
                  <a:pt x="13597" y="8126"/>
                </a:cubicBezTo>
                <a:cubicBezTo>
                  <a:pt x="13144" y="8310"/>
                  <a:pt x="12794" y="8675"/>
                  <a:pt x="12631" y="9134"/>
                </a:cubicBezTo>
                <a:lnTo>
                  <a:pt x="10194" y="9134"/>
                </a:lnTo>
                <a:lnTo>
                  <a:pt x="10194" y="5671"/>
                </a:lnTo>
                <a:close/>
                <a:moveTo>
                  <a:pt x="14497" y="6417"/>
                </a:moveTo>
                <a:cubicBezTo>
                  <a:pt x="14950" y="6571"/>
                  <a:pt x="15391" y="6752"/>
                  <a:pt x="15817" y="6966"/>
                </a:cubicBezTo>
                <a:cubicBezTo>
                  <a:pt x="17037" y="7585"/>
                  <a:pt x="17837" y="8352"/>
                  <a:pt x="18099" y="9137"/>
                </a:cubicBezTo>
                <a:lnTo>
                  <a:pt x="15835" y="9134"/>
                </a:lnTo>
                <a:cubicBezTo>
                  <a:pt x="15654" y="8627"/>
                  <a:pt x="15243" y="8234"/>
                  <a:pt x="14730" y="8077"/>
                </a:cubicBezTo>
                <a:cubicBezTo>
                  <a:pt x="14678" y="7519"/>
                  <a:pt x="14603" y="6966"/>
                  <a:pt x="14497" y="6417"/>
                </a:cubicBezTo>
                <a:close/>
                <a:moveTo>
                  <a:pt x="14241" y="9137"/>
                </a:moveTo>
                <a:cubicBezTo>
                  <a:pt x="14555" y="9137"/>
                  <a:pt x="14808" y="9391"/>
                  <a:pt x="14808" y="9702"/>
                </a:cubicBezTo>
                <a:cubicBezTo>
                  <a:pt x="14808" y="10016"/>
                  <a:pt x="14555" y="10270"/>
                  <a:pt x="14241" y="10270"/>
                </a:cubicBezTo>
                <a:lnTo>
                  <a:pt x="14241" y="10267"/>
                </a:lnTo>
                <a:lnTo>
                  <a:pt x="14204" y="10267"/>
                </a:lnTo>
                <a:cubicBezTo>
                  <a:pt x="13902" y="10251"/>
                  <a:pt x="13667" y="10004"/>
                  <a:pt x="13667" y="9702"/>
                </a:cubicBezTo>
                <a:cubicBezTo>
                  <a:pt x="13667" y="9403"/>
                  <a:pt x="13899" y="9155"/>
                  <a:pt x="14195" y="9137"/>
                </a:cubicBezTo>
                <a:close/>
                <a:moveTo>
                  <a:pt x="18099" y="10270"/>
                </a:moveTo>
                <a:cubicBezTo>
                  <a:pt x="17861" y="10967"/>
                  <a:pt x="17194" y="11643"/>
                  <a:pt x="16161" y="12217"/>
                </a:cubicBezTo>
                <a:cubicBezTo>
                  <a:pt x="15632" y="12504"/>
                  <a:pt x="15080" y="12742"/>
                  <a:pt x="14506" y="12930"/>
                </a:cubicBezTo>
                <a:cubicBezTo>
                  <a:pt x="14606" y="12407"/>
                  <a:pt x="14678" y="11873"/>
                  <a:pt x="14730" y="11323"/>
                </a:cubicBezTo>
                <a:lnTo>
                  <a:pt x="14730" y="11326"/>
                </a:lnTo>
                <a:cubicBezTo>
                  <a:pt x="15243" y="11166"/>
                  <a:pt x="15654" y="10774"/>
                  <a:pt x="15835" y="10270"/>
                </a:cubicBezTo>
                <a:close/>
                <a:moveTo>
                  <a:pt x="4542" y="10267"/>
                </a:moveTo>
                <a:cubicBezTo>
                  <a:pt x="4566" y="11163"/>
                  <a:pt x="4660" y="12060"/>
                  <a:pt x="4820" y="12945"/>
                </a:cubicBezTo>
                <a:cubicBezTo>
                  <a:pt x="2927" y="12320"/>
                  <a:pt x="1583" y="11351"/>
                  <a:pt x="1230" y="10267"/>
                </a:cubicBezTo>
                <a:close/>
                <a:moveTo>
                  <a:pt x="9062" y="10267"/>
                </a:moveTo>
                <a:lnTo>
                  <a:pt x="9062" y="12628"/>
                </a:lnTo>
                <a:cubicBezTo>
                  <a:pt x="8603" y="12791"/>
                  <a:pt x="8238" y="13141"/>
                  <a:pt x="8054" y="13594"/>
                </a:cubicBezTo>
                <a:cubicBezTo>
                  <a:pt x="7377" y="13534"/>
                  <a:pt x="6707" y="13428"/>
                  <a:pt x="6046" y="13280"/>
                </a:cubicBezTo>
                <a:cubicBezTo>
                  <a:pt x="5828" y="12290"/>
                  <a:pt x="5702" y="11281"/>
                  <a:pt x="5674" y="10267"/>
                </a:cubicBezTo>
                <a:close/>
                <a:moveTo>
                  <a:pt x="12631" y="10267"/>
                </a:moveTo>
                <a:cubicBezTo>
                  <a:pt x="12794" y="10725"/>
                  <a:pt x="13144" y="11091"/>
                  <a:pt x="13597" y="11275"/>
                </a:cubicBezTo>
                <a:cubicBezTo>
                  <a:pt x="13534" y="11945"/>
                  <a:pt x="13431" y="12613"/>
                  <a:pt x="13280" y="13268"/>
                </a:cubicBezTo>
                <a:cubicBezTo>
                  <a:pt x="12595" y="13422"/>
                  <a:pt x="11900" y="13531"/>
                  <a:pt x="11203" y="13594"/>
                </a:cubicBezTo>
                <a:cubicBezTo>
                  <a:pt x="11019" y="13141"/>
                  <a:pt x="10653" y="12791"/>
                  <a:pt x="10194" y="12628"/>
                </a:cubicBezTo>
                <a:lnTo>
                  <a:pt x="10194" y="10267"/>
                </a:lnTo>
                <a:close/>
                <a:moveTo>
                  <a:pt x="9627" y="13678"/>
                </a:moveTo>
                <a:cubicBezTo>
                  <a:pt x="9923" y="13678"/>
                  <a:pt x="10170" y="13905"/>
                  <a:pt x="10191" y="14201"/>
                </a:cubicBezTo>
                <a:lnTo>
                  <a:pt x="10191" y="14231"/>
                </a:lnTo>
                <a:cubicBezTo>
                  <a:pt x="10191" y="14231"/>
                  <a:pt x="10191" y="14234"/>
                  <a:pt x="10191" y="14237"/>
                </a:cubicBezTo>
                <a:cubicBezTo>
                  <a:pt x="10188" y="14545"/>
                  <a:pt x="9938" y="14793"/>
                  <a:pt x="9630" y="14796"/>
                </a:cubicBezTo>
                <a:cubicBezTo>
                  <a:pt x="9319" y="14796"/>
                  <a:pt x="9065" y="14545"/>
                  <a:pt x="9062" y="14237"/>
                </a:cubicBezTo>
                <a:lnTo>
                  <a:pt x="9062" y="14231"/>
                </a:lnTo>
                <a:lnTo>
                  <a:pt x="9062" y="14201"/>
                </a:lnTo>
                <a:cubicBezTo>
                  <a:pt x="9083" y="13905"/>
                  <a:pt x="9331" y="13678"/>
                  <a:pt x="9627" y="13678"/>
                </a:cubicBezTo>
                <a:close/>
                <a:moveTo>
                  <a:pt x="1640" y="12579"/>
                </a:moveTo>
                <a:lnTo>
                  <a:pt x="1640" y="12579"/>
                </a:lnTo>
                <a:cubicBezTo>
                  <a:pt x="1936" y="12812"/>
                  <a:pt x="2250" y="13020"/>
                  <a:pt x="2579" y="13204"/>
                </a:cubicBezTo>
                <a:cubicBezTo>
                  <a:pt x="3313" y="13615"/>
                  <a:pt x="4168" y="13953"/>
                  <a:pt x="5110" y="14213"/>
                </a:cubicBezTo>
                <a:cubicBezTo>
                  <a:pt x="5496" y="15620"/>
                  <a:pt x="6061" y="16813"/>
                  <a:pt x="6752" y="17691"/>
                </a:cubicBezTo>
                <a:cubicBezTo>
                  <a:pt x="4373" y="16828"/>
                  <a:pt x="2501" y="14956"/>
                  <a:pt x="1640" y="12579"/>
                </a:cubicBezTo>
                <a:close/>
                <a:moveTo>
                  <a:pt x="17698" y="12555"/>
                </a:moveTo>
                <a:cubicBezTo>
                  <a:pt x="16837" y="14938"/>
                  <a:pt x="14932" y="16831"/>
                  <a:pt x="12535" y="17691"/>
                </a:cubicBezTo>
                <a:cubicBezTo>
                  <a:pt x="12770" y="17395"/>
                  <a:pt x="12981" y="17081"/>
                  <a:pt x="13169" y="16752"/>
                </a:cubicBezTo>
                <a:cubicBezTo>
                  <a:pt x="13594" y="16013"/>
                  <a:pt x="13945" y="15149"/>
                  <a:pt x="14213" y="14201"/>
                </a:cubicBezTo>
                <a:cubicBezTo>
                  <a:pt x="15140" y="13944"/>
                  <a:pt x="15986" y="13609"/>
                  <a:pt x="16713" y="13204"/>
                </a:cubicBezTo>
                <a:cubicBezTo>
                  <a:pt x="17058" y="13014"/>
                  <a:pt x="17387" y="12797"/>
                  <a:pt x="17698" y="12555"/>
                </a:cubicBezTo>
                <a:close/>
                <a:moveTo>
                  <a:pt x="6381" y="14503"/>
                </a:moveTo>
                <a:cubicBezTo>
                  <a:pt x="6906" y="14602"/>
                  <a:pt x="7450" y="14678"/>
                  <a:pt x="8005" y="14726"/>
                </a:cubicBezTo>
                <a:cubicBezTo>
                  <a:pt x="8162" y="15240"/>
                  <a:pt x="8555" y="15650"/>
                  <a:pt x="9062" y="15831"/>
                </a:cubicBezTo>
                <a:lnTo>
                  <a:pt x="9062" y="18096"/>
                </a:lnTo>
                <a:cubicBezTo>
                  <a:pt x="8286" y="17833"/>
                  <a:pt x="7531" y="17048"/>
                  <a:pt x="6933" y="15853"/>
                </a:cubicBezTo>
                <a:cubicBezTo>
                  <a:pt x="6716" y="15415"/>
                  <a:pt x="6532" y="14965"/>
                  <a:pt x="6381" y="14503"/>
                </a:cubicBezTo>
                <a:close/>
                <a:moveTo>
                  <a:pt x="12933" y="14497"/>
                </a:moveTo>
                <a:cubicBezTo>
                  <a:pt x="12740" y="15083"/>
                  <a:pt x="12486" y="15650"/>
                  <a:pt x="12184" y="16188"/>
                </a:cubicBezTo>
                <a:cubicBezTo>
                  <a:pt x="11595" y="17211"/>
                  <a:pt x="10904" y="17869"/>
                  <a:pt x="10194" y="18099"/>
                </a:cubicBezTo>
                <a:lnTo>
                  <a:pt x="10194" y="15831"/>
                </a:lnTo>
                <a:cubicBezTo>
                  <a:pt x="10702" y="15650"/>
                  <a:pt x="11094" y="15240"/>
                  <a:pt x="11251" y="14726"/>
                </a:cubicBezTo>
                <a:cubicBezTo>
                  <a:pt x="11828" y="14675"/>
                  <a:pt x="12390" y="14596"/>
                  <a:pt x="12933" y="14497"/>
                </a:cubicBezTo>
                <a:close/>
                <a:moveTo>
                  <a:pt x="9630" y="0"/>
                </a:moveTo>
                <a:cubicBezTo>
                  <a:pt x="7063" y="0"/>
                  <a:pt x="4645" y="1015"/>
                  <a:pt x="2821" y="2860"/>
                </a:cubicBezTo>
                <a:cubicBezTo>
                  <a:pt x="1012" y="4678"/>
                  <a:pt x="1" y="7138"/>
                  <a:pt x="4" y="9702"/>
                </a:cubicBezTo>
                <a:cubicBezTo>
                  <a:pt x="4" y="15016"/>
                  <a:pt x="4313" y="19325"/>
                  <a:pt x="9630" y="19325"/>
                </a:cubicBezTo>
                <a:cubicBezTo>
                  <a:pt x="9634" y="19325"/>
                  <a:pt x="9637" y="19325"/>
                  <a:pt x="9641" y="19325"/>
                </a:cubicBezTo>
                <a:cubicBezTo>
                  <a:pt x="12198" y="19325"/>
                  <a:pt x="14654" y="18314"/>
                  <a:pt x="16469" y="16508"/>
                </a:cubicBezTo>
                <a:cubicBezTo>
                  <a:pt x="18314" y="14687"/>
                  <a:pt x="19328" y="12268"/>
                  <a:pt x="19328" y="9702"/>
                </a:cubicBezTo>
                <a:cubicBezTo>
                  <a:pt x="19328" y="8407"/>
                  <a:pt x="19069" y="7129"/>
                  <a:pt x="18558" y="5940"/>
                </a:cubicBezTo>
                <a:cubicBezTo>
                  <a:pt x="18066" y="4789"/>
                  <a:pt x="17360" y="3741"/>
                  <a:pt x="16472" y="2857"/>
                </a:cubicBezTo>
                <a:cubicBezTo>
                  <a:pt x="15587" y="1969"/>
                  <a:pt x="14539" y="1263"/>
                  <a:pt x="13389" y="770"/>
                </a:cubicBezTo>
                <a:cubicBezTo>
                  <a:pt x="12199" y="260"/>
                  <a:pt x="10922" y="0"/>
                  <a:pt x="9630" y="0"/>
                </a:cubicBezTo>
                <a:close/>
              </a:path>
            </a:pathLst>
          </a:custGeom>
          <a:solidFill>
            <a:srgbClr val="2020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solidFill>
                <a:srgbClr val="435D74"/>
              </a:solidFill>
            </a:endParaRPr>
          </a:p>
        </p:txBody>
      </p:sp>
      <p:sp>
        <p:nvSpPr>
          <p:cNvPr id="138" name="CasellaDiTesto 137">
            <a:extLst>
              <a:ext uri="{FF2B5EF4-FFF2-40B4-BE49-F238E27FC236}">
                <a16:creationId xmlns:a16="http://schemas.microsoft.com/office/drawing/2014/main" id="{FC650312-F1CF-4979-877F-2936A1239639}"/>
              </a:ext>
            </a:extLst>
          </p:cNvPr>
          <p:cNvSpPr txBox="1"/>
          <p:nvPr/>
        </p:nvSpPr>
        <p:spPr>
          <a:xfrm>
            <a:off x="54565" y="9582147"/>
            <a:ext cx="2487745" cy="276999"/>
          </a:xfrm>
          <a:prstGeom prst="rect">
            <a:avLst/>
          </a:prstGeom>
          <a:noFill/>
        </p:spPr>
        <p:txBody>
          <a:bodyPr wrap="square" rtlCol="0">
            <a:spAutoFit/>
          </a:bodyPr>
          <a:lstStyle/>
          <a:p>
            <a:pPr algn="ctr"/>
            <a:r>
              <a:rPr lang="it-IT" sz="1200" dirty="0">
                <a:solidFill>
                  <a:schemeClr val="bg1"/>
                </a:solidFill>
                <a:latin typeface="Montserrat SemiBold" panose="00000700000000000000" pitchFamily="2" charset="0"/>
              </a:rPr>
              <a:t>VISITA IL MIO SITO</a:t>
            </a:r>
          </a:p>
        </p:txBody>
      </p:sp>
      <p:sp>
        <p:nvSpPr>
          <p:cNvPr id="1035" name="Triangolo isoscele 1034">
            <a:extLst>
              <a:ext uri="{FF2B5EF4-FFF2-40B4-BE49-F238E27FC236}">
                <a16:creationId xmlns:a16="http://schemas.microsoft.com/office/drawing/2014/main" id="{88005960-97D8-4B55-85C3-989268234408}"/>
              </a:ext>
            </a:extLst>
          </p:cNvPr>
          <p:cNvSpPr/>
          <p:nvPr/>
        </p:nvSpPr>
        <p:spPr>
          <a:xfrm>
            <a:off x="1230806" y="9411717"/>
            <a:ext cx="151634" cy="130719"/>
          </a:xfrm>
          <a:prstGeom prst="triangle">
            <a:avLst/>
          </a:prstGeom>
          <a:solidFill>
            <a:srgbClr val="5456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40" name="CasellaDiTesto 139">
            <a:hlinkClick r:id="rId3"/>
            <a:extLst>
              <a:ext uri="{FF2B5EF4-FFF2-40B4-BE49-F238E27FC236}">
                <a16:creationId xmlns:a16="http://schemas.microsoft.com/office/drawing/2014/main" id="{45A504D6-E5AC-4CF6-84A9-339900B37A09}"/>
              </a:ext>
            </a:extLst>
          </p:cNvPr>
          <p:cNvSpPr txBox="1"/>
          <p:nvPr/>
        </p:nvSpPr>
        <p:spPr>
          <a:xfrm>
            <a:off x="27283" y="9174963"/>
            <a:ext cx="2529609" cy="276999"/>
          </a:xfrm>
          <a:prstGeom prst="rect">
            <a:avLst/>
          </a:prstGeom>
          <a:noFill/>
        </p:spPr>
        <p:txBody>
          <a:bodyPr wrap="square" rtlCol="0">
            <a:spAutoFit/>
          </a:bodyPr>
          <a:lstStyle/>
          <a:p>
            <a:pPr algn="ctr"/>
            <a:r>
              <a:rPr lang="it-IT" sz="1200" u="sng" dirty="0">
                <a:solidFill>
                  <a:srgbClr val="000000"/>
                </a:solidFill>
                <a:latin typeface="Montserrat Medium" panose="00000600000000000000" pitchFamily="2" charset="0"/>
              </a:rPr>
              <a:t>www.davidegiagnacovo</a:t>
            </a:r>
            <a:r>
              <a:rPr lang="it-IT" sz="1200" u="sng" dirty="0">
                <a:solidFill>
                  <a:srgbClr val="000000"/>
                </a:solidFill>
                <a:latin typeface="Montserrat Medium" panose="00000600000000000000" pitchFamily="2" charset="0"/>
                <a:hlinkClick r:id="rId4">
                  <a:extLst>
                    <a:ext uri="{A12FA001-AC4F-418D-AE19-62706E023703}">
                      <ahyp:hlinkClr xmlns:ahyp="http://schemas.microsoft.com/office/drawing/2018/hyperlinkcolor" val="tx"/>
                    </a:ext>
                  </a:extLst>
                </a:hlinkClick>
              </a:rPr>
              <a:t>.com</a:t>
            </a:r>
            <a:endParaRPr lang="it-IT" sz="1200" u="sng" dirty="0">
              <a:solidFill>
                <a:srgbClr val="000000"/>
              </a:solidFill>
              <a:latin typeface="Montserrat Medium" panose="00000600000000000000" pitchFamily="2" charset="0"/>
            </a:endParaRPr>
          </a:p>
        </p:txBody>
      </p:sp>
      <p:grpSp>
        <p:nvGrpSpPr>
          <p:cNvPr id="1038" name="Gruppo 1037">
            <a:extLst>
              <a:ext uri="{FF2B5EF4-FFF2-40B4-BE49-F238E27FC236}">
                <a16:creationId xmlns:a16="http://schemas.microsoft.com/office/drawing/2014/main" id="{07B8D9DE-8885-4258-A2E2-8539AB64FA9C}"/>
              </a:ext>
            </a:extLst>
          </p:cNvPr>
          <p:cNvGrpSpPr/>
          <p:nvPr/>
        </p:nvGrpSpPr>
        <p:grpSpPr>
          <a:xfrm>
            <a:off x="2866141" y="315500"/>
            <a:ext cx="370296" cy="299244"/>
            <a:chOff x="3289027" y="650478"/>
            <a:chExt cx="370296" cy="299244"/>
          </a:xfrm>
        </p:grpSpPr>
        <p:sp>
          <p:nvSpPr>
            <p:cNvPr id="1036" name="Ovale 1035">
              <a:extLst>
                <a:ext uri="{FF2B5EF4-FFF2-40B4-BE49-F238E27FC236}">
                  <a16:creationId xmlns:a16="http://schemas.microsoft.com/office/drawing/2014/main" id="{264669C1-EB04-40F7-88EB-6167B4198E3D}"/>
                </a:ext>
              </a:extLst>
            </p:cNvPr>
            <p:cNvSpPr/>
            <p:nvPr/>
          </p:nvSpPr>
          <p:spPr>
            <a:xfrm>
              <a:off x="3289027" y="650478"/>
              <a:ext cx="299244" cy="299244"/>
            </a:xfrm>
            <a:prstGeom prst="ellipse">
              <a:avLst/>
            </a:prstGeom>
            <a:solidFill>
              <a:srgbClr val="8621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037" name="Triangolo isoscele 1036">
              <a:extLst>
                <a:ext uri="{FF2B5EF4-FFF2-40B4-BE49-F238E27FC236}">
                  <a16:creationId xmlns:a16="http://schemas.microsoft.com/office/drawing/2014/main" id="{DE92D48C-9BA1-4BBF-8158-11ABE159ABD6}"/>
                </a:ext>
              </a:extLst>
            </p:cNvPr>
            <p:cNvSpPr/>
            <p:nvPr/>
          </p:nvSpPr>
          <p:spPr>
            <a:xfrm rot="5400000">
              <a:off x="3457989" y="726610"/>
              <a:ext cx="255688" cy="146981"/>
            </a:xfrm>
            <a:prstGeom prst="triangle">
              <a:avLst>
                <a:gd name="adj" fmla="val 49999"/>
              </a:avLst>
            </a:prstGeom>
            <a:solidFill>
              <a:srgbClr val="8621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sp>
        <p:nvSpPr>
          <p:cNvPr id="1039" name="CasellaDiTesto 1038">
            <a:extLst>
              <a:ext uri="{FF2B5EF4-FFF2-40B4-BE49-F238E27FC236}">
                <a16:creationId xmlns:a16="http://schemas.microsoft.com/office/drawing/2014/main" id="{9878604A-8E58-4303-BBBE-ED4D708A14B4}"/>
              </a:ext>
            </a:extLst>
          </p:cNvPr>
          <p:cNvSpPr txBox="1"/>
          <p:nvPr/>
        </p:nvSpPr>
        <p:spPr>
          <a:xfrm>
            <a:off x="3236438" y="342011"/>
            <a:ext cx="1061263" cy="246221"/>
          </a:xfrm>
          <a:prstGeom prst="rect">
            <a:avLst/>
          </a:prstGeom>
          <a:noFill/>
        </p:spPr>
        <p:txBody>
          <a:bodyPr wrap="square" rtlCol="0">
            <a:spAutoFit/>
          </a:bodyPr>
          <a:lstStyle/>
          <a:p>
            <a:r>
              <a:rPr lang="it-IT" sz="1000" dirty="0">
                <a:latin typeface="Montserrat Medium" panose="00000600000000000000" pitchFamily="2" charset="0"/>
              </a:rPr>
              <a:t>SKILLS</a:t>
            </a:r>
          </a:p>
        </p:txBody>
      </p:sp>
      <p:sp>
        <p:nvSpPr>
          <p:cNvPr id="145" name="Google Shape;5886;p39">
            <a:extLst>
              <a:ext uri="{FF2B5EF4-FFF2-40B4-BE49-F238E27FC236}">
                <a16:creationId xmlns:a16="http://schemas.microsoft.com/office/drawing/2014/main" id="{F7F5E806-0223-45CA-B5E7-DE30F64F9E13}"/>
              </a:ext>
            </a:extLst>
          </p:cNvPr>
          <p:cNvSpPr/>
          <p:nvPr/>
        </p:nvSpPr>
        <p:spPr>
          <a:xfrm>
            <a:off x="2962017" y="378464"/>
            <a:ext cx="152788" cy="173314"/>
          </a:xfrm>
          <a:custGeom>
            <a:avLst/>
            <a:gdLst/>
            <a:ahLst/>
            <a:cxnLst/>
            <a:rect l="l" t="t" r="r" b="b"/>
            <a:pathLst>
              <a:path w="10555" h="11973" extrusionOk="0">
                <a:moveTo>
                  <a:pt x="3151" y="2836"/>
                </a:moveTo>
                <a:cubicBezTo>
                  <a:pt x="3340" y="2836"/>
                  <a:pt x="3498" y="2994"/>
                  <a:pt x="3498" y="3183"/>
                </a:cubicBezTo>
                <a:lnTo>
                  <a:pt x="3498" y="3529"/>
                </a:lnTo>
                <a:lnTo>
                  <a:pt x="2805" y="3529"/>
                </a:lnTo>
                <a:lnTo>
                  <a:pt x="2805" y="3183"/>
                </a:lnTo>
                <a:cubicBezTo>
                  <a:pt x="2805" y="2994"/>
                  <a:pt x="2962" y="2836"/>
                  <a:pt x="3151" y="2836"/>
                </a:cubicBezTo>
                <a:close/>
                <a:moveTo>
                  <a:pt x="9862" y="4191"/>
                </a:moveTo>
                <a:lnTo>
                  <a:pt x="9862" y="5262"/>
                </a:lnTo>
                <a:cubicBezTo>
                  <a:pt x="9862" y="5451"/>
                  <a:pt x="9704" y="5609"/>
                  <a:pt x="9484" y="5609"/>
                </a:cubicBezTo>
                <a:cubicBezTo>
                  <a:pt x="9295" y="5609"/>
                  <a:pt x="9137" y="5451"/>
                  <a:pt x="9137" y="5262"/>
                </a:cubicBezTo>
                <a:lnTo>
                  <a:pt x="9137" y="4191"/>
                </a:lnTo>
                <a:close/>
                <a:moveTo>
                  <a:pt x="3151" y="5609"/>
                </a:moveTo>
                <a:cubicBezTo>
                  <a:pt x="3340" y="5609"/>
                  <a:pt x="3498" y="5766"/>
                  <a:pt x="3498" y="5987"/>
                </a:cubicBezTo>
                <a:cubicBezTo>
                  <a:pt x="3498" y="6176"/>
                  <a:pt x="3340" y="6333"/>
                  <a:pt x="3151" y="6333"/>
                </a:cubicBezTo>
                <a:cubicBezTo>
                  <a:pt x="2962" y="6333"/>
                  <a:pt x="2805" y="6176"/>
                  <a:pt x="2805" y="5987"/>
                </a:cubicBezTo>
                <a:cubicBezTo>
                  <a:pt x="2805" y="5766"/>
                  <a:pt x="2962" y="5609"/>
                  <a:pt x="3151" y="5609"/>
                </a:cubicBezTo>
                <a:close/>
                <a:moveTo>
                  <a:pt x="3592" y="4254"/>
                </a:moveTo>
                <a:cubicBezTo>
                  <a:pt x="4695" y="4443"/>
                  <a:pt x="5640" y="5451"/>
                  <a:pt x="5640" y="6680"/>
                </a:cubicBezTo>
                <a:lnTo>
                  <a:pt x="5640" y="8822"/>
                </a:lnTo>
                <a:cubicBezTo>
                  <a:pt x="5640" y="10145"/>
                  <a:pt x="4538" y="11248"/>
                  <a:pt x="3183" y="11248"/>
                </a:cubicBezTo>
                <a:cubicBezTo>
                  <a:pt x="1860" y="11248"/>
                  <a:pt x="757" y="10145"/>
                  <a:pt x="757" y="8822"/>
                </a:cubicBezTo>
                <a:lnTo>
                  <a:pt x="757" y="6680"/>
                </a:lnTo>
                <a:cubicBezTo>
                  <a:pt x="757" y="5451"/>
                  <a:pt x="1671" y="4443"/>
                  <a:pt x="2868" y="4254"/>
                </a:cubicBezTo>
                <a:lnTo>
                  <a:pt x="2868" y="4979"/>
                </a:lnTo>
                <a:cubicBezTo>
                  <a:pt x="2490" y="5136"/>
                  <a:pt x="2175" y="5546"/>
                  <a:pt x="2175" y="5987"/>
                </a:cubicBezTo>
                <a:cubicBezTo>
                  <a:pt x="2175" y="6396"/>
                  <a:pt x="2458" y="6837"/>
                  <a:pt x="2868" y="6963"/>
                </a:cubicBezTo>
                <a:lnTo>
                  <a:pt x="2868" y="7341"/>
                </a:lnTo>
                <a:cubicBezTo>
                  <a:pt x="2868" y="7562"/>
                  <a:pt x="3025" y="7719"/>
                  <a:pt x="3246" y="7719"/>
                </a:cubicBezTo>
                <a:cubicBezTo>
                  <a:pt x="3435" y="7719"/>
                  <a:pt x="3592" y="7562"/>
                  <a:pt x="3592" y="7341"/>
                </a:cubicBezTo>
                <a:lnTo>
                  <a:pt x="3592" y="6963"/>
                </a:lnTo>
                <a:cubicBezTo>
                  <a:pt x="3970" y="6806"/>
                  <a:pt x="4286" y="6396"/>
                  <a:pt x="4286" y="5987"/>
                </a:cubicBezTo>
                <a:cubicBezTo>
                  <a:pt x="4286" y="5546"/>
                  <a:pt x="4033" y="5105"/>
                  <a:pt x="3592" y="4979"/>
                </a:cubicBezTo>
                <a:lnTo>
                  <a:pt x="3592" y="4254"/>
                </a:lnTo>
                <a:close/>
                <a:moveTo>
                  <a:pt x="5294" y="1"/>
                </a:moveTo>
                <a:cubicBezTo>
                  <a:pt x="4033" y="1"/>
                  <a:pt x="2994" y="946"/>
                  <a:pt x="2836" y="2143"/>
                </a:cubicBezTo>
                <a:cubicBezTo>
                  <a:pt x="2427" y="2301"/>
                  <a:pt x="2143" y="2710"/>
                  <a:pt x="2143" y="3151"/>
                </a:cubicBezTo>
                <a:lnTo>
                  <a:pt x="2143" y="3687"/>
                </a:lnTo>
                <a:cubicBezTo>
                  <a:pt x="914" y="4128"/>
                  <a:pt x="1" y="5294"/>
                  <a:pt x="1" y="6680"/>
                </a:cubicBezTo>
                <a:lnTo>
                  <a:pt x="1" y="8822"/>
                </a:lnTo>
                <a:cubicBezTo>
                  <a:pt x="1" y="10555"/>
                  <a:pt x="1419" y="11973"/>
                  <a:pt x="3151" y="11973"/>
                </a:cubicBezTo>
                <a:cubicBezTo>
                  <a:pt x="4884" y="11973"/>
                  <a:pt x="6302" y="10555"/>
                  <a:pt x="6302" y="8822"/>
                </a:cubicBezTo>
                <a:lnTo>
                  <a:pt x="6302" y="6680"/>
                </a:lnTo>
                <a:cubicBezTo>
                  <a:pt x="6302" y="5294"/>
                  <a:pt x="5451" y="4128"/>
                  <a:pt x="4191" y="3687"/>
                </a:cubicBezTo>
                <a:lnTo>
                  <a:pt x="4191" y="3151"/>
                </a:lnTo>
                <a:cubicBezTo>
                  <a:pt x="4191" y="2710"/>
                  <a:pt x="3907" y="2301"/>
                  <a:pt x="3529" y="2143"/>
                </a:cubicBezTo>
                <a:cubicBezTo>
                  <a:pt x="3624" y="1293"/>
                  <a:pt x="4380" y="662"/>
                  <a:pt x="5262" y="662"/>
                </a:cubicBezTo>
                <a:cubicBezTo>
                  <a:pt x="6239" y="662"/>
                  <a:pt x="7026" y="1450"/>
                  <a:pt x="7026" y="2427"/>
                </a:cubicBezTo>
                <a:lnTo>
                  <a:pt x="7026" y="8413"/>
                </a:lnTo>
                <a:cubicBezTo>
                  <a:pt x="7026" y="9200"/>
                  <a:pt x="7657" y="9830"/>
                  <a:pt x="8444" y="9830"/>
                </a:cubicBezTo>
                <a:cubicBezTo>
                  <a:pt x="9232" y="9830"/>
                  <a:pt x="9862" y="9200"/>
                  <a:pt x="9862" y="8413"/>
                </a:cubicBezTo>
                <a:lnTo>
                  <a:pt x="9862" y="6239"/>
                </a:lnTo>
                <a:cubicBezTo>
                  <a:pt x="10240" y="6081"/>
                  <a:pt x="10555" y="5703"/>
                  <a:pt x="10555" y="5262"/>
                </a:cubicBezTo>
                <a:lnTo>
                  <a:pt x="10555" y="3844"/>
                </a:lnTo>
                <a:cubicBezTo>
                  <a:pt x="10555" y="3687"/>
                  <a:pt x="10397" y="3529"/>
                  <a:pt x="10208" y="3529"/>
                </a:cubicBezTo>
                <a:lnTo>
                  <a:pt x="9862" y="3529"/>
                </a:lnTo>
                <a:lnTo>
                  <a:pt x="9862" y="2458"/>
                </a:lnTo>
                <a:cubicBezTo>
                  <a:pt x="9862" y="2269"/>
                  <a:pt x="9704" y="2112"/>
                  <a:pt x="9515" y="2112"/>
                </a:cubicBezTo>
                <a:cubicBezTo>
                  <a:pt x="9295" y="2112"/>
                  <a:pt x="9137" y="2269"/>
                  <a:pt x="9137" y="2458"/>
                </a:cubicBezTo>
                <a:lnTo>
                  <a:pt x="9137" y="3529"/>
                </a:lnTo>
                <a:lnTo>
                  <a:pt x="8791" y="3529"/>
                </a:lnTo>
                <a:cubicBezTo>
                  <a:pt x="8602" y="3529"/>
                  <a:pt x="8444" y="3687"/>
                  <a:pt x="8444" y="3876"/>
                </a:cubicBezTo>
                <a:lnTo>
                  <a:pt x="8444" y="5294"/>
                </a:lnTo>
                <a:cubicBezTo>
                  <a:pt x="8444" y="5766"/>
                  <a:pt x="8728" y="6176"/>
                  <a:pt x="9137" y="6302"/>
                </a:cubicBezTo>
                <a:lnTo>
                  <a:pt x="9137" y="8444"/>
                </a:lnTo>
                <a:cubicBezTo>
                  <a:pt x="9137" y="8854"/>
                  <a:pt x="8822" y="9169"/>
                  <a:pt x="8444" y="9169"/>
                </a:cubicBezTo>
                <a:cubicBezTo>
                  <a:pt x="8035" y="9169"/>
                  <a:pt x="7720" y="8854"/>
                  <a:pt x="7720" y="8444"/>
                </a:cubicBezTo>
                <a:lnTo>
                  <a:pt x="7720" y="2458"/>
                </a:lnTo>
                <a:cubicBezTo>
                  <a:pt x="7720" y="1103"/>
                  <a:pt x="6617" y="1"/>
                  <a:pt x="5294" y="1"/>
                </a:cubicBezTo>
                <a:close/>
              </a:path>
            </a:pathLst>
          </a:custGeom>
          <a:solidFill>
            <a:schemeClr val="bg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CasellaDiTesto 1039">
            <a:extLst>
              <a:ext uri="{FF2B5EF4-FFF2-40B4-BE49-F238E27FC236}">
                <a16:creationId xmlns:a16="http://schemas.microsoft.com/office/drawing/2014/main" id="{807EFC76-AB47-4E4D-91E1-7F9B9C375F9E}"/>
              </a:ext>
            </a:extLst>
          </p:cNvPr>
          <p:cNvSpPr txBox="1"/>
          <p:nvPr/>
        </p:nvSpPr>
        <p:spPr>
          <a:xfrm>
            <a:off x="2852738" y="728405"/>
            <a:ext cx="1061263" cy="994888"/>
          </a:xfrm>
          <a:prstGeom prst="rect">
            <a:avLst/>
          </a:prstGeom>
          <a:noFill/>
        </p:spPr>
        <p:txBody>
          <a:bodyPr wrap="square" rtlCol="0">
            <a:spAutoFit/>
          </a:bodyPr>
          <a:lstStyle/>
          <a:p>
            <a:pPr>
              <a:lnSpc>
                <a:spcPct val="150000"/>
              </a:lnSpc>
            </a:pPr>
            <a:r>
              <a:rPr lang="it-IT" sz="800" dirty="0" err="1">
                <a:latin typeface="Montserrat Light" panose="00000400000000000000" pitchFamily="2" charset="0"/>
              </a:rPr>
              <a:t>Adv</a:t>
            </a:r>
            <a:r>
              <a:rPr lang="it-IT" sz="800" dirty="0">
                <a:latin typeface="Montserrat Light" panose="00000400000000000000" pitchFamily="2" charset="0"/>
              </a:rPr>
              <a:t> strategy</a:t>
            </a:r>
          </a:p>
          <a:p>
            <a:pPr>
              <a:lnSpc>
                <a:spcPct val="150000"/>
              </a:lnSpc>
            </a:pPr>
            <a:r>
              <a:rPr lang="it-IT" sz="800" dirty="0">
                <a:latin typeface="Montserrat Light" panose="00000400000000000000" pitchFamily="2" charset="0"/>
              </a:rPr>
              <a:t>Google tools</a:t>
            </a:r>
          </a:p>
          <a:p>
            <a:pPr>
              <a:lnSpc>
                <a:spcPct val="150000"/>
              </a:lnSpc>
            </a:pPr>
            <a:r>
              <a:rPr lang="it-IT" sz="800" dirty="0" err="1">
                <a:latin typeface="Montserrat Light" panose="00000400000000000000" pitchFamily="2" charset="0"/>
              </a:rPr>
              <a:t>Seo</a:t>
            </a:r>
            <a:r>
              <a:rPr lang="it-IT" sz="800" dirty="0">
                <a:latin typeface="Montserrat Light" panose="00000400000000000000" pitchFamily="2" charset="0"/>
              </a:rPr>
              <a:t> &amp; Sem</a:t>
            </a:r>
          </a:p>
          <a:p>
            <a:pPr>
              <a:lnSpc>
                <a:spcPct val="150000"/>
              </a:lnSpc>
            </a:pPr>
            <a:r>
              <a:rPr lang="it-IT" sz="800" dirty="0">
                <a:latin typeface="Montserrat Light" panose="00000400000000000000" pitchFamily="2" charset="0"/>
              </a:rPr>
              <a:t>Email Marketing</a:t>
            </a:r>
          </a:p>
          <a:p>
            <a:pPr>
              <a:lnSpc>
                <a:spcPct val="150000"/>
              </a:lnSpc>
            </a:pPr>
            <a:r>
              <a:rPr lang="it-IT" sz="800" dirty="0">
                <a:latin typeface="Montserrat Light" panose="00000400000000000000" pitchFamily="2" charset="0"/>
              </a:rPr>
              <a:t>Social media</a:t>
            </a:r>
          </a:p>
        </p:txBody>
      </p:sp>
      <p:grpSp>
        <p:nvGrpSpPr>
          <p:cNvPr id="189" name="Gruppo 188">
            <a:extLst>
              <a:ext uri="{FF2B5EF4-FFF2-40B4-BE49-F238E27FC236}">
                <a16:creationId xmlns:a16="http://schemas.microsoft.com/office/drawing/2014/main" id="{2E669C4B-6D08-4202-BD61-AC6307A14220}"/>
              </a:ext>
            </a:extLst>
          </p:cNvPr>
          <p:cNvGrpSpPr/>
          <p:nvPr/>
        </p:nvGrpSpPr>
        <p:grpSpPr>
          <a:xfrm>
            <a:off x="4824481" y="315500"/>
            <a:ext cx="370296" cy="299244"/>
            <a:chOff x="3289027" y="650478"/>
            <a:chExt cx="370296" cy="299244"/>
          </a:xfrm>
        </p:grpSpPr>
        <p:sp>
          <p:nvSpPr>
            <p:cNvPr id="190" name="Ovale 189">
              <a:extLst>
                <a:ext uri="{FF2B5EF4-FFF2-40B4-BE49-F238E27FC236}">
                  <a16:creationId xmlns:a16="http://schemas.microsoft.com/office/drawing/2014/main" id="{7C422F00-99E3-4210-8C30-3918ECEEE1AB}"/>
                </a:ext>
              </a:extLst>
            </p:cNvPr>
            <p:cNvSpPr/>
            <p:nvPr/>
          </p:nvSpPr>
          <p:spPr>
            <a:xfrm>
              <a:off x="3289027" y="650478"/>
              <a:ext cx="299244" cy="299244"/>
            </a:xfrm>
            <a:prstGeom prst="ellipse">
              <a:avLst/>
            </a:prstGeom>
            <a:solidFill>
              <a:srgbClr val="8621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91" name="Triangolo isoscele 190">
              <a:extLst>
                <a:ext uri="{FF2B5EF4-FFF2-40B4-BE49-F238E27FC236}">
                  <a16:creationId xmlns:a16="http://schemas.microsoft.com/office/drawing/2014/main" id="{877FD0D4-B0B9-4E52-9FBC-163DFC468CDF}"/>
                </a:ext>
              </a:extLst>
            </p:cNvPr>
            <p:cNvSpPr/>
            <p:nvPr/>
          </p:nvSpPr>
          <p:spPr>
            <a:xfrm rot="5400000">
              <a:off x="3457989" y="726610"/>
              <a:ext cx="255688" cy="146981"/>
            </a:xfrm>
            <a:prstGeom prst="triangle">
              <a:avLst>
                <a:gd name="adj" fmla="val 49999"/>
              </a:avLst>
            </a:prstGeom>
            <a:solidFill>
              <a:srgbClr val="8621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sp>
        <p:nvSpPr>
          <p:cNvPr id="192" name="CasellaDiTesto 191">
            <a:extLst>
              <a:ext uri="{FF2B5EF4-FFF2-40B4-BE49-F238E27FC236}">
                <a16:creationId xmlns:a16="http://schemas.microsoft.com/office/drawing/2014/main" id="{53B2FC68-FB38-464E-8817-1230D96212A2}"/>
              </a:ext>
            </a:extLst>
          </p:cNvPr>
          <p:cNvSpPr txBox="1"/>
          <p:nvPr/>
        </p:nvSpPr>
        <p:spPr>
          <a:xfrm>
            <a:off x="5194778" y="342011"/>
            <a:ext cx="1061263" cy="246221"/>
          </a:xfrm>
          <a:prstGeom prst="rect">
            <a:avLst/>
          </a:prstGeom>
          <a:noFill/>
        </p:spPr>
        <p:txBody>
          <a:bodyPr wrap="square" rtlCol="0">
            <a:spAutoFit/>
          </a:bodyPr>
          <a:lstStyle/>
          <a:p>
            <a:r>
              <a:rPr lang="it-IT" sz="1000" dirty="0">
                <a:latin typeface="Montserrat Medium" panose="00000600000000000000" pitchFamily="2" charset="0"/>
              </a:rPr>
              <a:t>INTERESSI</a:t>
            </a:r>
          </a:p>
        </p:txBody>
      </p:sp>
      <p:sp>
        <p:nvSpPr>
          <p:cNvPr id="194" name="CasellaDiTesto 193">
            <a:extLst>
              <a:ext uri="{FF2B5EF4-FFF2-40B4-BE49-F238E27FC236}">
                <a16:creationId xmlns:a16="http://schemas.microsoft.com/office/drawing/2014/main" id="{3DAB3DCA-410E-46EC-BD06-BB088A1C9FF4}"/>
              </a:ext>
            </a:extLst>
          </p:cNvPr>
          <p:cNvSpPr txBox="1"/>
          <p:nvPr/>
        </p:nvSpPr>
        <p:spPr>
          <a:xfrm>
            <a:off x="4875285" y="742620"/>
            <a:ext cx="751728" cy="256224"/>
          </a:xfrm>
          <a:prstGeom prst="rect">
            <a:avLst/>
          </a:prstGeom>
          <a:noFill/>
        </p:spPr>
        <p:txBody>
          <a:bodyPr wrap="square" rtlCol="0">
            <a:spAutoFit/>
          </a:bodyPr>
          <a:lstStyle/>
          <a:p>
            <a:pPr algn="ctr">
              <a:lnSpc>
                <a:spcPct val="150000"/>
              </a:lnSpc>
            </a:pPr>
            <a:r>
              <a:rPr lang="it-IT" sz="800" dirty="0">
                <a:latin typeface="Montserrat Light" panose="00000400000000000000" pitchFamily="2" charset="0"/>
              </a:rPr>
              <a:t>Viaggi</a:t>
            </a:r>
          </a:p>
        </p:txBody>
      </p:sp>
      <p:cxnSp>
        <p:nvCxnSpPr>
          <p:cNvPr id="1052" name="Connettore diritto 1051">
            <a:extLst>
              <a:ext uri="{FF2B5EF4-FFF2-40B4-BE49-F238E27FC236}">
                <a16:creationId xmlns:a16="http://schemas.microsoft.com/office/drawing/2014/main" id="{B380A9EC-3E9C-4888-AD12-E79782C8015C}"/>
              </a:ext>
            </a:extLst>
          </p:cNvPr>
          <p:cNvCxnSpPr>
            <a:cxnSpLocks/>
          </p:cNvCxnSpPr>
          <p:nvPr/>
        </p:nvCxnSpPr>
        <p:spPr>
          <a:xfrm>
            <a:off x="2852738" y="1870153"/>
            <a:ext cx="3756580" cy="0"/>
          </a:xfrm>
          <a:prstGeom prst="line">
            <a:avLst/>
          </a:prstGeom>
          <a:ln w="25400">
            <a:solidFill>
              <a:srgbClr val="A9ABAA"/>
            </a:solidFill>
          </a:ln>
        </p:spPr>
        <p:style>
          <a:lnRef idx="1">
            <a:schemeClr val="accent1"/>
          </a:lnRef>
          <a:fillRef idx="0">
            <a:schemeClr val="accent1"/>
          </a:fillRef>
          <a:effectRef idx="0">
            <a:schemeClr val="accent1"/>
          </a:effectRef>
          <a:fontRef idx="minor">
            <a:schemeClr val="tx1"/>
          </a:fontRef>
        </p:style>
      </p:cxnSp>
      <p:grpSp>
        <p:nvGrpSpPr>
          <p:cNvPr id="213" name="Gruppo 212">
            <a:extLst>
              <a:ext uri="{FF2B5EF4-FFF2-40B4-BE49-F238E27FC236}">
                <a16:creationId xmlns:a16="http://schemas.microsoft.com/office/drawing/2014/main" id="{512BDB7B-BA07-427D-8E07-E859F45D07B4}"/>
              </a:ext>
            </a:extLst>
          </p:cNvPr>
          <p:cNvGrpSpPr/>
          <p:nvPr/>
        </p:nvGrpSpPr>
        <p:grpSpPr>
          <a:xfrm>
            <a:off x="2866141" y="2093774"/>
            <a:ext cx="370296" cy="299244"/>
            <a:chOff x="3289027" y="650478"/>
            <a:chExt cx="370296" cy="299244"/>
          </a:xfrm>
        </p:grpSpPr>
        <p:sp>
          <p:nvSpPr>
            <p:cNvPr id="214" name="Ovale 213">
              <a:extLst>
                <a:ext uri="{FF2B5EF4-FFF2-40B4-BE49-F238E27FC236}">
                  <a16:creationId xmlns:a16="http://schemas.microsoft.com/office/drawing/2014/main" id="{AC693455-3AD2-4EEB-9CD9-9E0089BE7CBC}"/>
                </a:ext>
              </a:extLst>
            </p:cNvPr>
            <p:cNvSpPr/>
            <p:nvPr/>
          </p:nvSpPr>
          <p:spPr>
            <a:xfrm>
              <a:off x="3289027" y="650478"/>
              <a:ext cx="299244" cy="299244"/>
            </a:xfrm>
            <a:prstGeom prst="ellipse">
              <a:avLst/>
            </a:prstGeom>
            <a:solidFill>
              <a:srgbClr val="8621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15" name="Triangolo isoscele 214">
              <a:extLst>
                <a:ext uri="{FF2B5EF4-FFF2-40B4-BE49-F238E27FC236}">
                  <a16:creationId xmlns:a16="http://schemas.microsoft.com/office/drawing/2014/main" id="{0AF6F395-A49D-4B06-BD1F-FAE91174C2F6}"/>
                </a:ext>
              </a:extLst>
            </p:cNvPr>
            <p:cNvSpPr/>
            <p:nvPr/>
          </p:nvSpPr>
          <p:spPr>
            <a:xfrm rot="5400000">
              <a:off x="3457989" y="726610"/>
              <a:ext cx="255688" cy="146981"/>
            </a:xfrm>
            <a:prstGeom prst="triangle">
              <a:avLst>
                <a:gd name="adj" fmla="val 49999"/>
              </a:avLst>
            </a:prstGeom>
            <a:solidFill>
              <a:srgbClr val="8621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sp>
        <p:nvSpPr>
          <p:cNvPr id="216" name="CasellaDiTesto 215">
            <a:extLst>
              <a:ext uri="{FF2B5EF4-FFF2-40B4-BE49-F238E27FC236}">
                <a16:creationId xmlns:a16="http://schemas.microsoft.com/office/drawing/2014/main" id="{35153C56-DD33-466F-A5F8-1DF49F191B06}"/>
              </a:ext>
            </a:extLst>
          </p:cNvPr>
          <p:cNvSpPr txBox="1"/>
          <p:nvPr/>
        </p:nvSpPr>
        <p:spPr>
          <a:xfrm>
            <a:off x="3236438" y="2120285"/>
            <a:ext cx="2360291" cy="246221"/>
          </a:xfrm>
          <a:prstGeom prst="rect">
            <a:avLst/>
          </a:prstGeom>
          <a:noFill/>
        </p:spPr>
        <p:txBody>
          <a:bodyPr wrap="square" rtlCol="0">
            <a:spAutoFit/>
          </a:bodyPr>
          <a:lstStyle/>
          <a:p>
            <a:r>
              <a:rPr lang="it-IT" sz="1000" dirty="0">
                <a:latin typeface="Montserrat Medium" panose="00000600000000000000" pitchFamily="2" charset="0"/>
              </a:rPr>
              <a:t>ESPERIENZE LAVORATIVE</a:t>
            </a:r>
          </a:p>
        </p:txBody>
      </p:sp>
      <p:sp>
        <p:nvSpPr>
          <p:cNvPr id="218" name="Google Shape;5840;p39">
            <a:extLst>
              <a:ext uri="{FF2B5EF4-FFF2-40B4-BE49-F238E27FC236}">
                <a16:creationId xmlns:a16="http://schemas.microsoft.com/office/drawing/2014/main" id="{EADE94CA-BFD0-424A-9248-CE27AB7E489E}"/>
              </a:ext>
            </a:extLst>
          </p:cNvPr>
          <p:cNvSpPr/>
          <p:nvPr/>
        </p:nvSpPr>
        <p:spPr>
          <a:xfrm>
            <a:off x="4891228" y="368359"/>
            <a:ext cx="187951" cy="190312"/>
          </a:xfrm>
          <a:custGeom>
            <a:avLst/>
            <a:gdLst/>
            <a:ahLst/>
            <a:cxnLst/>
            <a:rect l="l" t="t" r="r" b="b"/>
            <a:pathLst>
              <a:path w="11941" h="12091" extrusionOk="0">
                <a:moveTo>
                  <a:pt x="5955" y="796"/>
                </a:moveTo>
                <a:lnTo>
                  <a:pt x="10933" y="3915"/>
                </a:lnTo>
                <a:lnTo>
                  <a:pt x="5955" y="7034"/>
                </a:lnTo>
                <a:lnTo>
                  <a:pt x="977" y="3915"/>
                </a:lnTo>
                <a:lnTo>
                  <a:pt x="5955" y="796"/>
                </a:lnTo>
                <a:close/>
                <a:moveTo>
                  <a:pt x="9924" y="5428"/>
                </a:moveTo>
                <a:lnTo>
                  <a:pt x="10964" y="6058"/>
                </a:lnTo>
                <a:lnTo>
                  <a:pt x="5955" y="9145"/>
                </a:lnTo>
                <a:lnTo>
                  <a:pt x="977" y="6058"/>
                </a:lnTo>
                <a:lnTo>
                  <a:pt x="2017" y="5428"/>
                </a:lnTo>
                <a:lnTo>
                  <a:pt x="5797" y="7790"/>
                </a:lnTo>
                <a:cubicBezTo>
                  <a:pt x="5860" y="7822"/>
                  <a:pt x="5931" y="7838"/>
                  <a:pt x="5994" y="7838"/>
                </a:cubicBezTo>
                <a:cubicBezTo>
                  <a:pt x="6057" y="7838"/>
                  <a:pt x="6112" y="7822"/>
                  <a:pt x="6144" y="7790"/>
                </a:cubicBezTo>
                <a:lnTo>
                  <a:pt x="9924" y="5428"/>
                </a:lnTo>
                <a:close/>
                <a:moveTo>
                  <a:pt x="9956" y="7538"/>
                </a:moveTo>
                <a:lnTo>
                  <a:pt x="10964" y="8169"/>
                </a:lnTo>
                <a:lnTo>
                  <a:pt x="5986" y="11288"/>
                </a:lnTo>
                <a:lnTo>
                  <a:pt x="1040" y="8169"/>
                </a:lnTo>
                <a:lnTo>
                  <a:pt x="2048" y="7538"/>
                </a:lnTo>
                <a:lnTo>
                  <a:pt x="5829" y="9901"/>
                </a:lnTo>
                <a:cubicBezTo>
                  <a:pt x="5892" y="9949"/>
                  <a:pt x="5963" y="9972"/>
                  <a:pt x="6026" y="9972"/>
                </a:cubicBezTo>
                <a:cubicBezTo>
                  <a:pt x="6089" y="9972"/>
                  <a:pt x="6144" y="9949"/>
                  <a:pt x="6175" y="9901"/>
                </a:cubicBezTo>
                <a:lnTo>
                  <a:pt x="9956" y="7538"/>
                </a:lnTo>
                <a:close/>
                <a:moveTo>
                  <a:pt x="5959" y="1"/>
                </a:moveTo>
                <a:cubicBezTo>
                  <a:pt x="5900" y="1"/>
                  <a:pt x="5845" y="25"/>
                  <a:pt x="5797" y="72"/>
                </a:cubicBezTo>
                <a:lnTo>
                  <a:pt x="158" y="3600"/>
                </a:lnTo>
                <a:cubicBezTo>
                  <a:pt x="32" y="3695"/>
                  <a:pt x="0" y="3758"/>
                  <a:pt x="0" y="3915"/>
                </a:cubicBezTo>
                <a:cubicBezTo>
                  <a:pt x="0" y="4073"/>
                  <a:pt x="95" y="4136"/>
                  <a:pt x="158" y="4230"/>
                </a:cubicBezTo>
                <a:lnTo>
                  <a:pt x="1387" y="4987"/>
                </a:lnTo>
                <a:lnTo>
                  <a:pt x="158" y="5743"/>
                </a:lnTo>
                <a:cubicBezTo>
                  <a:pt x="32" y="5806"/>
                  <a:pt x="0" y="5869"/>
                  <a:pt x="0" y="6058"/>
                </a:cubicBezTo>
                <a:cubicBezTo>
                  <a:pt x="0" y="6152"/>
                  <a:pt x="95" y="6278"/>
                  <a:pt x="158" y="6373"/>
                </a:cubicBezTo>
                <a:lnTo>
                  <a:pt x="1387" y="7097"/>
                </a:lnTo>
                <a:lnTo>
                  <a:pt x="158" y="7854"/>
                </a:lnTo>
                <a:cubicBezTo>
                  <a:pt x="32" y="7948"/>
                  <a:pt x="0" y="8011"/>
                  <a:pt x="0" y="8169"/>
                </a:cubicBezTo>
                <a:cubicBezTo>
                  <a:pt x="0" y="8295"/>
                  <a:pt x="95" y="8421"/>
                  <a:pt x="158" y="8484"/>
                </a:cubicBezTo>
                <a:lnTo>
                  <a:pt x="5797" y="12044"/>
                </a:lnTo>
                <a:cubicBezTo>
                  <a:pt x="5860" y="12075"/>
                  <a:pt x="5931" y="12091"/>
                  <a:pt x="5994" y="12091"/>
                </a:cubicBezTo>
                <a:cubicBezTo>
                  <a:pt x="6057" y="12091"/>
                  <a:pt x="6112" y="12075"/>
                  <a:pt x="6144" y="12044"/>
                </a:cubicBezTo>
                <a:lnTo>
                  <a:pt x="11783" y="8484"/>
                </a:lnTo>
                <a:cubicBezTo>
                  <a:pt x="11909" y="8421"/>
                  <a:pt x="11941" y="8326"/>
                  <a:pt x="11941" y="8169"/>
                </a:cubicBezTo>
                <a:cubicBezTo>
                  <a:pt x="11941" y="8043"/>
                  <a:pt x="11846" y="7948"/>
                  <a:pt x="11783" y="7854"/>
                </a:cubicBezTo>
                <a:lnTo>
                  <a:pt x="10555" y="7097"/>
                </a:lnTo>
                <a:lnTo>
                  <a:pt x="11783" y="6373"/>
                </a:lnTo>
                <a:cubicBezTo>
                  <a:pt x="11909" y="6278"/>
                  <a:pt x="11941" y="6152"/>
                  <a:pt x="11941" y="6058"/>
                </a:cubicBezTo>
                <a:cubicBezTo>
                  <a:pt x="11941" y="5932"/>
                  <a:pt x="11846" y="5806"/>
                  <a:pt x="11783" y="5743"/>
                </a:cubicBezTo>
                <a:lnTo>
                  <a:pt x="10555" y="4987"/>
                </a:lnTo>
                <a:lnTo>
                  <a:pt x="11783" y="4230"/>
                </a:lnTo>
                <a:cubicBezTo>
                  <a:pt x="11909" y="4136"/>
                  <a:pt x="11941" y="4073"/>
                  <a:pt x="11941" y="3915"/>
                </a:cubicBezTo>
                <a:cubicBezTo>
                  <a:pt x="11941" y="3758"/>
                  <a:pt x="11846" y="3695"/>
                  <a:pt x="11783" y="3600"/>
                </a:cubicBezTo>
                <a:lnTo>
                  <a:pt x="6144" y="72"/>
                </a:lnTo>
                <a:cubicBezTo>
                  <a:pt x="6081" y="25"/>
                  <a:pt x="6018" y="1"/>
                  <a:pt x="5959" y="1"/>
                </a:cubicBezTo>
                <a:close/>
              </a:path>
            </a:pathLst>
          </a:custGeom>
          <a:solidFill>
            <a:schemeClr val="bg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8242;p45">
            <a:extLst>
              <a:ext uri="{FF2B5EF4-FFF2-40B4-BE49-F238E27FC236}">
                <a16:creationId xmlns:a16="http://schemas.microsoft.com/office/drawing/2014/main" id="{1ED993BC-4C3C-4830-B756-D8F07CF82CFC}"/>
              </a:ext>
            </a:extLst>
          </p:cNvPr>
          <p:cNvSpPr/>
          <p:nvPr/>
        </p:nvSpPr>
        <p:spPr>
          <a:xfrm>
            <a:off x="2927502" y="2151175"/>
            <a:ext cx="182685" cy="182199"/>
          </a:xfrm>
          <a:custGeom>
            <a:avLst/>
            <a:gdLst/>
            <a:ahLst/>
            <a:cxnLst/>
            <a:rect l="l" t="t" r="r" b="b"/>
            <a:pathLst>
              <a:path w="11658" h="11627" extrusionOk="0">
                <a:moveTo>
                  <a:pt x="6806" y="2017"/>
                </a:moveTo>
                <a:lnTo>
                  <a:pt x="6806" y="2773"/>
                </a:lnTo>
                <a:lnTo>
                  <a:pt x="4758" y="2773"/>
                </a:lnTo>
                <a:lnTo>
                  <a:pt x="4758" y="2017"/>
                </a:lnTo>
                <a:close/>
                <a:moveTo>
                  <a:pt x="7152" y="694"/>
                </a:moveTo>
                <a:cubicBezTo>
                  <a:pt x="7688" y="694"/>
                  <a:pt x="8192" y="1167"/>
                  <a:pt x="8192" y="1702"/>
                </a:cubicBezTo>
                <a:lnTo>
                  <a:pt x="8192" y="2773"/>
                </a:lnTo>
                <a:lnTo>
                  <a:pt x="7499" y="2773"/>
                </a:lnTo>
                <a:lnTo>
                  <a:pt x="7499" y="1702"/>
                </a:lnTo>
                <a:cubicBezTo>
                  <a:pt x="7499" y="1513"/>
                  <a:pt x="7341" y="1356"/>
                  <a:pt x="7152" y="1356"/>
                </a:cubicBezTo>
                <a:lnTo>
                  <a:pt x="4411" y="1356"/>
                </a:lnTo>
                <a:cubicBezTo>
                  <a:pt x="4191" y="1356"/>
                  <a:pt x="4033" y="1513"/>
                  <a:pt x="4033" y="1702"/>
                </a:cubicBezTo>
                <a:lnTo>
                  <a:pt x="4033" y="2773"/>
                </a:lnTo>
                <a:lnTo>
                  <a:pt x="3371" y="2773"/>
                </a:lnTo>
                <a:lnTo>
                  <a:pt x="3371" y="1702"/>
                </a:lnTo>
                <a:cubicBezTo>
                  <a:pt x="3371" y="1167"/>
                  <a:pt x="3844" y="694"/>
                  <a:pt x="4411" y="694"/>
                </a:cubicBezTo>
                <a:close/>
                <a:moveTo>
                  <a:pt x="10618" y="3498"/>
                </a:moveTo>
                <a:cubicBezTo>
                  <a:pt x="10807" y="3498"/>
                  <a:pt x="10964" y="3656"/>
                  <a:pt x="10964" y="3845"/>
                </a:cubicBezTo>
                <a:lnTo>
                  <a:pt x="10964" y="5010"/>
                </a:lnTo>
                <a:cubicBezTo>
                  <a:pt x="9546" y="6239"/>
                  <a:pt x="7688" y="6901"/>
                  <a:pt x="5766" y="6901"/>
                </a:cubicBezTo>
                <a:cubicBezTo>
                  <a:pt x="3876" y="6901"/>
                  <a:pt x="2080" y="6239"/>
                  <a:pt x="662" y="5010"/>
                </a:cubicBezTo>
                <a:lnTo>
                  <a:pt x="662" y="3971"/>
                </a:lnTo>
                <a:cubicBezTo>
                  <a:pt x="662" y="3687"/>
                  <a:pt x="851" y="3498"/>
                  <a:pt x="1135" y="3498"/>
                </a:cubicBezTo>
                <a:close/>
                <a:moveTo>
                  <a:pt x="6806" y="7531"/>
                </a:moveTo>
                <a:lnTo>
                  <a:pt x="6806" y="7940"/>
                </a:lnTo>
                <a:cubicBezTo>
                  <a:pt x="6806" y="8129"/>
                  <a:pt x="6648" y="8287"/>
                  <a:pt x="6459" y="8287"/>
                </a:cubicBezTo>
                <a:lnTo>
                  <a:pt x="5073" y="8287"/>
                </a:lnTo>
                <a:cubicBezTo>
                  <a:pt x="4884" y="8287"/>
                  <a:pt x="4726" y="8129"/>
                  <a:pt x="4726" y="7940"/>
                </a:cubicBezTo>
                <a:lnTo>
                  <a:pt x="4726" y="7531"/>
                </a:lnTo>
                <a:lnTo>
                  <a:pt x="4758" y="7531"/>
                </a:lnTo>
                <a:cubicBezTo>
                  <a:pt x="5104" y="7594"/>
                  <a:pt x="5419" y="7625"/>
                  <a:pt x="5766" y="7625"/>
                </a:cubicBezTo>
                <a:cubicBezTo>
                  <a:pt x="6112" y="7625"/>
                  <a:pt x="6427" y="7594"/>
                  <a:pt x="6806" y="7531"/>
                </a:cubicBezTo>
                <a:close/>
                <a:moveTo>
                  <a:pt x="10964" y="5892"/>
                </a:moveTo>
                <a:lnTo>
                  <a:pt x="10964" y="9988"/>
                </a:lnTo>
                <a:cubicBezTo>
                  <a:pt x="10964" y="10524"/>
                  <a:pt x="10492" y="10996"/>
                  <a:pt x="9956" y="10996"/>
                </a:cubicBezTo>
                <a:lnTo>
                  <a:pt x="1670" y="10996"/>
                </a:lnTo>
                <a:cubicBezTo>
                  <a:pt x="1135" y="10996"/>
                  <a:pt x="662" y="10524"/>
                  <a:pt x="662" y="9988"/>
                </a:cubicBezTo>
                <a:lnTo>
                  <a:pt x="662" y="5892"/>
                </a:lnTo>
                <a:cubicBezTo>
                  <a:pt x="1670" y="6649"/>
                  <a:pt x="2804" y="7184"/>
                  <a:pt x="4065" y="7436"/>
                </a:cubicBezTo>
                <a:lnTo>
                  <a:pt x="4065" y="7940"/>
                </a:lnTo>
                <a:cubicBezTo>
                  <a:pt x="4065" y="8476"/>
                  <a:pt x="4537" y="8948"/>
                  <a:pt x="5104" y="8948"/>
                </a:cubicBezTo>
                <a:lnTo>
                  <a:pt x="6490" y="8948"/>
                </a:lnTo>
                <a:cubicBezTo>
                  <a:pt x="7026" y="8948"/>
                  <a:pt x="7499" y="8476"/>
                  <a:pt x="7499" y="7940"/>
                </a:cubicBezTo>
                <a:lnTo>
                  <a:pt x="7499" y="7436"/>
                </a:lnTo>
                <a:cubicBezTo>
                  <a:pt x="7971" y="7342"/>
                  <a:pt x="8444" y="7184"/>
                  <a:pt x="8916" y="7027"/>
                </a:cubicBezTo>
                <a:cubicBezTo>
                  <a:pt x="9672" y="6743"/>
                  <a:pt x="10334" y="6365"/>
                  <a:pt x="10964" y="5892"/>
                </a:cubicBezTo>
                <a:close/>
                <a:moveTo>
                  <a:pt x="4411" y="1"/>
                </a:moveTo>
                <a:cubicBezTo>
                  <a:pt x="3466" y="1"/>
                  <a:pt x="2710" y="757"/>
                  <a:pt x="2710" y="1702"/>
                </a:cubicBezTo>
                <a:lnTo>
                  <a:pt x="2710" y="2773"/>
                </a:lnTo>
                <a:lnTo>
                  <a:pt x="1135" y="2773"/>
                </a:lnTo>
                <a:cubicBezTo>
                  <a:pt x="505" y="2773"/>
                  <a:pt x="0" y="3277"/>
                  <a:pt x="0" y="3908"/>
                </a:cubicBezTo>
                <a:lnTo>
                  <a:pt x="0" y="9957"/>
                </a:lnTo>
                <a:cubicBezTo>
                  <a:pt x="0" y="10902"/>
                  <a:pt x="725" y="11626"/>
                  <a:pt x="1670" y="11626"/>
                </a:cubicBezTo>
                <a:lnTo>
                  <a:pt x="9956" y="11626"/>
                </a:lnTo>
                <a:cubicBezTo>
                  <a:pt x="10901" y="11626"/>
                  <a:pt x="11657" y="10902"/>
                  <a:pt x="11657" y="9957"/>
                </a:cubicBezTo>
                <a:lnTo>
                  <a:pt x="11657" y="3813"/>
                </a:lnTo>
                <a:cubicBezTo>
                  <a:pt x="11626" y="3246"/>
                  <a:pt x="11153" y="2773"/>
                  <a:pt x="10618" y="2773"/>
                </a:cubicBezTo>
                <a:lnTo>
                  <a:pt x="8853" y="2773"/>
                </a:lnTo>
                <a:lnTo>
                  <a:pt x="8853" y="1702"/>
                </a:lnTo>
                <a:cubicBezTo>
                  <a:pt x="8853" y="757"/>
                  <a:pt x="8097" y="1"/>
                  <a:pt x="7152" y="1"/>
                </a:cubicBezTo>
                <a:close/>
              </a:path>
            </a:pathLst>
          </a:custGeom>
          <a:solidFill>
            <a:schemeClr val="bg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Ovale 222">
            <a:extLst>
              <a:ext uri="{FF2B5EF4-FFF2-40B4-BE49-F238E27FC236}">
                <a16:creationId xmlns:a16="http://schemas.microsoft.com/office/drawing/2014/main" id="{8EA14ED5-FE6A-433E-8BF6-FF112D864BD4}"/>
              </a:ext>
            </a:extLst>
          </p:cNvPr>
          <p:cNvSpPr/>
          <p:nvPr/>
        </p:nvSpPr>
        <p:spPr>
          <a:xfrm>
            <a:off x="2879615" y="2611946"/>
            <a:ext cx="82402" cy="82402"/>
          </a:xfrm>
          <a:prstGeom prst="ellipse">
            <a:avLst/>
          </a:prstGeom>
          <a:solidFill>
            <a:srgbClr val="8621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3" name="CasellaDiTesto 32">
            <a:extLst>
              <a:ext uri="{FF2B5EF4-FFF2-40B4-BE49-F238E27FC236}">
                <a16:creationId xmlns:a16="http://schemas.microsoft.com/office/drawing/2014/main" id="{B619A349-98E8-466A-B137-AC6E3400274A}"/>
              </a:ext>
            </a:extLst>
          </p:cNvPr>
          <p:cNvSpPr txBox="1"/>
          <p:nvPr/>
        </p:nvSpPr>
        <p:spPr>
          <a:xfrm>
            <a:off x="2927501" y="2553120"/>
            <a:ext cx="682473" cy="200055"/>
          </a:xfrm>
          <a:prstGeom prst="rect">
            <a:avLst/>
          </a:prstGeom>
          <a:noFill/>
        </p:spPr>
        <p:txBody>
          <a:bodyPr wrap="square" rtlCol="0">
            <a:spAutoFit/>
          </a:bodyPr>
          <a:lstStyle/>
          <a:p>
            <a:r>
              <a:rPr lang="it-IT" sz="700" dirty="0">
                <a:latin typeface="Montserrat Light" panose="00000400000000000000" pitchFamily="2" charset="0"/>
              </a:rPr>
              <a:t>2017 - 2020</a:t>
            </a:r>
          </a:p>
        </p:txBody>
      </p:sp>
      <p:sp>
        <p:nvSpPr>
          <p:cNvPr id="34" name="CasellaDiTesto 33">
            <a:extLst>
              <a:ext uri="{FF2B5EF4-FFF2-40B4-BE49-F238E27FC236}">
                <a16:creationId xmlns:a16="http://schemas.microsoft.com/office/drawing/2014/main" id="{9FFE16C5-FF3B-45D1-8B7F-BE2D0E37F95E}"/>
              </a:ext>
            </a:extLst>
          </p:cNvPr>
          <p:cNvSpPr txBox="1"/>
          <p:nvPr/>
        </p:nvSpPr>
        <p:spPr>
          <a:xfrm>
            <a:off x="3593483" y="2537731"/>
            <a:ext cx="3099417" cy="230832"/>
          </a:xfrm>
          <a:prstGeom prst="rect">
            <a:avLst/>
          </a:prstGeom>
          <a:noFill/>
        </p:spPr>
        <p:txBody>
          <a:bodyPr wrap="square" rtlCol="0">
            <a:spAutoFit/>
          </a:bodyPr>
          <a:lstStyle/>
          <a:p>
            <a:r>
              <a:rPr lang="en-US" sz="900" dirty="0">
                <a:solidFill>
                  <a:srgbClr val="5A5A5A"/>
                </a:solidFill>
                <a:latin typeface="Montserrat SemiBold" panose="00000700000000000000" pitchFamily="2" charset="0"/>
              </a:rPr>
              <a:t>Business Developer &amp; Marketing Specialist</a:t>
            </a:r>
          </a:p>
        </p:txBody>
      </p:sp>
      <p:sp>
        <p:nvSpPr>
          <p:cNvPr id="232" name="Google Shape;4016;p36">
            <a:extLst>
              <a:ext uri="{FF2B5EF4-FFF2-40B4-BE49-F238E27FC236}">
                <a16:creationId xmlns:a16="http://schemas.microsoft.com/office/drawing/2014/main" id="{A3492F61-AD91-4819-B804-F73D8173F4C4}"/>
              </a:ext>
            </a:extLst>
          </p:cNvPr>
          <p:cNvSpPr/>
          <p:nvPr/>
        </p:nvSpPr>
        <p:spPr>
          <a:xfrm>
            <a:off x="3007251" y="3172526"/>
            <a:ext cx="74364" cy="103066"/>
          </a:xfrm>
          <a:custGeom>
            <a:avLst/>
            <a:gdLst/>
            <a:ahLst/>
            <a:cxnLst/>
            <a:rect l="l" t="t" r="r" b="b"/>
            <a:pathLst>
              <a:path w="12426" h="17222" extrusionOk="0">
                <a:moveTo>
                  <a:pt x="6213" y="3388"/>
                </a:moveTo>
                <a:cubicBezTo>
                  <a:pt x="7354" y="3388"/>
                  <a:pt x="8384" y="4074"/>
                  <a:pt x="8821" y="5131"/>
                </a:cubicBezTo>
                <a:cubicBezTo>
                  <a:pt x="9257" y="6185"/>
                  <a:pt x="9016" y="7399"/>
                  <a:pt x="8206" y="8206"/>
                </a:cubicBezTo>
                <a:cubicBezTo>
                  <a:pt x="7666" y="8748"/>
                  <a:pt x="6945" y="9035"/>
                  <a:pt x="6210" y="9035"/>
                </a:cubicBezTo>
                <a:cubicBezTo>
                  <a:pt x="5847" y="9035"/>
                  <a:pt x="5481" y="8965"/>
                  <a:pt x="5132" y="8820"/>
                </a:cubicBezTo>
                <a:cubicBezTo>
                  <a:pt x="4075" y="8383"/>
                  <a:pt x="3388" y="7354"/>
                  <a:pt x="3388" y="6212"/>
                </a:cubicBezTo>
                <a:cubicBezTo>
                  <a:pt x="3391" y="4652"/>
                  <a:pt x="4653" y="3391"/>
                  <a:pt x="6213" y="3388"/>
                </a:cubicBezTo>
                <a:close/>
                <a:moveTo>
                  <a:pt x="6213" y="0"/>
                </a:moveTo>
                <a:cubicBezTo>
                  <a:pt x="2825" y="0"/>
                  <a:pt x="1" y="2728"/>
                  <a:pt x="1" y="6212"/>
                </a:cubicBezTo>
                <a:cubicBezTo>
                  <a:pt x="1" y="7537"/>
                  <a:pt x="398" y="8718"/>
                  <a:pt x="1163" y="9826"/>
                </a:cubicBezTo>
                <a:lnTo>
                  <a:pt x="5737" y="16959"/>
                </a:lnTo>
                <a:cubicBezTo>
                  <a:pt x="5847" y="17134"/>
                  <a:pt x="6029" y="17221"/>
                  <a:pt x="6211" y="17221"/>
                </a:cubicBezTo>
                <a:cubicBezTo>
                  <a:pt x="6394" y="17221"/>
                  <a:pt x="6576" y="17134"/>
                  <a:pt x="6686" y="16959"/>
                </a:cubicBezTo>
                <a:lnTo>
                  <a:pt x="11278" y="9802"/>
                </a:lnTo>
                <a:cubicBezTo>
                  <a:pt x="12025" y="8751"/>
                  <a:pt x="12425" y="7498"/>
                  <a:pt x="12422" y="6212"/>
                </a:cubicBezTo>
                <a:cubicBezTo>
                  <a:pt x="12422" y="2786"/>
                  <a:pt x="9637" y="0"/>
                  <a:pt x="6213" y="0"/>
                </a:cubicBezTo>
                <a:close/>
              </a:path>
            </a:pathLst>
          </a:custGeom>
          <a:solidFill>
            <a:srgbClr val="A9AB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solidFill>
                <a:srgbClr val="435D74"/>
              </a:solidFill>
            </a:endParaRPr>
          </a:p>
        </p:txBody>
      </p:sp>
      <p:sp>
        <p:nvSpPr>
          <p:cNvPr id="50" name="CasellaDiTesto 49">
            <a:extLst>
              <a:ext uri="{FF2B5EF4-FFF2-40B4-BE49-F238E27FC236}">
                <a16:creationId xmlns:a16="http://schemas.microsoft.com/office/drawing/2014/main" id="{9E760A41-8BD8-49FD-B82D-5A87C58FE939}"/>
              </a:ext>
            </a:extLst>
          </p:cNvPr>
          <p:cNvSpPr txBox="1"/>
          <p:nvPr/>
        </p:nvSpPr>
        <p:spPr>
          <a:xfrm>
            <a:off x="3078650" y="3124032"/>
            <a:ext cx="480995" cy="200055"/>
          </a:xfrm>
          <a:prstGeom prst="rect">
            <a:avLst/>
          </a:prstGeom>
          <a:noFill/>
        </p:spPr>
        <p:txBody>
          <a:bodyPr wrap="square" rtlCol="0">
            <a:spAutoFit/>
          </a:bodyPr>
          <a:lstStyle/>
          <a:p>
            <a:r>
              <a:rPr lang="it-IT" sz="700" dirty="0">
                <a:solidFill>
                  <a:srgbClr val="A9ABAA"/>
                </a:solidFill>
                <a:latin typeface="Montserrat Light" panose="00000400000000000000" pitchFamily="2" charset="0"/>
              </a:rPr>
              <a:t>Bari</a:t>
            </a:r>
          </a:p>
        </p:txBody>
      </p:sp>
      <p:sp>
        <p:nvSpPr>
          <p:cNvPr id="227" name="CasellaDiTesto 226">
            <a:extLst>
              <a:ext uri="{FF2B5EF4-FFF2-40B4-BE49-F238E27FC236}">
                <a16:creationId xmlns:a16="http://schemas.microsoft.com/office/drawing/2014/main" id="{5AC72825-E59B-4985-9840-A04CE2A99269}"/>
              </a:ext>
            </a:extLst>
          </p:cNvPr>
          <p:cNvSpPr txBox="1"/>
          <p:nvPr/>
        </p:nvSpPr>
        <p:spPr>
          <a:xfrm>
            <a:off x="3605355" y="2799004"/>
            <a:ext cx="2975387" cy="1323439"/>
          </a:xfrm>
          <a:prstGeom prst="rect">
            <a:avLst/>
          </a:prstGeom>
          <a:noFill/>
        </p:spPr>
        <p:txBody>
          <a:bodyPr wrap="square" rtlCol="0">
            <a:spAutoFit/>
          </a:bodyPr>
          <a:lstStyle/>
          <a:p>
            <a:r>
              <a:rPr lang="it-IT" sz="800" dirty="0">
                <a:solidFill>
                  <a:srgbClr val="000000"/>
                </a:solidFill>
                <a:latin typeface="Montserrat" panose="00000500000000000000" pitchFamily="2" charset="0"/>
              </a:rPr>
              <a:t>▪ Vendita di soluzioni hardware e software </a:t>
            </a:r>
          </a:p>
          <a:p>
            <a:r>
              <a:rPr lang="it-IT" sz="800" dirty="0">
                <a:solidFill>
                  <a:srgbClr val="000000"/>
                </a:solidFill>
                <a:latin typeface="Montserrat" panose="00000500000000000000" pitchFamily="2" charset="0"/>
              </a:rPr>
              <a:t>▪ Follow up dei clienti/</a:t>
            </a:r>
            <a:r>
              <a:rPr lang="it-IT" sz="800" dirty="0" err="1">
                <a:solidFill>
                  <a:srgbClr val="000000"/>
                </a:solidFill>
                <a:latin typeface="Montserrat" panose="00000500000000000000" pitchFamily="2" charset="0"/>
              </a:rPr>
              <a:t>prospect</a:t>
            </a:r>
            <a:r>
              <a:rPr lang="it-IT" sz="800" dirty="0">
                <a:solidFill>
                  <a:srgbClr val="000000"/>
                </a:solidFill>
                <a:latin typeface="Montserrat" panose="00000500000000000000" pitchFamily="2" charset="0"/>
              </a:rPr>
              <a:t> per il raggiungimento degli obiettivi commerciali</a:t>
            </a:r>
          </a:p>
          <a:p>
            <a:r>
              <a:rPr lang="it-IT" sz="800" dirty="0">
                <a:solidFill>
                  <a:srgbClr val="000000"/>
                </a:solidFill>
                <a:latin typeface="Montserrat" panose="00000500000000000000" pitchFamily="2" charset="0"/>
              </a:rPr>
              <a:t>▪ Massimizzazione del ROI, attraverso analisi di mercato KPI e analisi SWOT</a:t>
            </a:r>
          </a:p>
          <a:p>
            <a:r>
              <a:rPr lang="it-IT" sz="800" dirty="0">
                <a:solidFill>
                  <a:srgbClr val="000000"/>
                </a:solidFill>
                <a:latin typeface="Montserrat" panose="00000500000000000000" pitchFamily="2" charset="0"/>
              </a:rPr>
              <a:t>▪ Sviluppare piani di marketing strategico </a:t>
            </a:r>
          </a:p>
          <a:p>
            <a:r>
              <a:rPr lang="it-IT" sz="800" dirty="0">
                <a:solidFill>
                  <a:srgbClr val="000000"/>
                </a:solidFill>
                <a:latin typeface="Montserrat" panose="00000500000000000000" pitchFamily="2" charset="0"/>
              </a:rPr>
              <a:t>▪ Identificazione di nuovi trend e opportunità di sviluppo del business</a:t>
            </a:r>
          </a:p>
          <a:p>
            <a:r>
              <a:rPr lang="it-IT" sz="800" dirty="0">
                <a:solidFill>
                  <a:srgbClr val="000000"/>
                </a:solidFill>
                <a:latin typeface="Montserrat" panose="00000500000000000000" pitchFamily="2" charset="0"/>
              </a:rPr>
              <a:t>▪ Analisi SEO sito Web (</a:t>
            </a:r>
            <a:r>
              <a:rPr lang="it-IT" sz="800" dirty="0" err="1">
                <a:solidFill>
                  <a:srgbClr val="000000"/>
                </a:solidFill>
                <a:latin typeface="Montserrat" panose="00000500000000000000" pitchFamily="2" charset="0"/>
              </a:rPr>
              <a:t>Search</a:t>
            </a:r>
            <a:r>
              <a:rPr lang="it-IT" sz="800" dirty="0">
                <a:solidFill>
                  <a:srgbClr val="000000"/>
                </a:solidFill>
                <a:latin typeface="Montserrat" panose="00000500000000000000" pitchFamily="2" charset="0"/>
              </a:rPr>
              <a:t> Engine </a:t>
            </a:r>
            <a:r>
              <a:rPr lang="it-IT" sz="800" dirty="0" err="1">
                <a:solidFill>
                  <a:srgbClr val="000000"/>
                </a:solidFill>
                <a:latin typeface="Montserrat" panose="00000500000000000000" pitchFamily="2" charset="0"/>
              </a:rPr>
              <a:t>Optimization</a:t>
            </a:r>
            <a:r>
              <a:rPr lang="it-IT" sz="800" dirty="0">
                <a:solidFill>
                  <a:srgbClr val="000000"/>
                </a:solidFill>
                <a:latin typeface="Montserrat" panose="00000500000000000000" pitchFamily="2" charset="0"/>
              </a:rPr>
              <a:t>)</a:t>
            </a:r>
          </a:p>
          <a:p>
            <a:r>
              <a:rPr lang="it-IT" sz="800" dirty="0">
                <a:solidFill>
                  <a:srgbClr val="000000"/>
                </a:solidFill>
                <a:latin typeface="Montserrat" panose="00000500000000000000" pitchFamily="2" charset="0"/>
              </a:rPr>
              <a:t>▪ Responsabile del team nuovi progetti</a:t>
            </a:r>
          </a:p>
        </p:txBody>
      </p:sp>
      <p:sp>
        <p:nvSpPr>
          <p:cNvPr id="236" name="CasellaDiTesto 235">
            <a:extLst>
              <a:ext uri="{FF2B5EF4-FFF2-40B4-BE49-F238E27FC236}">
                <a16:creationId xmlns:a16="http://schemas.microsoft.com/office/drawing/2014/main" id="{3E321F17-86E8-4286-B0A8-A3D206829305}"/>
              </a:ext>
            </a:extLst>
          </p:cNvPr>
          <p:cNvSpPr txBox="1"/>
          <p:nvPr/>
        </p:nvSpPr>
        <p:spPr>
          <a:xfrm>
            <a:off x="2930221" y="4153018"/>
            <a:ext cx="682473" cy="200055"/>
          </a:xfrm>
          <a:prstGeom prst="rect">
            <a:avLst/>
          </a:prstGeom>
          <a:noFill/>
        </p:spPr>
        <p:txBody>
          <a:bodyPr wrap="square" rtlCol="0">
            <a:spAutoFit/>
          </a:bodyPr>
          <a:lstStyle/>
          <a:p>
            <a:r>
              <a:rPr lang="it-IT" sz="700" dirty="0">
                <a:latin typeface="Montserrat Light" panose="00000400000000000000" pitchFamily="2" charset="0"/>
              </a:rPr>
              <a:t>2018 - 2020</a:t>
            </a:r>
          </a:p>
        </p:txBody>
      </p:sp>
      <p:sp>
        <p:nvSpPr>
          <p:cNvPr id="237" name="CasellaDiTesto 236">
            <a:extLst>
              <a:ext uri="{FF2B5EF4-FFF2-40B4-BE49-F238E27FC236}">
                <a16:creationId xmlns:a16="http://schemas.microsoft.com/office/drawing/2014/main" id="{68063431-F10D-4D39-BB3E-9B6D7D7CE726}"/>
              </a:ext>
            </a:extLst>
          </p:cNvPr>
          <p:cNvSpPr txBox="1"/>
          <p:nvPr/>
        </p:nvSpPr>
        <p:spPr>
          <a:xfrm>
            <a:off x="3596204" y="4137629"/>
            <a:ext cx="2495034" cy="230832"/>
          </a:xfrm>
          <a:prstGeom prst="rect">
            <a:avLst/>
          </a:prstGeom>
          <a:noFill/>
        </p:spPr>
        <p:txBody>
          <a:bodyPr wrap="square" rtlCol="0">
            <a:spAutoFit/>
          </a:bodyPr>
          <a:lstStyle/>
          <a:p>
            <a:r>
              <a:rPr lang="en-US" sz="900" dirty="0">
                <a:solidFill>
                  <a:srgbClr val="5A5A5A"/>
                </a:solidFill>
                <a:latin typeface="Montserrat SemiBold" panose="00000700000000000000" pitchFamily="2" charset="0"/>
              </a:rPr>
              <a:t>Business Developer &amp; Inside Sales</a:t>
            </a:r>
          </a:p>
        </p:txBody>
      </p:sp>
      <p:sp>
        <p:nvSpPr>
          <p:cNvPr id="240" name="CasellaDiTesto 239">
            <a:extLst>
              <a:ext uri="{FF2B5EF4-FFF2-40B4-BE49-F238E27FC236}">
                <a16:creationId xmlns:a16="http://schemas.microsoft.com/office/drawing/2014/main" id="{2448115C-6A52-48CB-BE10-52D63ED7BB4C}"/>
              </a:ext>
            </a:extLst>
          </p:cNvPr>
          <p:cNvSpPr txBox="1"/>
          <p:nvPr/>
        </p:nvSpPr>
        <p:spPr>
          <a:xfrm>
            <a:off x="3608075" y="4398902"/>
            <a:ext cx="2975387" cy="1323439"/>
          </a:xfrm>
          <a:prstGeom prst="rect">
            <a:avLst/>
          </a:prstGeom>
          <a:noFill/>
        </p:spPr>
        <p:txBody>
          <a:bodyPr wrap="square" rtlCol="0">
            <a:spAutoFit/>
          </a:bodyPr>
          <a:lstStyle/>
          <a:p>
            <a:r>
              <a:rPr lang="it-IT" sz="800" dirty="0">
                <a:solidFill>
                  <a:srgbClr val="000000"/>
                </a:solidFill>
                <a:latin typeface="Montserrat" panose="00000500000000000000" pitchFamily="2" charset="0"/>
              </a:rPr>
              <a:t>▪ Realizzazione offerte commerciali e interfacciamento con commerciale </a:t>
            </a:r>
            <a:r>
              <a:rPr lang="it-IT" sz="800" dirty="0" err="1">
                <a:solidFill>
                  <a:srgbClr val="000000"/>
                </a:solidFill>
                <a:latin typeface="Montserrat" panose="00000500000000000000" pitchFamily="2" charset="0"/>
              </a:rPr>
              <a:t>PosteItaliane</a:t>
            </a:r>
            <a:endParaRPr lang="it-IT" sz="800" dirty="0">
              <a:solidFill>
                <a:srgbClr val="000000"/>
              </a:solidFill>
              <a:latin typeface="Montserrat" panose="00000500000000000000" pitchFamily="2" charset="0"/>
            </a:endParaRPr>
          </a:p>
          <a:p>
            <a:r>
              <a:rPr lang="it-IT" sz="800" dirty="0">
                <a:solidFill>
                  <a:srgbClr val="000000"/>
                </a:solidFill>
                <a:latin typeface="Montserrat" panose="00000500000000000000" pitchFamily="2" charset="0"/>
              </a:rPr>
              <a:t>▪ Primo riferimento del cliente </a:t>
            </a:r>
            <a:r>
              <a:rPr lang="it-IT" sz="800" dirty="0" err="1">
                <a:solidFill>
                  <a:srgbClr val="000000"/>
                </a:solidFill>
                <a:latin typeface="Montserrat" panose="00000500000000000000" pitchFamily="2" charset="0"/>
              </a:rPr>
              <a:t>pre</a:t>
            </a:r>
            <a:r>
              <a:rPr lang="it-IT" sz="800" dirty="0">
                <a:solidFill>
                  <a:srgbClr val="000000"/>
                </a:solidFill>
                <a:latin typeface="Montserrat" panose="00000500000000000000" pitchFamily="2" charset="0"/>
              </a:rPr>
              <a:t> e post vendita</a:t>
            </a:r>
          </a:p>
          <a:p>
            <a:r>
              <a:rPr lang="it-IT" sz="800" dirty="0">
                <a:solidFill>
                  <a:srgbClr val="000000"/>
                </a:solidFill>
                <a:latin typeface="Montserrat" panose="00000500000000000000" pitchFamily="2" charset="0"/>
              </a:rPr>
              <a:t>▪ Costruire relazioni di lungo termine con i clienti esistenti</a:t>
            </a:r>
          </a:p>
          <a:p>
            <a:r>
              <a:rPr lang="it-IT" sz="800" dirty="0">
                <a:solidFill>
                  <a:srgbClr val="000000"/>
                </a:solidFill>
                <a:latin typeface="Montserrat" panose="00000500000000000000" pitchFamily="2" charset="0"/>
              </a:rPr>
              <a:t>▪ Comunicazione ai clienti per il lancio novità o promozioni</a:t>
            </a:r>
          </a:p>
          <a:p>
            <a:r>
              <a:rPr lang="it-IT" sz="800" dirty="0">
                <a:solidFill>
                  <a:srgbClr val="000000"/>
                </a:solidFill>
                <a:latin typeface="Montserrat" panose="00000500000000000000" pitchFamily="2" charset="0"/>
              </a:rPr>
              <a:t>▪ Gestione del tema tecnico e commerciale per gestire le esigenze dei clienti</a:t>
            </a:r>
          </a:p>
          <a:p>
            <a:r>
              <a:rPr lang="it-IT" sz="800" dirty="0">
                <a:solidFill>
                  <a:srgbClr val="000000"/>
                </a:solidFill>
                <a:latin typeface="Montserrat" panose="00000500000000000000" pitchFamily="2" charset="0"/>
              </a:rPr>
              <a:t>▪ Cross Selling</a:t>
            </a:r>
          </a:p>
        </p:txBody>
      </p:sp>
      <p:sp>
        <p:nvSpPr>
          <p:cNvPr id="242" name="CasellaDiTesto 241">
            <a:extLst>
              <a:ext uri="{FF2B5EF4-FFF2-40B4-BE49-F238E27FC236}">
                <a16:creationId xmlns:a16="http://schemas.microsoft.com/office/drawing/2014/main" id="{C2E24C21-0271-4029-A0FF-44F899D64B39}"/>
              </a:ext>
            </a:extLst>
          </p:cNvPr>
          <p:cNvSpPr txBox="1"/>
          <p:nvPr/>
        </p:nvSpPr>
        <p:spPr>
          <a:xfrm>
            <a:off x="3070175" y="2860889"/>
            <a:ext cx="480995" cy="200055"/>
          </a:xfrm>
          <a:prstGeom prst="rect">
            <a:avLst/>
          </a:prstGeom>
          <a:noFill/>
        </p:spPr>
        <p:txBody>
          <a:bodyPr wrap="square" rtlCol="0">
            <a:spAutoFit/>
          </a:bodyPr>
          <a:lstStyle/>
          <a:p>
            <a:r>
              <a:rPr lang="it-IT" sz="700" dirty="0">
                <a:solidFill>
                  <a:srgbClr val="A9ABAA"/>
                </a:solidFill>
                <a:latin typeface="Montserrat Light" panose="00000400000000000000" pitchFamily="2" charset="0"/>
              </a:rPr>
              <a:t>Hitech</a:t>
            </a:r>
          </a:p>
        </p:txBody>
      </p:sp>
      <p:grpSp>
        <p:nvGrpSpPr>
          <p:cNvPr id="243" name="Google Shape;4859;p37">
            <a:extLst>
              <a:ext uri="{FF2B5EF4-FFF2-40B4-BE49-F238E27FC236}">
                <a16:creationId xmlns:a16="http://schemas.microsoft.com/office/drawing/2014/main" id="{AEBF42B7-0729-4D94-B72C-7FDC6EFCB901}"/>
              </a:ext>
            </a:extLst>
          </p:cNvPr>
          <p:cNvGrpSpPr/>
          <p:nvPr/>
        </p:nvGrpSpPr>
        <p:grpSpPr>
          <a:xfrm>
            <a:off x="2983312" y="2888992"/>
            <a:ext cx="125683" cy="126926"/>
            <a:chOff x="-59100700" y="1911950"/>
            <a:chExt cx="315875" cy="319000"/>
          </a:xfrm>
        </p:grpSpPr>
        <p:sp>
          <p:nvSpPr>
            <p:cNvPr id="244" name="Google Shape;4860;p37">
              <a:extLst>
                <a:ext uri="{FF2B5EF4-FFF2-40B4-BE49-F238E27FC236}">
                  <a16:creationId xmlns:a16="http://schemas.microsoft.com/office/drawing/2014/main" id="{9F7EA133-CC93-404C-B1EB-AD1EF464B767}"/>
                </a:ext>
              </a:extLst>
            </p:cNvPr>
            <p:cNvSpPr/>
            <p:nvPr/>
          </p:nvSpPr>
          <p:spPr>
            <a:xfrm>
              <a:off x="-59015625" y="1993850"/>
              <a:ext cx="20500" cy="20525"/>
            </a:xfrm>
            <a:custGeom>
              <a:avLst/>
              <a:gdLst/>
              <a:ahLst/>
              <a:cxnLst/>
              <a:rect l="l" t="t" r="r" b="b"/>
              <a:pathLst>
                <a:path w="820" h="821" extrusionOk="0">
                  <a:moveTo>
                    <a:pt x="189" y="1"/>
                  </a:moveTo>
                  <a:cubicBezTo>
                    <a:pt x="63" y="1"/>
                    <a:pt x="0" y="64"/>
                    <a:pt x="0" y="190"/>
                  </a:cubicBezTo>
                  <a:lnTo>
                    <a:pt x="0" y="631"/>
                  </a:lnTo>
                  <a:cubicBezTo>
                    <a:pt x="0" y="757"/>
                    <a:pt x="95" y="820"/>
                    <a:pt x="189" y="820"/>
                  </a:cubicBezTo>
                  <a:lnTo>
                    <a:pt x="630" y="820"/>
                  </a:lnTo>
                  <a:cubicBezTo>
                    <a:pt x="725" y="820"/>
                    <a:pt x="820" y="757"/>
                    <a:pt x="820" y="631"/>
                  </a:cubicBezTo>
                  <a:lnTo>
                    <a:pt x="820" y="190"/>
                  </a:lnTo>
                  <a:cubicBezTo>
                    <a:pt x="820" y="64"/>
                    <a:pt x="725" y="1"/>
                    <a:pt x="630" y="1"/>
                  </a:cubicBezTo>
                  <a:close/>
                </a:path>
              </a:pathLst>
            </a:custGeom>
            <a:solidFill>
              <a:srgbClr val="A9AB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4861;p37">
              <a:extLst>
                <a:ext uri="{FF2B5EF4-FFF2-40B4-BE49-F238E27FC236}">
                  <a16:creationId xmlns:a16="http://schemas.microsoft.com/office/drawing/2014/main" id="{B6A6EA67-0390-4AE4-A834-82FFDEF25E6F}"/>
                </a:ext>
              </a:extLst>
            </p:cNvPr>
            <p:cNvSpPr/>
            <p:nvPr/>
          </p:nvSpPr>
          <p:spPr>
            <a:xfrm>
              <a:off x="-58954200" y="1993850"/>
              <a:ext cx="21300" cy="20525"/>
            </a:xfrm>
            <a:custGeom>
              <a:avLst/>
              <a:gdLst/>
              <a:ahLst/>
              <a:cxnLst/>
              <a:rect l="l" t="t" r="r" b="b"/>
              <a:pathLst>
                <a:path w="852" h="821" extrusionOk="0">
                  <a:moveTo>
                    <a:pt x="221" y="1"/>
                  </a:moveTo>
                  <a:cubicBezTo>
                    <a:pt x="95" y="1"/>
                    <a:pt x="1" y="64"/>
                    <a:pt x="1" y="190"/>
                  </a:cubicBezTo>
                  <a:lnTo>
                    <a:pt x="1" y="631"/>
                  </a:lnTo>
                  <a:cubicBezTo>
                    <a:pt x="1" y="757"/>
                    <a:pt x="127" y="820"/>
                    <a:pt x="221" y="820"/>
                  </a:cubicBezTo>
                  <a:lnTo>
                    <a:pt x="631" y="820"/>
                  </a:lnTo>
                  <a:cubicBezTo>
                    <a:pt x="757" y="820"/>
                    <a:pt x="851" y="757"/>
                    <a:pt x="851" y="631"/>
                  </a:cubicBezTo>
                  <a:lnTo>
                    <a:pt x="851" y="190"/>
                  </a:lnTo>
                  <a:cubicBezTo>
                    <a:pt x="851" y="64"/>
                    <a:pt x="757" y="1"/>
                    <a:pt x="631" y="1"/>
                  </a:cubicBezTo>
                  <a:close/>
                </a:path>
              </a:pathLst>
            </a:custGeom>
            <a:solidFill>
              <a:srgbClr val="A9AB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4862;p37">
              <a:extLst>
                <a:ext uri="{FF2B5EF4-FFF2-40B4-BE49-F238E27FC236}">
                  <a16:creationId xmlns:a16="http://schemas.microsoft.com/office/drawing/2014/main" id="{CFFE4FDF-BC6E-4753-987D-6E6FA910A3A9}"/>
                </a:ext>
              </a:extLst>
            </p:cNvPr>
            <p:cNvSpPr/>
            <p:nvPr/>
          </p:nvSpPr>
          <p:spPr>
            <a:xfrm>
              <a:off x="-58891975" y="1993850"/>
              <a:ext cx="21300" cy="20525"/>
            </a:xfrm>
            <a:custGeom>
              <a:avLst/>
              <a:gdLst/>
              <a:ahLst/>
              <a:cxnLst/>
              <a:rect l="l" t="t" r="r" b="b"/>
              <a:pathLst>
                <a:path w="852" h="821" extrusionOk="0">
                  <a:moveTo>
                    <a:pt x="190" y="1"/>
                  </a:moveTo>
                  <a:cubicBezTo>
                    <a:pt x="95" y="1"/>
                    <a:pt x="1" y="64"/>
                    <a:pt x="1" y="190"/>
                  </a:cubicBezTo>
                  <a:lnTo>
                    <a:pt x="1" y="631"/>
                  </a:lnTo>
                  <a:cubicBezTo>
                    <a:pt x="1" y="757"/>
                    <a:pt x="127" y="820"/>
                    <a:pt x="190" y="820"/>
                  </a:cubicBezTo>
                  <a:lnTo>
                    <a:pt x="631" y="820"/>
                  </a:lnTo>
                  <a:cubicBezTo>
                    <a:pt x="757" y="820"/>
                    <a:pt x="851" y="757"/>
                    <a:pt x="851" y="631"/>
                  </a:cubicBezTo>
                  <a:lnTo>
                    <a:pt x="851" y="190"/>
                  </a:lnTo>
                  <a:cubicBezTo>
                    <a:pt x="851" y="64"/>
                    <a:pt x="757" y="1"/>
                    <a:pt x="631" y="1"/>
                  </a:cubicBezTo>
                  <a:close/>
                </a:path>
              </a:pathLst>
            </a:custGeom>
            <a:solidFill>
              <a:srgbClr val="A9AB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4863;p37">
              <a:extLst>
                <a:ext uri="{FF2B5EF4-FFF2-40B4-BE49-F238E27FC236}">
                  <a16:creationId xmlns:a16="http://schemas.microsoft.com/office/drawing/2014/main" id="{1EED9F04-7D00-4A58-B4AF-EFEFC38A3A6A}"/>
                </a:ext>
              </a:extLst>
            </p:cNvPr>
            <p:cNvSpPr/>
            <p:nvPr/>
          </p:nvSpPr>
          <p:spPr>
            <a:xfrm>
              <a:off x="-59015625" y="2034825"/>
              <a:ext cx="20500" cy="21275"/>
            </a:xfrm>
            <a:custGeom>
              <a:avLst/>
              <a:gdLst/>
              <a:ahLst/>
              <a:cxnLst/>
              <a:rect l="l" t="t" r="r" b="b"/>
              <a:pathLst>
                <a:path w="820" h="851" extrusionOk="0">
                  <a:moveTo>
                    <a:pt x="189" y="0"/>
                  </a:moveTo>
                  <a:cubicBezTo>
                    <a:pt x="63" y="0"/>
                    <a:pt x="0" y="95"/>
                    <a:pt x="0" y="221"/>
                  </a:cubicBezTo>
                  <a:lnTo>
                    <a:pt x="0" y="630"/>
                  </a:lnTo>
                  <a:cubicBezTo>
                    <a:pt x="0" y="756"/>
                    <a:pt x="95" y="851"/>
                    <a:pt x="189" y="851"/>
                  </a:cubicBezTo>
                  <a:lnTo>
                    <a:pt x="630" y="851"/>
                  </a:lnTo>
                  <a:cubicBezTo>
                    <a:pt x="725" y="851"/>
                    <a:pt x="820" y="756"/>
                    <a:pt x="820" y="630"/>
                  </a:cubicBezTo>
                  <a:lnTo>
                    <a:pt x="820" y="221"/>
                  </a:lnTo>
                  <a:cubicBezTo>
                    <a:pt x="820" y="95"/>
                    <a:pt x="725" y="0"/>
                    <a:pt x="630" y="0"/>
                  </a:cubicBezTo>
                  <a:close/>
                </a:path>
              </a:pathLst>
            </a:custGeom>
            <a:solidFill>
              <a:srgbClr val="A9AB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4864;p37">
              <a:extLst>
                <a:ext uri="{FF2B5EF4-FFF2-40B4-BE49-F238E27FC236}">
                  <a16:creationId xmlns:a16="http://schemas.microsoft.com/office/drawing/2014/main" id="{30A61327-4652-46E8-8466-7D67D35629AE}"/>
                </a:ext>
              </a:extLst>
            </p:cNvPr>
            <p:cNvSpPr/>
            <p:nvPr/>
          </p:nvSpPr>
          <p:spPr>
            <a:xfrm>
              <a:off x="-58954200" y="2034825"/>
              <a:ext cx="21300" cy="21275"/>
            </a:xfrm>
            <a:custGeom>
              <a:avLst/>
              <a:gdLst/>
              <a:ahLst/>
              <a:cxnLst/>
              <a:rect l="l" t="t" r="r" b="b"/>
              <a:pathLst>
                <a:path w="852" h="851" extrusionOk="0">
                  <a:moveTo>
                    <a:pt x="221" y="0"/>
                  </a:moveTo>
                  <a:cubicBezTo>
                    <a:pt x="95" y="0"/>
                    <a:pt x="1" y="95"/>
                    <a:pt x="1" y="221"/>
                  </a:cubicBezTo>
                  <a:lnTo>
                    <a:pt x="1" y="630"/>
                  </a:lnTo>
                  <a:cubicBezTo>
                    <a:pt x="1" y="756"/>
                    <a:pt x="127" y="851"/>
                    <a:pt x="221" y="851"/>
                  </a:cubicBezTo>
                  <a:lnTo>
                    <a:pt x="631" y="851"/>
                  </a:lnTo>
                  <a:cubicBezTo>
                    <a:pt x="757" y="851"/>
                    <a:pt x="851" y="756"/>
                    <a:pt x="851" y="630"/>
                  </a:cubicBezTo>
                  <a:lnTo>
                    <a:pt x="851" y="221"/>
                  </a:lnTo>
                  <a:cubicBezTo>
                    <a:pt x="851" y="95"/>
                    <a:pt x="757" y="0"/>
                    <a:pt x="631" y="0"/>
                  </a:cubicBezTo>
                  <a:close/>
                </a:path>
              </a:pathLst>
            </a:custGeom>
            <a:solidFill>
              <a:srgbClr val="A9AB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4865;p37">
              <a:extLst>
                <a:ext uri="{FF2B5EF4-FFF2-40B4-BE49-F238E27FC236}">
                  <a16:creationId xmlns:a16="http://schemas.microsoft.com/office/drawing/2014/main" id="{6902B7F8-D518-4E53-9625-1D3F38FD6608}"/>
                </a:ext>
              </a:extLst>
            </p:cNvPr>
            <p:cNvSpPr/>
            <p:nvPr/>
          </p:nvSpPr>
          <p:spPr>
            <a:xfrm>
              <a:off x="-58891975" y="2034825"/>
              <a:ext cx="21300" cy="21275"/>
            </a:xfrm>
            <a:custGeom>
              <a:avLst/>
              <a:gdLst/>
              <a:ahLst/>
              <a:cxnLst/>
              <a:rect l="l" t="t" r="r" b="b"/>
              <a:pathLst>
                <a:path w="852" h="851" extrusionOk="0">
                  <a:moveTo>
                    <a:pt x="190" y="0"/>
                  </a:moveTo>
                  <a:cubicBezTo>
                    <a:pt x="95" y="0"/>
                    <a:pt x="1" y="95"/>
                    <a:pt x="1" y="221"/>
                  </a:cubicBezTo>
                  <a:lnTo>
                    <a:pt x="1" y="630"/>
                  </a:lnTo>
                  <a:cubicBezTo>
                    <a:pt x="1" y="756"/>
                    <a:pt x="127" y="851"/>
                    <a:pt x="190" y="851"/>
                  </a:cubicBezTo>
                  <a:lnTo>
                    <a:pt x="631" y="851"/>
                  </a:lnTo>
                  <a:cubicBezTo>
                    <a:pt x="757" y="851"/>
                    <a:pt x="851" y="756"/>
                    <a:pt x="851" y="630"/>
                  </a:cubicBezTo>
                  <a:lnTo>
                    <a:pt x="851" y="221"/>
                  </a:lnTo>
                  <a:cubicBezTo>
                    <a:pt x="851" y="95"/>
                    <a:pt x="757" y="0"/>
                    <a:pt x="631" y="0"/>
                  </a:cubicBezTo>
                  <a:close/>
                </a:path>
              </a:pathLst>
            </a:custGeom>
            <a:solidFill>
              <a:srgbClr val="A9AB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4866;p37">
              <a:extLst>
                <a:ext uri="{FF2B5EF4-FFF2-40B4-BE49-F238E27FC236}">
                  <a16:creationId xmlns:a16="http://schemas.microsoft.com/office/drawing/2014/main" id="{51923E9A-087E-4423-ACF0-5062909CED21}"/>
                </a:ext>
              </a:extLst>
            </p:cNvPr>
            <p:cNvSpPr/>
            <p:nvPr/>
          </p:nvSpPr>
          <p:spPr>
            <a:xfrm>
              <a:off x="-59015625" y="2076550"/>
              <a:ext cx="20500" cy="20525"/>
            </a:xfrm>
            <a:custGeom>
              <a:avLst/>
              <a:gdLst/>
              <a:ahLst/>
              <a:cxnLst/>
              <a:rect l="l" t="t" r="r" b="b"/>
              <a:pathLst>
                <a:path w="820" h="821" extrusionOk="0">
                  <a:moveTo>
                    <a:pt x="189" y="1"/>
                  </a:moveTo>
                  <a:cubicBezTo>
                    <a:pt x="63" y="1"/>
                    <a:pt x="0" y="64"/>
                    <a:pt x="0" y="190"/>
                  </a:cubicBezTo>
                  <a:lnTo>
                    <a:pt x="0" y="631"/>
                  </a:lnTo>
                  <a:cubicBezTo>
                    <a:pt x="0" y="757"/>
                    <a:pt x="95" y="820"/>
                    <a:pt x="189" y="820"/>
                  </a:cubicBezTo>
                  <a:lnTo>
                    <a:pt x="630" y="820"/>
                  </a:lnTo>
                  <a:cubicBezTo>
                    <a:pt x="725" y="820"/>
                    <a:pt x="820" y="757"/>
                    <a:pt x="820" y="631"/>
                  </a:cubicBezTo>
                  <a:lnTo>
                    <a:pt x="820" y="190"/>
                  </a:lnTo>
                  <a:cubicBezTo>
                    <a:pt x="820" y="64"/>
                    <a:pt x="725" y="1"/>
                    <a:pt x="630" y="1"/>
                  </a:cubicBezTo>
                  <a:close/>
                </a:path>
              </a:pathLst>
            </a:custGeom>
            <a:solidFill>
              <a:srgbClr val="A9AB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4867;p37">
              <a:extLst>
                <a:ext uri="{FF2B5EF4-FFF2-40B4-BE49-F238E27FC236}">
                  <a16:creationId xmlns:a16="http://schemas.microsoft.com/office/drawing/2014/main" id="{33F52BED-8CDE-4D03-AC93-982464F6D746}"/>
                </a:ext>
              </a:extLst>
            </p:cNvPr>
            <p:cNvSpPr/>
            <p:nvPr/>
          </p:nvSpPr>
          <p:spPr>
            <a:xfrm>
              <a:off x="-58954200" y="2076550"/>
              <a:ext cx="21300" cy="20525"/>
            </a:xfrm>
            <a:custGeom>
              <a:avLst/>
              <a:gdLst/>
              <a:ahLst/>
              <a:cxnLst/>
              <a:rect l="l" t="t" r="r" b="b"/>
              <a:pathLst>
                <a:path w="852" h="821" extrusionOk="0">
                  <a:moveTo>
                    <a:pt x="221" y="1"/>
                  </a:moveTo>
                  <a:cubicBezTo>
                    <a:pt x="95" y="1"/>
                    <a:pt x="1" y="64"/>
                    <a:pt x="1" y="190"/>
                  </a:cubicBezTo>
                  <a:lnTo>
                    <a:pt x="1" y="631"/>
                  </a:lnTo>
                  <a:cubicBezTo>
                    <a:pt x="1" y="757"/>
                    <a:pt x="127" y="820"/>
                    <a:pt x="221" y="820"/>
                  </a:cubicBezTo>
                  <a:lnTo>
                    <a:pt x="631" y="820"/>
                  </a:lnTo>
                  <a:cubicBezTo>
                    <a:pt x="757" y="820"/>
                    <a:pt x="851" y="757"/>
                    <a:pt x="851" y="631"/>
                  </a:cubicBezTo>
                  <a:lnTo>
                    <a:pt x="851" y="190"/>
                  </a:lnTo>
                  <a:cubicBezTo>
                    <a:pt x="851" y="64"/>
                    <a:pt x="757" y="1"/>
                    <a:pt x="631" y="1"/>
                  </a:cubicBezTo>
                  <a:close/>
                </a:path>
              </a:pathLst>
            </a:custGeom>
            <a:solidFill>
              <a:srgbClr val="A9AB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4868;p37">
              <a:extLst>
                <a:ext uri="{FF2B5EF4-FFF2-40B4-BE49-F238E27FC236}">
                  <a16:creationId xmlns:a16="http://schemas.microsoft.com/office/drawing/2014/main" id="{1E8D6C37-7A49-40A2-A5A5-3BF1A251C97C}"/>
                </a:ext>
              </a:extLst>
            </p:cNvPr>
            <p:cNvSpPr/>
            <p:nvPr/>
          </p:nvSpPr>
          <p:spPr>
            <a:xfrm>
              <a:off x="-58891975" y="2076550"/>
              <a:ext cx="21300" cy="20525"/>
            </a:xfrm>
            <a:custGeom>
              <a:avLst/>
              <a:gdLst/>
              <a:ahLst/>
              <a:cxnLst/>
              <a:rect l="l" t="t" r="r" b="b"/>
              <a:pathLst>
                <a:path w="852" h="821" extrusionOk="0">
                  <a:moveTo>
                    <a:pt x="190" y="1"/>
                  </a:moveTo>
                  <a:cubicBezTo>
                    <a:pt x="95" y="1"/>
                    <a:pt x="1" y="64"/>
                    <a:pt x="1" y="190"/>
                  </a:cubicBezTo>
                  <a:lnTo>
                    <a:pt x="1" y="631"/>
                  </a:lnTo>
                  <a:cubicBezTo>
                    <a:pt x="1" y="757"/>
                    <a:pt x="127" y="820"/>
                    <a:pt x="190" y="820"/>
                  </a:cubicBezTo>
                  <a:lnTo>
                    <a:pt x="631" y="820"/>
                  </a:lnTo>
                  <a:cubicBezTo>
                    <a:pt x="757" y="820"/>
                    <a:pt x="851" y="757"/>
                    <a:pt x="851" y="631"/>
                  </a:cubicBezTo>
                  <a:lnTo>
                    <a:pt x="851" y="190"/>
                  </a:lnTo>
                  <a:cubicBezTo>
                    <a:pt x="851" y="64"/>
                    <a:pt x="757" y="1"/>
                    <a:pt x="631" y="1"/>
                  </a:cubicBezTo>
                  <a:close/>
                </a:path>
              </a:pathLst>
            </a:custGeom>
            <a:solidFill>
              <a:srgbClr val="A9AB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4869;p37">
              <a:extLst>
                <a:ext uri="{FF2B5EF4-FFF2-40B4-BE49-F238E27FC236}">
                  <a16:creationId xmlns:a16="http://schemas.microsoft.com/office/drawing/2014/main" id="{1F86B8E8-0027-4D75-986F-E4EB0E0D3DA2}"/>
                </a:ext>
              </a:extLst>
            </p:cNvPr>
            <p:cNvSpPr/>
            <p:nvPr/>
          </p:nvSpPr>
          <p:spPr>
            <a:xfrm>
              <a:off x="-59100700" y="1911950"/>
              <a:ext cx="315875" cy="319000"/>
            </a:xfrm>
            <a:custGeom>
              <a:avLst/>
              <a:gdLst/>
              <a:ahLst/>
              <a:cxnLst/>
              <a:rect l="l" t="t" r="r" b="b"/>
              <a:pathLst>
                <a:path w="12635" h="12760" extrusionOk="0">
                  <a:moveTo>
                    <a:pt x="9169" y="788"/>
                  </a:moveTo>
                  <a:lnTo>
                    <a:pt x="9169" y="1607"/>
                  </a:lnTo>
                  <a:lnTo>
                    <a:pt x="3403" y="1607"/>
                  </a:lnTo>
                  <a:lnTo>
                    <a:pt x="3403" y="788"/>
                  </a:lnTo>
                  <a:close/>
                  <a:moveTo>
                    <a:pt x="1734" y="9074"/>
                  </a:moveTo>
                  <a:lnTo>
                    <a:pt x="1734" y="11815"/>
                  </a:lnTo>
                  <a:lnTo>
                    <a:pt x="788" y="11815"/>
                  </a:lnTo>
                  <a:lnTo>
                    <a:pt x="788" y="9074"/>
                  </a:lnTo>
                  <a:close/>
                  <a:moveTo>
                    <a:pt x="5861" y="9074"/>
                  </a:moveTo>
                  <a:lnTo>
                    <a:pt x="5861" y="11815"/>
                  </a:lnTo>
                  <a:lnTo>
                    <a:pt x="4223" y="11815"/>
                  </a:lnTo>
                  <a:lnTo>
                    <a:pt x="4223" y="9074"/>
                  </a:lnTo>
                  <a:close/>
                  <a:moveTo>
                    <a:pt x="8350" y="9074"/>
                  </a:moveTo>
                  <a:lnTo>
                    <a:pt x="8350" y="11815"/>
                  </a:lnTo>
                  <a:lnTo>
                    <a:pt x="6711" y="11815"/>
                  </a:lnTo>
                  <a:lnTo>
                    <a:pt x="6711" y="9074"/>
                  </a:lnTo>
                  <a:close/>
                  <a:moveTo>
                    <a:pt x="10051" y="2458"/>
                  </a:moveTo>
                  <a:lnTo>
                    <a:pt x="10051" y="11815"/>
                  </a:lnTo>
                  <a:lnTo>
                    <a:pt x="9169" y="11815"/>
                  </a:lnTo>
                  <a:lnTo>
                    <a:pt x="9169" y="8664"/>
                  </a:lnTo>
                  <a:cubicBezTo>
                    <a:pt x="9169" y="8444"/>
                    <a:pt x="8980" y="8223"/>
                    <a:pt x="8791" y="8223"/>
                  </a:cubicBezTo>
                  <a:lnTo>
                    <a:pt x="3813" y="8223"/>
                  </a:lnTo>
                  <a:cubicBezTo>
                    <a:pt x="3592" y="8223"/>
                    <a:pt x="3435" y="8444"/>
                    <a:pt x="3435" y="8664"/>
                  </a:cubicBezTo>
                  <a:lnTo>
                    <a:pt x="3435" y="11815"/>
                  </a:lnTo>
                  <a:lnTo>
                    <a:pt x="2616" y="11815"/>
                  </a:lnTo>
                  <a:lnTo>
                    <a:pt x="2616" y="2458"/>
                  </a:lnTo>
                  <a:close/>
                  <a:moveTo>
                    <a:pt x="11815" y="9074"/>
                  </a:moveTo>
                  <a:lnTo>
                    <a:pt x="11815" y="11815"/>
                  </a:lnTo>
                  <a:lnTo>
                    <a:pt x="10839" y="11815"/>
                  </a:lnTo>
                  <a:lnTo>
                    <a:pt x="10839" y="9074"/>
                  </a:lnTo>
                  <a:close/>
                  <a:moveTo>
                    <a:pt x="2994" y="0"/>
                  </a:moveTo>
                  <a:cubicBezTo>
                    <a:pt x="2773" y="0"/>
                    <a:pt x="2616" y="190"/>
                    <a:pt x="2616" y="410"/>
                  </a:cubicBezTo>
                  <a:lnTo>
                    <a:pt x="2616" y="1670"/>
                  </a:lnTo>
                  <a:lnTo>
                    <a:pt x="2206" y="1670"/>
                  </a:lnTo>
                  <a:cubicBezTo>
                    <a:pt x="1986" y="1670"/>
                    <a:pt x="1765" y="1859"/>
                    <a:pt x="1765" y="2080"/>
                  </a:cubicBezTo>
                  <a:lnTo>
                    <a:pt x="1765" y="8318"/>
                  </a:lnTo>
                  <a:lnTo>
                    <a:pt x="410" y="8318"/>
                  </a:lnTo>
                  <a:cubicBezTo>
                    <a:pt x="158" y="8318"/>
                    <a:pt x="1" y="8507"/>
                    <a:pt x="1" y="8727"/>
                  </a:cubicBezTo>
                  <a:lnTo>
                    <a:pt x="1" y="12319"/>
                  </a:lnTo>
                  <a:cubicBezTo>
                    <a:pt x="1" y="12571"/>
                    <a:pt x="190" y="12760"/>
                    <a:pt x="410" y="12760"/>
                  </a:cubicBezTo>
                  <a:lnTo>
                    <a:pt x="12256" y="12760"/>
                  </a:lnTo>
                  <a:cubicBezTo>
                    <a:pt x="12477" y="12760"/>
                    <a:pt x="12634" y="12571"/>
                    <a:pt x="12634" y="12319"/>
                  </a:cubicBezTo>
                  <a:lnTo>
                    <a:pt x="12634" y="8664"/>
                  </a:lnTo>
                  <a:cubicBezTo>
                    <a:pt x="12634" y="8444"/>
                    <a:pt x="12445" y="8223"/>
                    <a:pt x="12225" y="8223"/>
                  </a:cubicBezTo>
                  <a:lnTo>
                    <a:pt x="10839" y="8223"/>
                  </a:lnTo>
                  <a:lnTo>
                    <a:pt x="10839" y="2017"/>
                  </a:lnTo>
                  <a:cubicBezTo>
                    <a:pt x="10839" y="1765"/>
                    <a:pt x="10650" y="1576"/>
                    <a:pt x="10429" y="1576"/>
                  </a:cubicBezTo>
                  <a:lnTo>
                    <a:pt x="10019" y="1576"/>
                  </a:lnTo>
                  <a:lnTo>
                    <a:pt x="10019" y="410"/>
                  </a:lnTo>
                  <a:cubicBezTo>
                    <a:pt x="10019" y="158"/>
                    <a:pt x="9799" y="0"/>
                    <a:pt x="9610" y="0"/>
                  </a:cubicBezTo>
                  <a:close/>
                </a:path>
              </a:pathLst>
            </a:custGeom>
            <a:solidFill>
              <a:srgbClr val="A9AB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4" name="Google Shape;4016;p36">
            <a:extLst>
              <a:ext uri="{FF2B5EF4-FFF2-40B4-BE49-F238E27FC236}">
                <a16:creationId xmlns:a16="http://schemas.microsoft.com/office/drawing/2014/main" id="{E8D0D7F5-BC5A-4A10-8A9C-754AE958B2B4}"/>
              </a:ext>
            </a:extLst>
          </p:cNvPr>
          <p:cNvSpPr/>
          <p:nvPr/>
        </p:nvSpPr>
        <p:spPr>
          <a:xfrm>
            <a:off x="3002180" y="4772424"/>
            <a:ext cx="74364" cy="103066"/>
          </a:xfrm>
          <a:custGeom>
            <a:avLst/>
            <a:gdLst/>
            <a:ahLst/>
            <a:cxnLst/>
            <a:rect l="l" t="t" r="r" b="b"/>
            <a:pathLst>
              <a:path w="12426" h="17222" extrusionOk="0">
                <a:moveTo>
                  <a:pt x="6213" y="3388"/>
                </a:moveTo>
                <a:cubicBezTo>
                  <a:pt x="7354" y="3388"/>
                  <a:pt x="8384" y="4074"/>
                  <a:pt x="8821" y="5131"/>
                </a:cubicBezTo>
                <a:cubicBezTo>
                  <a:pt x="9257" y="6185"/>
                  <a:pt x="9016" y="7399"/>
                  <a:pt x="8206" y="8206"/>
                </a:cubicBezTo>
                <a:cubicBezTo>
                  <a:pt x="7666" y="8748"/>
                  <a:pt x="6945" y="9035"/>
                  <a:pt x="6210" y="9035"/>
                </a:cubicBezTo>
                <a:cubicBezTo>
                  <a:pt x="5847" y="9035"/>
                  <a:pt x="5481" y="8965"/>
                  <a:pt x="5132" y="8820"/>
                </a:cubicBezTo>
                <a:cubicBezTo>
                  <a:pt x="4075" y="8383"/>
                  <a:pt x="3388" y="7354"/>
                  <a:pt x="3388" y="6212"/>
                </a:cubicBezTo>
                <a:cubicBezTo>
                  <a:pt x="3391" y="4652"/>
                  <a:pt x="4653" y="3391"/>
                  <a:pt x="6213" y="3388"/>
                </a:cubicBezTo>
                <a:close/>
                <a:moveTo>
                  <a:pt x="6213" y="0"/>
                </a:moveTo>
                <a:cubicBezTo>
                  <a:pt x="2825" y="0"/>
                  <a:pt x="1" y="2728"/>
                  <a:pt x="1" y="6212"/>
                </a:cubicBezTo>
                <a:cubicBezTo>
                  <a:pt x="1" y="7537"/>
                  <a:pt x="398" y="8718"/>
                  <a:pt x="1163" y="9826"/>
                </a:cubicBezTo>
                <a:lnTo>
                  <a:pt x="5737" y="16959"/>
                </a:lnTo>
                <a:cubicBezTo>
                  <a:pt x="5847" y="17134"/>
                  <a:pt x="6029" y="17221"/>
                  <a:pt x="6211" y="17221"/>
                </a:cubicBezTo>
                <a:cubicBezTo>
                  <a:pt x="6394" y="17221"/>
                  <a:pt x="6576" y="17134"/>
                  <a:pt x="6686" y="16959"/>
                </a:cubicBezTo>
                <a:lnTo>
                  <a:pt x="11278" y="9802"/>
                </a:lnTo>
                <a:cubicBezTo>
                  <a:pt x="12025" y="8751"/>
                  <a:pt x="12425" y="7498"/>
                  <a:pt x="12422" y="6212"/>
                </a:cubicBezTo>
                <a:cubicBezTo>
                  <a:pt x="12422" y="2786"/>
                  <a:pt x="9637" y="0"/>
                  <a:pt x="6213" y="0"/>
                </a:cubicBezTo>
                <a:close/>
              </a:path>
            </a:pathLst>
          </a:custGeom>
          <a:solidFill>
            <a:srgbClr val="A9AB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solidFill>
                <a:srgbClr val="435D74"/>
              </a:solidFill>
            </a:endParaRPr>
          </a:p>
        </p:txBody>
      </p:sp>
      <p:sp>
        <p:nvSpPr>
          <p:cNvPr id="255" name="CasellaDiTesto 254">
            <a:extLst>
              <a:ext uri="{FF2B5EF4-FFF2-40B4-BE49-F238E27FC236}">
                <a16:creationId xmlns:a16="http://schemas.microsoft.com/office/drawing/2014/main" id="{1F663EA1-B824-47AA-9F54-08527EC3DC33}"/>
              </a:ext>
            </a:extLst>
          </p:cNvPr>
          <p:cNvSpPr txBox="1"/>
          <p:nvPr/>
        </p:nvSpPr>
        <p:spPr>
          <a:xfrm>
            <a:off x="3073579" y="4723930"/>
            <a:ext cx="480995" cy="200055"/>
          </a:xfrm>
          <a:prstGeom prst="rect">
            <a:avLst/>
          </a:prstGeom>
          <a:noFill/>
        </p:spPr>
        <p:txBody>
          <a:bodyPr wrap="square" rtlCol="0">
            <a:spAutoFit/>
          </a:bodyPr>
          <a:lstStyle/>
          <a:p>
            <a:r>
              <a:rPr lang="it-IT" sz="700" dirty="0">
                <a:solidFill>
                  <a:srgbClr val="A9ABAA"/>
                </a:solidFill>
                <a:latin typeface="Montserrat Light" panose="00000400000000000000" pitchFamily="2" charset="0"/>
              </a:rPr>
              <a:t>Bari</a:t>
            </a:r>
          </a:p>
        </p:txBody>
      </p:sp>
      <p:sp>
        <p:nvSpPr>
          <p:cNvPr id="256" name="CasellaDiTesto 255">
            <a:extLst>
              <a:ext uri="{FF2B5EF4-FFF2-40B4-BE49-F238E27FC236}">
                <a16:creationId xmlns:a16="http://schemas.microsoft.com/office/drawing/2014/main" id="{ED9E47E2-D6B9-496F-A247-C6F069AC2739}"/>
              </a:ext>
            </a:extLst>
          </p:cNvPr>
          <p:cNvSpPr txBox="1"/>
          <p:nvPr/>
        </p:nvSpPr>
        <p:spPr>
          <a:xfrm>
            <a:off x="3065104" y="4460787"/>
            <a:ext cx="528379" cy="200055"/>
          </a:xfrm>
          <a:prstGeom prst="rect">
            <a:avLst/>
          </a:prstGeom>
          <a:noFill/>
        </p:spPr>
        <p:txBody>
          <a:bodyPr wrap="square" rtlCol="0">
            <a:spAutoFit/>
          </a:bodyPr>
          <a:lstStyle/>
          <a:p>
            <a:r>
              <a:rPr lang="it-IT" sz="700" dirty="0" err="1">
                <a:solidFill>
                  <a:srgbClr val="A9ABAA"/>
                </a:solidFill>
                <a:latin typeface="Montserrat Light" panose="00000400000000000000" pitchFamily="2" charset="0"/>
              </a:rPr>
              <a:t>Onenet</a:t>
            </a:r>
            <a:endParaRPr lang="it-IT" sz="700" dirty="0">
              <a:solidFill>
                <a:srgbClr val="A9ABAA"/>
              </a:solidFill>
              <a:latin typeface="Montserrat Light" panose="00000400000000000000" pitchFamily="2" charset="0"/>
            </a:endParaRPr>
          </a:p>
        </p:txBody>
      </p:sp>
      <p:grpSp>
        <p:nvGrpSpPr>
          <p:cNvPr id="257" name="Google Shape;4859;p37">
            <a:extLst>
              <a:ext uri="{FF2B5EF4-FFF2-40B4-BE49-F238E27FC236}">
                <a16:creationId xmlns:a16="http://schemas.microsoft.com/office/drawing/2014/main" id="{C187560E-8F2C-4CF6-944A-6D39B87CFE5D}"/>
              </a:ext>
            </a:extLst>
          </p:cNvPr>
          <p:cNvGrpSpPr/>
          <p:nvPr/>
        </p:nvGrpSpPr>
        <p:grpSpPr>
          <a:xfrm>
            <a:off x="2978241" y="4488890"/>
            <a:ext cx="125683" cy="126926"/>
            <a:chOff x="-59100700" y="1911950"/>
            <a:chExt cx="315875" cy="319000"/>
          </a:xfrm>
        </p:grpSpPr>
        <p:sp>
          <p:nvSpPr>
            <p:cNvPr id="258" name="Google Shape;4860;p37">
              <a:extLst>
                <a:ext uri="{FF2B5EF4-FFF2-40B4-BE49-F238E27FC236}">
                  <a16:creationId xmlns:a16="http://schemas.microsoft.com/office/drawing/2014/main" id="{7B169CD0-2CD3-4E7C-84F5-0222CE5A01E7}"/>
                </a:ext>
              </a:extLst>
            </p:cNvPr>
            <p:cNvSpPr/>
            <p:nvPr/>
          </p:nvSpPr>
          <p:spPr>
            <a:xfrm>
              <a:off x="-59015625" y="1993850"/>
              <a:ext cx="20500" cy="20525"/>
            </a:xfrm>
            <a:custGeom>
              <a:avLst/>
              <a:gdLst/>
              <a:ahLst/>
              <a:cxnLst/>
              <a:rect l="l" t="t" r="r" b="b"/>
              <a:pathLst>
                <a:path w="820" h="821" extrusionOk="0">
                  <a:moveTo>
                    <a:pt x="189" y="1"/>
                  </a:moveTo>
                  <a:cubicBezTo>
                    <a:pt x="63" y="1"/>
                    <a:pt x="0" y="64"/>
                    <a:pt x="0" y="190"/>
                  </a:cubicBezTo>
                  <a:lnTo>
                    <a:pt x="0" y="631"/>
                  </a:lnTo>
                  <a:cubicBezTo>
                    <a:pt x="0" y="757"/>
                    <a:pt x="95" y="820"/>
                    <a:pt x="189" y="820"/>
                  </a:cubicBezTo>
                  <a:lnTo>
                    <a:pt x="630" y="820"/>
                  </a:lnTo>
                  <a:cubicBezTo>
                    <a:pt x="725" y="820"/>
                    <a:pt x="820" y="757"/>
                    <a:pt x="820" y="631"/>
                  </a:cubicBezTo>
                  <a:lnTo>
                    <a:pt x="820" y="190"/>
                  </a:lnTo>
                  <a:cubicBezTo>
                    <a:pt x="820" y="64"/>
                    <a:pt x="725" y="1"/>
                    <a:pt x="630" y="1"/>
                  </a:cubicBezTo>
                  <a:close/>
                </a:path>
              </a:pathLst>
            </a:custGeom>
            <a:solidFill>
              <a:srgbClr val="A9AB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4861;p37">
              <a:extLst>
                <a:ext uri="{FF2B5EF4-FFF2-40B4-BE49-F238E27FC236}">
                  <a16:creationId xmlns:a16="http://schemas.microsoft.com/office/drawing/2014/main" id="{178FBDBF-18CA-4A9B-972F-2F42C280EBB7}"/>
                </a:ext>
              </a:extLst>
            </p:cNvPr>
            <p:cNvSpPr/>
            <p:nvPr/>
          </p:nvSpPr>
          <p:spPr>
            <a:xfrm>
              <a:off x="-58954200" y="1993850"/>
              <a:ext cx="21300" cy="20525"/>
            </a:xfrm>
            <a:custGeom>
              <a:avLst/>
              <a:gdLst/>
              <a:ahLst/>
              <a:cxnLst/>
              <a:rect l="l" t="t" r="r" b="b"/>
              <a:pathLst>
                <a:path w="852" h="821" extrusionOk="0">
                  <a:moveTo>
                    <a:pt x="221" y="1"/>
                  </a:moveTo>
                  <a:cubicBezTo>
                    <a:pt x="95" y="1"/>
                    <a:pt x="1" y="64"/>
                    <a:pt x="1" y="190"/>
                  </a:cubicBezTo>
                  <a:lnTo>
                    <a:pt x="1" y="631"/>
                  </a:lnTo>
                  <a:cubicBezTo>
                    <a:pt x="1" y="757"/>
                    <a:pt x="127" y="820"/>
                    <a:pt x="221" y="820"/>
                  </a:cubicBezTo>
                  <a:lnTo>
                    <a:pt x="631" y="820"/>
                  </a:lnTo>
                  <a:cubicBezTo>
                    <a:pt x="757" y="820"/>
                    <a:pt x="851" y="757"/>
                    <a:pt x="851" y="631"/>
                  </a:cubicBezTo>
                  <a:lnTo>
                    <a:pt x="851" y="190"/>
                  </a:lnTo>
                  <a:cubicBezTo>
                    <a:pt x="851" y="64"/>
                    <a:pt x="757" y="1"/>
                    <a:pt x="631" y="1"/>
                  </a:cubicBezTo>
                  <a:close/>
                </a:path>
              </a:pathLst>
            </a:custGeom>
            <a:solidFill>
              <a:srgbClr val="A9AB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4862;p37">
              <a:extLst>
                <a:ext uri="{FF2B5EF4-FFF2-40B4-BE49-F238E27FC236}">
                  <a16:creationId xmlns:a16="http://schemas.microsoft.com/office/drawing/2014/main" id="{1260C155-7AF9-418E-8EEC-037C576B4FC0}"/>
                </a:ext>
              </a:extLst>
            </p:cNvPr>
            <p:cNvSpPr/>
            <p:nvPr/>
          </p:nvSpPr>
          <p:spPr>
            <a:xfrm>
              <a:off x="-58891975" y="1993850"/>
              <a:ext cx="21300" cy="20525"/>
            </a:xfrm>
            <a:custGeom>
              <a:avLst/>
              <a:gdLst/>
              <a:ahLst/>
              <a:cxnLst/>
              <a:rect l="l" t="t" r="r" b="b"/>
              <a:pathLst>
                <a:path w="852" h="821" extrusionOk="0">
                  <a:moveTo>
                    <a:pt x="190" y="1"/>
                  </a:moveTo>
                  <a:cubicBezTo>
                    <a:pt x="95" y="1"/>
                    <a:pt x="1" y="64"/>
                    <a:pt x="1" y="190"/>
                  </a:cubicBezTo>
                  <a:lnTo>
                    <a:pt x="1" y="631"/>
                  </a:lnTo>
                  <a:cubicBezTo>
                    <a:pt x="1" y="757"/>
                    <a:pt x="127" y="820"/>
                    <a:pt x="190" y="820"/>
                  </a:cubicBezTo>
                  <a:lnTo>
                    <a:pt x="631" y="820"/>
                  </a:lnTo>
                  <a:cubicBezTo>
                    <a:pt x="757" y="820"/>
                    <a:pt x="851" y="757"/>
                    <a:pt x="851" y="631"/>
                  </a:cubicBezTo>
                  <a:lnTo>
                    <a:pt x="851" y="190"/>
                  </a:lnTo>
                  <a:cubicBezTo>
                    <a:pt x="851" y="64"/>
                    <a:pt x="757" y="1"/>
                    <a:pt x="631" y="1"/>
                  </a:cubicBezTo>
                  <a:close/>
                </a:path>
              </a:pathLst>
            </a:custGeom>
            <a:solidFill>
              <a:srgbClr val="A9AB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4863;p37">
              <a:extLst>
                <a:ext uri="{FF2B5EF4-FFF2-40B4-BE49-F238E27FC236}">
                  <a16:creationId xmlns:a16="http://schemas.microsoft.com/office/drawing/2014/main" id="{EB577289-3541-4D86-9781-F6C4EF720DFF}"/>
                </a:ext>
              </a:extLst>
            </p:cNvPr>
            <p:cNvSpPr/>
            <p:nvPr/>
          </p:nvSpPr>
          <p:spPr>
            <a:xfrm>
              <a:off x="-59015625" y="2034825"/>
              <a:ext cx="20500" cy="21275"/>
            </a:xfrm>
            <a:custGeom>
              <a:avLst/>
              <a:gdLst/>
              <a:ahLst/>
              <a:cxnLst/>
              <a:rect l="l" t="t" r="r" b="b"/>
              <a:pathLst>
                <a:path w="820" h="851" extrusionOk="0">
                  <a:moveTo>
                    <a:pt x="189" y="0"/>
                  </a:moveTo>
                  <a:cubicBezTo>
                    <a:pt x="63" y="0"/>
                    <a:pt x="0" y="95"/>
                    <a:pt x="0" y="221"/>
                  </a:cubicBezTo>
                  <a:lnTo>
                    <a:pt x="0" y="630"/>
                  </a:lnTo>
                  <a:cubicBezTo>
                    <a:pt x="0" y="756"/>
                    <a:pt x="95" y="851"/>
                    <a:pt x="189" y="851"/>
                  </a:cubicBezTo>
                  <a:lnTo>
                    <a:pt x="630" y="851"/>
                  </a:lnTo>
                  <a:cubicBezTo>
                    <a:pt x="725" y="851"/>
                    <a:pt x="820" y="756"/>
                    <a:pt x="820" y="630"/>
                  </a:cubicBezTo>
                  <a:lnTo>
                    <a:pt x="820" y="221"/>
                  </a:lnTo>
                  <a:cubicBezTo>
                    <a:pt x="820" y="95"/>
                    <a:pt x="725" y="0"/>
                    <a:pt x="630" y="0"/>
                  </a:cubicBezTo>
                  <a:close/>
                </a:path>
              </a:pathLst>
            </a:custGeom>
            <a:solidFill>
              <a:srgbClr val="A9AB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4864;p37">
              <a:extLst>
                <a:ext uri="{FF2B5EF4-FFF2-40B4-BE49-F238E27FC236}">
                  <a16:creationId xmlns:a16="http://schemas.microsoft.com/office/drawing/2014/main" id="{A371CCDF-4818-4EC5-AA14-3163AB6D3506}"/>
                </a:ext>
              </a:extLst>
            </p:cNvPr>
            <p:cNvSpPr/>
            <p:nvPr/>
          </p:nvSpPr>
          <p:spPr>
            <a:xfrm>
              <a:off x="-58954200" y="2034825"/>
              <a:ext cx="21300" cy="21275"/>
            </a:xfrm>
            <a:custGeom>
              <a:avLst/>
              <a:gdLst/>
              <a:ahLst/>
              <a:cxnLst/>
              <a:rect l="l" t="t" r="r" b="b"/>
              <a:pathLst>
                <a:path w="852" h="851" extrusionOk="0">
                  <a:moveTo>
                    <a:pt x="221" y="0"/>
                  </a:moveTo>
                  <a:cubicBezTo>
                    <a:pt x="95" y="0"/>
                    <a:pt x="1" y="95"/>
                    <a:pt x="1" y="221"/>
                  </a:cubicBezTo>
                  <a:lnTo>
                    <a:pt x="1" y="630"/>
                  </a:lnTo>
                  <a:cubicBezTo>
                    <a:pt x="1" y="756"/>
                    <a:pt x="127" y="851"/>
                    <a:pt x="221" y="851"/>
                  </a:cubicBezTo>
                  <a:lnTo>
                    <a:pt x="631" y="851"/>
                  </a:lnTo>
                  <a:cubicBezTo>
                    <a:pt x="757" y="851"/>
                    <a:pt x="851" y="756"/>
                    <a:pt x="851" y="630"/>
                  </a:cubicBezTo>
                  <a:lnTo>
                    <a:pt x="851" y="221"/>
                  </a:lnTo>
                  <a:cubicBezTo>
                    <a:pt x="851" y="95"/>
                    <a:pt x="757" y="0"/>
                    <a:pt x="631" y="0"/>
                  </a:cubicBezTo>
                  <a:close/>
                </a:path>
              </a:pathLst>
            </a:custGeom>
            <a:solidFill>
              <a:srgbClr val="A9AB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4865;p37">
              <a:extLst>
                <a:ext uri="{FF2B5EF4-FFF2-40B4-BE49-F238E27FC236}">
                  <a16:creationId xmlns:a16="http://schemas.microsoft.com/office/drawing/2014/main" id="{2906A947-E609-4120-BDA8-953F9AD97409}"/>
                </a:ext>
              </a:extLst>
            </p:cNvPr>
            <p:cNvSpPr/>
            <p:nvPr/>
          </p:nvSpPr>
          <p:spPr>
            <a:xfrm>
              <a:off x="-58891975" y="2034825"/>
              <a:ext cx="21300" cy="21275"/>
            </a:xfrm>
            <a:custGeom>
              <a:avLst/>
              <a:gdLst/>
              <a:ahLst/>
              <a:cxnLst/>
              <a:rect l="l" t="t" r="r" b="b"/>
              <a:pathLst>
                <a:path w="852" h="851" extrusionOk="0">
                  <a:moveTo>
                    <a:pt x="190" y="0"/>
                  </a:moveTo>
                  <a:cubicBezTo>
                    <a:pt x="95" y="0"/>
                    <a:pt x="1" y="95"/>
                    <a:pt x="1" y="221"/>
                  </a:cubicBezTo>
                  <a:lnTo>
                    <a:pt x="1" y="630"/>
                  </a:lnTo>
                  <a:cubicBezTo>
                    <a:pt x="1" y="756"/>
                    <a:pt x="127" y="851"/>
                    <a:pt x="190" y="851"/>
                  </a:cubicBezTo>
                  <a:lnTo>
                    <a:pt x="631" y="851"/>
                  </a:lnTo>
                  <a:cubicBezTo>
                    <a:pt x="757" y="851"/>
                    <a:pt x="851" y="756"/>
                    <a:pt x="851" y="630"/>
                  </a:cubicBezTo>
                  <a:lnTo>
                    <a:pt x="851" y="221"/>
                  </a:lnTo>
                  <a:cubicBezTo>
                    <a:pt x="851" y="95"/>
                    <a:pt x="757" y="0"/>
                    <a:pt x="631" y="0"/>
                  </a:cubicBezTo>
                  <a:close/>
                </a:path>
              </a:pathLst>
            </a:custGeom>
            <a:solidFill>
              <a:srgbClr val="A9AB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4866;p37">
              <a:extLst>
                <a:ext uri="{FF2B5EF4-FFF2-40B4-BE49-F238E27FC236}">
                  <a16:creationId xmlns:a16="http://schemas.microsoft.com/office/drawing/2014/main" id="{9A6A1B4D-4B68-4547-8D8B-E1F58655F557}"/>
                </a:ext>
              </a:extLst>
            </p:cNvPr>
            <p:cNvSpPr/>
            <p:nvPr/>
          </p:nvSpPr>
          <p:spPr>
            <a:xfrm>
              <a:off x="-59015625" y="2076550"/>
              <a:ext cx="20500" cy="20525"/>
            </a:xfrm>
            <a:custGeom>
              <a:avLst/>
              <a:gdLst/>
              <a:ahLst/>
              <a:cxnLst/>
              <a:rect l="l" t="t" r="r" b="b"/>
              <a:pathLst>
                <a:path w="820" h="821" extrusionOk="0">
                  <a:moveTo>
                    <a:pt x="189" y="1"/>
                  </a:moveTo>
                  <a:cubicBezTo>
                    <a:pt x="63" y="1"/>
                    <a:pt x="0" y="64"/>
                    <a:pt x="0" y="190"/>
                  </a:cubicBezTo>
                  <a:lnTo>
                    <a:pt x="0" y="631"/>
                  </a:lnTo>
                  <a:cubicBezTo>
                    <a:pt x="0" y="757"/>
                    <a:pt x="95" y="820"/>
                    <a:pt x="189" y="820"/>
                  </a:cubicBezTo>
                  <a:lnTo>
                    <a:pt x="630" y="820"/>
                  </a:lnTo>
                  <a:cubicBezTo>
                    <a:pt x="725" y="820"/>
                    <a:pt x="820" y="757"/>
                    <a:pt x="820" y="631"/>
                  </a:cubicBezTo>
                  <a:lnTo>
                    <a:pt x="820" y="190"/>
                  </a:lnTo>
                  <a:cubicBezTo>
                    <a:pt x="820" y="64"/>
                    <a:pt x="725" y="1"/>
                    <a:pt x="630" y="1"/>
                  </a:cubicBezTo>
                  <a:close/>
                </a:path>
              </a:pathLst>
            </a:custGeom>
            <a:solidFill>
              <a:srgbClr val="A9AB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4867;p37">
              <a:extLst>
                <a:ext uri="{FF2B5EF4-FFF2-40B4-BE49-F238E27FC236}">
                  <a16:creationId xmlns:a16="http://schemas.microsoft.com/office/drawing/2014/main" id="{A8D95D9A-3CFD-44CE-A666-096CA19FA50B}"/>
                </a:ext>
              </a:extLst>
            </p:cNvPr>
            <p:cNvSpPr/>
            <p:nvPr/>
          </p:nvSpPr>
          <p:spPr>
            <a:xfrm>
              <a:off x="-58954200" y="2076550"/>
              <a:ext cx="21300" cy="20525"/>
            </a:xfrm>
            <a:custGeom>
              <a:avLst/>
              <a:gdLst/>
              <a:ahLst/>
              <a:cxnLst/>
              <a:rect l="l" t="t" r="r" b="b"/>
              <a:pathLst>
                <a:path w="852" h="821" extrusionOk="0">
                  <a:moveTo>
                    <a:pt x="221" y="1"/>
                  </a:moveTo>
                  <a:cubicBezTo>
                    <a:pt x="95" y="1"/>
                    <a:pt x="1" y="64"/>
                    <a:pt x="1" y="190"/>
                  </a:cubicBezTo>
                  <a:lnTo>
                    <a:pt x="1" y="631"/>
                  </a:lnTo>
                  <a:cubicBezTo>
                    <a:pt x="1" y="757"/>
                    <a:pt x="127" y="820"/>
                    <a:pt x="221" y="820"/>
                  </a:cubicBezTo>
                  <a:lnTo>
                    <a:pt x="631" y="820"/>
                  </a:lnTo>
                  <a:cubicBezTo>
                    <a:pt x="757" y="820"/>
                    <a:pt x="851" y="757"/>
                    <a:pt x="851" y="631"/>
                  </a:cubicBezTo>
                  <a:lnTo>
                    <a:pt x="851" y="190"/>
                  </a:lnTo>
                  <a:cubicBezTo>
                    <a:pt x="851" y="64"/>
                    <a:pt x="757" y="1"/>
                    <a:pt x="631" y="1"/>
                  </a:cubicBezTo>
                  <a:close/>
                </a:path>
              </a:pathLst>
            </a:custGeom>
            <a:solidFill>
              <a:srgbClr val="A9AB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4868;p37">
              <a:extLst>
                <a:ext uri="{FF2B5EF4-FFF2-40B4-BE49-F238E27FC236}">
                  <a16:creationId xmlns:a16="http://schemas.microsoft.com/office/drawing/2014/main" id="{651624D1-C055-46F6-88F0-7E233A9B6512}"/>
                </a:ext>
              </a:extLst>
            </p:cNvPr>
            <p:cNvSpPr/>
            <p:nvPr/>
          </p:nvSpPr>
          <p:spPr>
            <a:xfrm>
              <a:off x="-58891975" y="2076550"/>
              <a:ext cx="21300" cy="20525"/>
            </a:xfrm>
            <a:custGeom>
              <a:avLst/>
              <a:gdLst/>
              <a:ahLst/>
              <a:cxnLst/>
              <a:rect l="l" t="t" r="r" b="b"/>
              <a:pathLst>
                <a:path w="852" h="821" extrusionOk="0">
                  <a:moveTo>
                    <a:pt x="190" y="1"/>
                  </a:moveTo>
                  <a:cubicBezTo>
                    <a:pt x="95" y="1"/>
                    <a:pt x="1" y="64"/>
                    <a:pt x="1" y="190"/>
                  </a:cubicBezTo>
                  <a:lnTo>
                    <a:pt x="1" y="631"/>
                  </a:lnTo>
                  <a:cubicBezTo>
                    <a:pt x="1" y="757"/>
                    <a:pt x="127" y="820"/>
                    <a:pt x="190" y="820"/>
                  </a:cubicBezTo>
                  <a:lnTo>
                    <a:pt x="631" y="820"/>
                  </a:lnTo>
                  <a:cubicBezTo>
                    <a:pt x="757" y="820"/>
                    <a:pt x="851" y="757"/>
                    <a:pt x="851" y="631"/>
                  </a:cubicBezTo>
                  <a:lnTo>
                    <a:pt x="851" y="190"/>
                  </a:lnTo>
                  <a:cubicBezTo>
                    <a:pt x="851" y="64"/>
                    <a:pt x="757" y="1"/>
                    <a:pt x="631" y="1"/>
                  </a:cubicBezTo>
                  <a:close/>
                </a:path>
              </a:pathLst>
            </a:custGeom>
            <a:solidFill>
              <a:srgbClr val="A9AB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4869;p37">
              <a:extLst>
                <a:ext uri="{FF2B5EF4-FFF2-40B4-BE49-F238E27FC236}">
                  <a16:creationId xmlns:a16="http://schemas.microsoft.com/office/drawing/2014/main" id="{8C9B6AC1-6B9D-4BA4-B0E9-867751A358C7}"/>
                </a:ext>
              </a:extLst>
            </p:cNvPr>
            <p:cNvSpPr/>
            <p:nvPr/>
          </p:nvSpPr>
          <p:spPr>
            <a:xfrm>
              <a:off x="-59100700" y="1911950"/>
              <a:ext cx="315875" cy="319000"/>
            </a:xfrm>
            <a:custGeom>
              <a:avLst/>
              <a:gdLst/>
              <a:ahLst/>
              <a:cxnLst/>
              <a:rect l="l" t="t" r="r" b="b"/>
              <a:pathLst>
                <a:path w="12635" h="12760" extrusionOk="0">
                  <a:moveTo>
                    <a:pt x="9169" y="788"/>
                  </a:moveTo>
                  <a:lnTo>
                    <a:pt x="9169" y="1607"/>
                  </a:lnTo>
                  <a:lnTo>
                    <a:pt x="3403" y="1607"/>
                  </a:lnTo>
                  <a:lnTo>
                    <a:pt x="3403" y="788"/>
                  </a:lnTo>
                  <a:close/>
                  <a:moveTo>
                    <a:pt x="1734" y="9074"/>
                  </a:moveTo>
                  <a:lnTo>
                    <a:pt x="1734" y="11815"/>
                  </a:lnTo>
                  <a:lnTo>
                    <a:pt x="788" y="11815"/>
                  </a:lnTo>
                  <a:lnTo>
                    <a:pt x="788" y="9074"/>
                  </a:lnTo>
                  <a:close/>
                  <a:moveTo>
                    <a:pt x="5861" y="9074"/>
                  </a:moveTo>
                  <a:lnTo>
                    <a:pt x="5861" y="11815"/>
                  </a:lnTo>
                  <a:lnTo>
                    <a:pt x="4223" y="11815"/>
                  </a:lnTo>
                  <a:lnTo>
                    <a:pt x="4223" y="9074"/>
                  </a:lnTo>
                  <a:close/>
                  <a:moveTo>
                    <a:pt x="8350" y="9074"/>
                  </a:moveTo>
                  <a:lnTo>
                    <a:pt x="8350" y="11815"/>
                  </a:lnTo>
                  <a:lnTo>
                    <a:pt x="6711" y="11815"/>
                  </a:lnTo>
                  <a:lnTo>
                    <a:pt x="6711" y="9074"/>
                  </a:lnTo>
                  <a:close/>
                  <a:moveTo>
                    <a:pt x="10051" y="2458"/>
                  </a:moveTo>
                  <a:lnTo>
                    <a:pt x="10051" y="11815"/>
                  </a:lnTo>
                  <a:lnTo>
                    <a:pt x="9169" y="11815"/>
                  </a:lnTo>
                  <a:lnTo>
                    <a:pt x="9169" y="8664"/>
                  </a:lnTo>
                  <a:cubicBezTo>
                    <a:pt x="9169" y="8444"/>
                    <a:pt x="8980" y="8223"/>
                    <a:pt x="8791" y="8223"/>
                  </a:cubicBezTo>
                  <a:lnTo>
                    <a:pt x="3813" y="8223"/>
                  </a:lnTo>
                  <a:cubicBezTo>
                    <a:pt x="3592" y="8223"/>
                    <a:pt x="3435" y="8444"/>
                    <a:pt x="3435" y="8664"/>
                  </a:cubicBezTo>
                  <a:lnTo>
                    <a:pt x="3435" y="11815"/>
                  </a:lnTo>
                  <a:lnTo>
                    <a:pt x="2616" y="11815"/>
                  </a:lnTo>
                  <a:lnTo>
                    <a:pt x="2616" y="2458"/>
                  </a:lnTo>
                  <a:close/>
                  <a:moveTo>
                    <a:pt x="11815" y="9074"/>
                  </a:moveTo>
                  <a:lnTo>
                    <a:pt x="11815" y="11815"/>
                  </a:lnTo>
                  <a:lnTo>
                    <a:pt x="10839" y="11815"/>
                  </a:lnTo>
                  <a:lnTo>
                    <a:pt x="10839" y="9074"/>
                  </a:lnTo>
                  <a:close/>
                  <a:moveTo>
                    <a:pt x="2994" y="0"/>
                  </a:moveTo>
                  <a:cubicBezTo>
                    <a:pt x="2773" y="0"/>
                    <a:pt x="2616" y="190"/>
                    <a:pt x="2616" y="410"/>
                  </a:cubicBezTo>
                  <a:lnTo>
                    <a:pt x="2616" y="1670"/>
                  </a:lnTo>
                  <a:lnTo>
                    <a:pt x="2206" y="1670"/>
                  </a:lnTo>
                  <a:cubicBezTo>
                    <a:pt x="1986" y="1670"/>
                    <a:pt x="1765" y="1859"/>
                    <a:pt x="1765" y="2080"/>
                  </a:cubicBezTo>
                  <a:lnTo>
                    <a:pt x="1765" y="8318"/>
                  </a:lnTo>
                  <a:lnTo>
                    <a:pt x="410" y="8318"/>
                  </a:lnTo>
                  <a:cubicBezTo>
                    <a:pt x="158" y="8318"/>
                    <a:pt x="1" y="8507"/>
                    <a:pt x="1" y="8727"/>
                  </a:cubicBezTo>
                  <a:lnTo>
                    <a:pt x="1" y="12319"/>
                  </a:lnTo>
                  <a:cubicBezTo>
                    <a:pt x="1" y="12571"/>
                    <a:pt x="190" y="12760"/>
                    <a:pt x="410" y="12760"/>
                  </a:cubicBezTo>
                  <a:lnTo>
                    <a:pt x="12256" y="12760"/>
                  </a:lnTo>
                  <a:cubicBezTo>
                    <a:pt x="12477" y="12760"/>
                    <a:pt x="12634" y="12571"/>
                    <a:pt x="12634" y="12319"/>
                  </a:cubicBezTo>
                  <a:lnTo>
                    <a:pt x="12634" y="8664"/>
                  </a:lnTo>
                  <a:cubicBezTo>
                    <a:pt x="12634" y="8444"/>
                    <a:pt x="12445" y="8223"/>
                    <a:pt x="12225" y="8223"/>
                  </a:cubicBezTo>
                  <a:lnTo>
                    <a:pt x="10839" y="8223"/>
                  </a:lnTo>
                  <a:lnTo>
                    <a:pt x="10839" y="2017"/>
                  </a:lnTo>
                  <a:cubicBezTo>
                    <a:pt x="10839" y="1765"/>
                    <a:pt x="10650" y="1576"/>
                    <a:pt x="10429" y="1576"/>
                  </a:cubicBezTo>
                  <a:lnTo>
                    <a:pt x="10019" y="1576"/>
                  </a:lnTo>
                  <a:lnTo>
                    <a:pt x="10019" y="410"/>
                  </a:lnTo>
                  <a:cubicBezTo>
                    <a:pt x="10019" y="158"/>
                    <a:pt x="9799" y="0"/>
                    <a:pt x="9610" y="0"/>
                  </a:cubicBezTo>
                  <a:close/>
                </a:path>
              </a:pathLst>
            </a:custGeom>
            <a:solidFill>
              <a:srgbClr val="A9AB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8" name="Ovale 267">
            <a:extLst>
              <a:ext uri="{FF2B5EF4-FFF2-40B4-BE49-F238E27FC236}">
                <a16:creationId xmlns:a16="http://schemas.microsoft.com/office/drawing/2014/main" id="{8655F786-A285-4068-A0E7-E92B9829A2D4}"/>
              </a:ext>
            </a:extLst>
          </p:cNvPr>
          <p:cNvSpPr/>
          <p:nvPr/>
        </p:nvSpPr>
        <p:spPr>
          <a:xfrm>
            <a:off x="2879615" y="5885248"/>
            <a:ext cx="82402" cy="82402"/>
          </a:xfrm>
          <a:prstGeom prst="ellipse">
            <a:avLst/>
          </a:prstGeom>
          <a:solidFill>
            <a:srgbClr val="8621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69" name="CasellaDiTesto 268">
            <a:extLst>
              <a:ext uri="{FF2B5EF4-FFF2-40B4-BE49-F238E27FC236}">
                <a16:creationId xmlns:a16="http://schemas.microsoft.com/office/drawing/2014/main" id="{F9E57F0E-AD54-477D-A699-7B2D45A4F2B4}"/>
              </a:ext>
            </a:extLst>
          </p:cNvPr>
          <p:cNvSpPr txBox="1"/>
          <p:nvPr/>
        </p:nvSpPr>
        <p:spPr>
          <a:xfrm>
            <a:off x="2927501" y="5826422"/>
            <a:ext cx="682473" cy="200055"/>
          </a:xfrm>
          <a:prstGeom prst="rect">
            <a:avLst/>
          </a:prstGeom>
          <a:noFill/>
        </p:spPr>
        <p:txBody>
          <a:bodyPr wrap="square" rtlCol="0">
            <a:spAutoFit/>
          </a:bodyPr>
          <a:lstStyle/>
          <a:p>
            <a:r>
              <a:rPr lang="it-IT" sz="700" dirty="0">
                <a:latin typeface="Montserrat Light" panose="00000400000000000000" pitchFamily="2" charset="0"/>
              </a:rPr>
              <a:t>2013 - 2014</a:t>
            </a:r>
          </a:p>
        </p:txBody>
      </p:sp>
      <p:sp>
        <p:nvSpPr>
          <p:cNvPr id="270" name="CasellaDiTesto 269">
            <a:extLst>
              <a:ext uri="{FF2B5EF4-FFF2-40B4-BE49-F238E27FC236}">
                <a16:creationId xmlns:a16="http://schemas.microsoft.com/office/drawing/2014/main" id="{608C202A-0C74-4898-BF89-D832B0AFB27A}"/>
              </a:ext>
            </a:extLst>
          </p:cNvPr>
          <p:cNvSpPr txBox="1"/>
          <p:nvPr/>
        </p:nvSpPr>
        <p:spPr>
          <a:xfrm>
            <a:off x="3593483" y="5811033"/>
            <a:ext cx="2027893" cy="230832"/>
          </a:xfrm>
          <a:prstGeom prst="rect">
            <a:avLst/>
          </a:prstGeom>
          <a:noFill/>
        </p:spPr>
        <p:txBody>
          <a:bodyPr wrap="square" rtlCol="0">
            <a:spAutoFit/>
          </a:bodyPr>
          <a:lstStyle/>
          <a:p>
            <a:r>
              <a:rPr lang="en-US" sz="900" dirty="0">
                <a:solidFill>
                  <a:srgbClr val="5A5A5A"/>
                </a:solidFill>
                <a:latin typeface="Montserrat SemiBold" panose="00000700000000000000" pitchFamily="2" charset="0"/>
              </a:rPr>
              <a:t>International Buyer Searcher</a:t>
            </a:r>
          </a:p>
        </p:txBody>
      </p:sp>
      <p:sp>
        <p:nvSpPr>
          <p:cNvPr id="271" name="CasellaDiTesto 270">
            <a:extLst>
              <a:ext uri="{FF2B5EF4-FFF2-40B4-BE49-F238E27FC236}">
                <a16:creationId xmlns:a16="http://schemas.microsoft.com/office/drawing/2014/main" id="{75109345-CB2A-4D38-B450-1031130953CB}"/>
              </a:ext>
            </a:extLst>
          </p:cNvPr>
          <p:cNvSpPr txBox="1"/>
          <p:nvPr/>
        </p:nvSpPr>
        <p:spPr>
          <a:xfrm>
            <a:off x="3605355" y="6072306"/>
            <a:ext cx="2975387" cy="1323439"/>
          </a:xfrm>
          <a:prstGeom prst="rect">
            <a:avLst/>
          </a:prstGeom>
          <a:noFill/>
        </p:spPr>
        <p:txBody>
          <a:bodyPr wrap="square" rtlCol="0">
            <a:spAutoFit/>
          </a:bodyPr>
          <a:lstStyle/>
          <a:p>
            <a:r>
              <a:rPr lang="it-IT" sz="800" dirty="0">
                <a:solidFill>
                  <a:srgbClr val="000000"/>
                </a:solidFill>
                <a:latin typeface="Montserrat" panose="00000500000000000000" pitchFamily="2" charset="0"/>
              </a:rPr>
              <a:t>▪ Attività di ricerca di acquirenti di prodotti italiani all'estero ( UK, Spagna, Shanghai ecc...)</a:t>
            </a:r>
          </a:p>
          <a:p>
            <a:r>
              <a:rPr lang="it-IT" sz="800" dirty="0">
                <a:solidFill>
                  <a:srgbClr val="000000"/>
                </a:solidFill>
                <a:latin typeface="Montserrat" panose="00000500000000000000" pitchFamily="2" charset="0"/>
              </a:rPr>
              <a:t>▪ Attività Commerciale </a:t>
            </a:r>
            <a:r>
              <a:rPr lang="it-IT" sz="800" dirty="0" err="1">
                <a:solidFill>
                  <a:srgbClr val="000000"/>
                </a:solidFill>
                <a:latin typeface="Montserrat" panose="00000500000000000000" pitchFamily="2" charset="0"/>
              </a:rPr>
              <a:t>InSale</a:t>
            </a:r>
            <a:r>
              <a:rPr lang="it-IT" sz="800" dirty="0">
                <a:solidFill>
                  <a:srgbClr val="000000"/>
                </a:solidFill>
                <a:latin typeface="Montserrat" panose="00000500000000000000" pitchFamily="2" charset="0"/>
              </a:rPr>
              <a:t>: realizzazione offerte commerciali</a:t>
            </a:r>
          </a:p>
          <a:p>
            <a:r>
              <a:rPr lang="it-IT" sz="800" dirty="0">
                <a:solidFill>
                  <a:srgbClr val="000000"/>
                </a:solidFill>
                <a:latin typeface="Montserrat" panose="00000500000000000000" pitchFamily="2" charset="0"/>
              </a:rPr>
              <a:t>▪ Analisi di mercato e delle concorrenza</a:t>
            </a:r>
          </a:p>
          <a:p>
            <a:r>
              <a:rPr lang="it-IT" sz="800" dirty="0">
                <a:solidFill>
                  <a:srgbClr val="000000"/>
                </a:solidFill>
                <a:latin typeface="Montserrat" panose="00000500000000000000" pitchFamily="2" charset="0"/>
              </a:rPr>
              <a:t>▪ Realizzazione materiale comunicativo con strumenti grafici</a:t>
            </a:r>
          </a:p>
          <a:p>
            <a:r>
              <a:rPr lang="it-IT" sz="800" dirty="0">
                <a:solidFill>
                  <a:srgbClr val="000000"/>
                </a:solidFill>
                <a:latin typeface="Montserrat" panose="00000500000000000000" pitchFamily="2" charset="0"/>
              </a:rPr>
              <a:t>▪ Gestione team Madrelingua per interfacciamento con clienti esteri ( 4/6 risorse )</a:t>
            </a:r>
          </a:p>
          <a:p>
            <a:r>
              <a:rPr lang="it-IT" sz="800" dirty="0">
                <a:solidFill>
                  <a:srgbClr val="000000"/>
                </a:solidFill>
                <a:latin typeface="Montserrat" panose="00000500000000000000" pitchFamily="2" charset="0"/>
              </a:rPr>
              <a:t>▪ Attività di formazione nuove risorse</a:t>
            </a:r>
          </a:p>
        </p:txBody>
      </p:sp>
      <p:sp>
        <p:nvSpPr>
          <p:cNvPr id="272" name="Google Shape;4016;p36">
            <a:extLst>
              <a:ext uri="{FF2B5EF4-FFF2-40B4-BE49-F238E27FC236}">
                <a16:creationId xmlns:a16="http://schemas.microsoft.com/office/drawing/2014/main" id="{6A770F44-DA4B-4949-A4E5-64E811C608B6}"/>
              </a:ext>
            </a:extLst>
          </p:cNvPr>
          <p:cNvSpPr/>
          <p:nvPr/>
        </p:nvSpPr>
        <p:spPr>
          <a:xfrm>
            <a:off x="2999460" y="6445828"/>
            <a:ext cx="74364" cy="103066"/>
          </a:xfrm>
          <a:custGeom>
            <a:avLst/>
            <a:gdLst/>
            <a:ahLst/>
            <a:cxnLst/>
            <a:rect l="l" t="t" r="r" b="b"/>
            <a:pathLst>
              <a:path w="12426" h="17222" extrusionOk="0">
                <a:moveTo>
                  <a:pt x="6213" y="3388"/>
                </a:moveTo>
                <a:cubicBezTo>
                  <a:pt x="7354" y="3388"/>
                  <a:pt x="8384" y="4074"/>
                  <a:pt x="8821" y="5131"/>
                </a:cubicBezTo>
                <a:cubicBezTo>
                  <a:pt x="9257" y="6185"/>
                  <a:pt x="9016" y="7399"/>
                  <a:pt x="8206" y="8206"/>
                </a:cubicBezTo>
                <a:cubicBezTo>
                  <a:pt x="7666" y="8748"/>
                  <a:pt x="6945" y="9035"/>
                  <a:pt x="6210" y="9035"/>
                </a:cubicBezTo>
                <a:cubicBezTo>
                  <a:pt x="5847" y="9035"/>
                  <a:pt x="5481" y="8965"/>
                  <a:pt x="5132" y="8820"/>
                </a:cubicBezTo>
                <a:cubicBezTo>
                  <a:pt x="4075" y="8383"/>
                  <a:pt x="3388" y="7354"/>
                  <a:pt x="3388" y="6212"/>
                </a:cubicBezTo>
                <a:cubicBezTo>
                  <a:pt x="3391" y="4652"/>
                  <a:pt x="4653" y="3391"/>
                  <a:pt x="6213" y="3388"/>
                </a:cubicBezTo>
                <a:close/>
                <a:moveTo>
                  <a:pt x="6213" y="0"/>
                </a:moveTo>
                <a:cubicBezTo>
                  <a:pt x="2825" y="0"/>
                  <a:pt x="1" y="2728"/>
                  <a:pt x="1" y="6212"/>
                </a:cubicBezTo>
                <a:cubicBezTo>
                  <a:pt x="1" y="7537"/>
                  <a:pt x="398" y="8718"/>
                  <a:pt x="1163" y="9826"/>
                </a:cubicBezTo>
                <a:lnTo>
                  <a:pt x="5737" y="16959"/>
                </a:lnTo>
                <a:cubicBezTo>
                  <a:pt x="5847" y="17134"/>
                  <a:pt x="6029" y="17221"/>
                  <a:pt x="6211" y="17221"/>
                </a:cubicBezTo>
                <a:cubicBezTo>
                  <a:pt x="6394" y="17221"/>
                  <a:pt x="6576" y="17134"/>
                  <a:pt x="6686" y="16959"/>
                </a:cubicBezTo>
                <a:lnTo>
                  <a:pt x="11278" y="9802"/>
                </a:lnTo>
                <a:cubicBezTo>
                  <a:pt x="12025" y="8751"/>
                  <a:pt x="12425" y="7498"/>
                  <a:pt x="12422" y="6212"/>
                </a:cubicBezTo>
                <a:cubicBezTo>
                  <a:pt x="12422" y="2786"/>
                  <a:pt x="9637" y="0"/>
                  <a:pt x="6213" y="0"/>
                </a:cubicBezTo>
                <a:close/>
              </a:path>
            </a:pathLst>
          </a:custGeom>
          <a:solidFill>
            <a:srgbClr val="A9AB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solidFill>
                <a:srgbClr val="435D74"/>
              </a:solidFill>
            </a:endParaRPr>
          </a:p>
        </p:txBody>
      </p:sp>
      <p:sp>
        <p:nvSpPr>
          <p:cNvPr id="273" name="CasellaDiTesto 272">
            <a:extLst>
              <a:ext uri="{FF2B5EF4-FFF2-40B4-BE49-F238E27FC236}">
                <a16:creationId xmlns:a16="http://schemas.microsoft.com/office/drawing/2014/main" id="{2CBC9662-4B57-43B1-B117-4D286192BC5A}"/>
              </a:ext>
            </a:extLst>
          </p:cNvPr>
          <p:cNvSpPr txBox="1"/>
          <p:nvPr/>
        </p:nvSpPr>
        <p:spPr>
          <a:xfrm>
            <a:off x="3070859" y="6397334"/>
            <a:ext cx="480995" cy="200055"/>
          </a:xfrm>
          <a:prstGeom prst="rect">
            <a:avLst/>
          </a:prstGeom>
          <a:noFill/>
        </p:spPr>
        <p:txBody>
          <a:bodyPr wrap="square" rtlCol="0">
            <a:spAutoFit/>
          </a:bodyPr>
          <a:lstStyle/>
          <a:p>
            <a:r>
              <a:rPr lang="it-IT" sz="700" dirty="0">
                <a:solidFill>
                  <a:srgbClr val="A9ABAA"/>
                </a:solidFill>
                <a:latin typeface="Montserrat Light" panose="00000400000000000000" pitchFamily="2" charset="0"/>
              </a:rPr>
              <a:t>Bari</a:t>
            </a:r>
          </a:p>
        </p:txBody>
      </p:sp>
      <p:sp>
        <p:nvSpPr>
          <p:cNvPr id="274" name="CasellaDiTesto 273">
            <a:extLst>
              <a:ext uri="{FF2B5EF4-FFF2-40B4-BE49-F238E27FC236}">
                <a16:creationId xmlns:a16="http://schemas.microsoft.com/office/drawing/2014/main" id="{EFEEB4A8-941F-4741-A435-988F05C36A10}"/>
              </a:ext>
            </a:extLst>
          </p:cNvPr>
          <p:cNvSpPr txBox="1"/>
          <p:nvPr/>
        </p:nvSpPr>
        <p:spPr>
          <a:xfrm>
            <a:off x="3057230" y="6082064"/>
            <a:ext cx="665842" cy="307777"/>
          </a:xfrm>
          <a:prstGeom prst="rect">
            <a:avLst/>
          </a:prstGeom>
          <a:noFill/>
        </p:spPr>
        <p:txBody>
          <a:bodyPr wrap="square" rtlCol="0">
            <a:spAutoFit/>
          </a:bodyPr>
          <a:lstStyle/>
          <a:p>
            <a:r>
              <a:rPr lang="it-IT" sz="700" dirty="0">
                <a:solidFill>
                  <a:srgbClr val="A9ABAA"/>
                </a:solidFill>
                <a:latin typeface="Montserrat Light" panose="00000400000000000000" pitchFamily="2" charset="0"/>
              </a:rPr>
              <a:t>Planet consulting</a:t>
            </a:r>
          </a:p>
        </p:txBody>
      </p:sp>
      <p:grpSp>
        <p:nvGrpSpPr>
          <p:cNvPr id="275" name="Google Shape;4859;p37">
            <a:extLst>
              <a:ext uri="{FF2B5EF4-FFF2-40B4-BE49-F238E27FC236}">
                <a16:creationId xmlns:a16="http://schemas.microsoft.com/office/drawing/2014/main" id="{0C1DB62C-D72F-4935-9871-3FCE90397A21}"/>
              </a:ext>
            </a:extLst>
          </p:cNvPr>
          <p:cNvGrpSpPr/>
          <p:nvPr/>
        </p:nvGrpSpPr>
        <p:grpSpPr>
          <a:xfrm>
            <a:off x="2977902" y="6162294"/>
            <a:ext cx="125683" cy="126926"/>
            <a:chOff x="-59100700" y="1911950"/>
            <a:chExt cx="315875" cy="319000"/>
          </a:xfrm>
        </p:grpSpPr>
        <p:sp>
          <p:nvSpPr>
            <p:cNvPr id="276" name="Google Shape;4860;p37">
              <a:extLst>
                <a:ext uri="{FF2B5EF4-FFF2-40B4-BE49-F238E27FC236}">
                  <a16:creationId xmlns:a16="http://schemas.microsoft.com/office/drawing/2014/main" id="{4872315D-4E53-428E-BC11-0FA8631F08E3}"/>
                </a:ext>
              </a:extLst>
            </p:cNvPr>
            <p:cNvSpPr/>
            <p:nvPr/>
          </p:nvSpPr>
          <p:spPr>
            <a:xfrm>
              <a:off x="-59015625" y="1993850"/>
              <a:ext cx="20500" cy="20525"/>
            </a:xfrm>
            <a:custGeom>
              <a:avLst/>
              <a:gdLst/>
              <a:ahLst/>
              <a:cxnLst/>
              <a:rect l="l" t="t" r="r" b="b"/>
              <a:pathLst>
                <a:path w="820" h="821" extrusionOk="0">
                  <a:moveTo>
                    <a:pt x="189" y="1"/>
                  </a:moveTo>
                  <a:cubicBezTo>
                    <a:pt x="63" y="1"/>
                    <a:pt x="0" y="64"/>
                    <a:pt x="0" y="190"/>
                  </a:cubicBezTo>
                  <a:lnTo>
                    <a:pt x="0" y="631"/>
                  </a:lnTo>
                  <a:cubicBezTo>
                    <a:pt x="0" y="757"/>
                    <a:pt x="95" y="820"/>
                    <a:pt x="189" y="820"/>
                  </a:cubicBezTo>
                  <a:lnTo>
                    <a:pt x="630" y="820"/>
                  </a:lnTo>
                  <a:cubicBezTo>
                    <a:pt x="725" y="820"/>
                    <a:pt x="820" y="757"/>
                    <a:pt x="820" y="631"/>
                  </a:cubicBezTo>
                  <a:lnTo>
                    <a:pt x="820" y="190"/>
                  </a:lnTo>
                  <a:cubicBezTo>
                    <a:pt x="820" y="64"/>
                    <a:pt x="725" y="1"/>
                    <a:pt x="630" y="1"/>
                  </a:cubicBezTo>
                  <a:close/>
                </a:path>
              </a:pathLst>
            </a:custGeom>
            <a:solidFill>
              <a:srgbClr val="A9AB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4861;p37">
              <a:extLst>
                <a:ext uri="{FF2B5EF4-FFF2-40B4-BE49-F238E27FC236}">
                  <a16:creationId xmlns:a16="http://schemas.microsoft.com/office/drawing/2014/main" id="{E9B4060A-7E9E-4A7F-98FD-7E89224EDF27}"/>
                </a:ext>
              </a:extLst>
            </p:cNvPr>
            <p:cNvSpPr/>
            <p:nvPr/>
          </p:nvSpPr>
          <p:spPr>
            <a:xfrm>
              <a:off x="-58954200" y="1993850"/>
              <a:ext cx="21300" cy="20525"/>
            </a:xfrm>
            <a:custGeom>
              <a:avLst/>
              <a:gdLst/>
              <a:ahLst/>
              <a:cxnLst/>
              <a:rect l="l" t="t" r="r" b="b"/>
              <a:pathLst>
                <a:path w="852" h="821" extrusionOk="0">
                  <a:moveTo>
                    <a:pt x="221" y="1"/>
                  </a:moveTo>
                  <a:cubicBezTo>
                    <a:pt x="95" y="1"/>
                    <a:pt x="1" y="64"/>
                    <a:pt x="1" y="190"/>
                  </a:cubicBezTo>
                  <a:lnTo>
                    <a:pt x="1" y="631"/>
                  </a:lnTo>
                  <a:cubicBezTo>
                    <a:pt x="1" y="757"/>
                    <a:pt x="127" y="820"/>
                    <a:pt x="221" y="820"/>
                  </a:cubicBezTo>
                  <a:lnTo>
                    <a:pt x="631" y="820"/>
                  </a:lnTo>
                  <a:cubicBezTo>
                    <a:pt x="757" y="820"/>
                    <a:pt x="851" y="757"/>
                    <a:pt x="851" y="631"/>
                  </a:cubicBezTo>
                  <a:lnTo>
                    <a:pt x="851" y="190"/>
                  </a:lnTo>
                  <a:cubicBezTo>
                    <a:pt x="851" y="64"/>
                    <a:pt x="757" y="1"/>
                    <a:pt x="631" y="1"/>
                  </a:cubicBezTo>
                  <a:close/>
                </a:path>
              </a:pathLst>
            </a:custGeom>
            <a:solidFill>
              <a:srgbClr val="A9AB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4862;p37">
              <a:extLst>
                <a:ext uri="{FF2B5EF4-FFF2-40B4-BE49-F238E27FC236}">
                  <a16:creationId xmlns:a16="http://schemas.microsoft.com/office/drawing/2014/main" id="{AF4F13F0-39E4-4AB1-B669-30630486B0D9}"/>
                </a:ext>
              </a:extLst>
            </p:cNvPr>
            <p:cNvSpPr/>
            <p:nvPr/>
          </p:nvSpPr>
          <p:spPr>
            <a:xfrm>
              <a:off x="-58891975" y="1993850"/>
              <a:ext cx="21300" cy="20525"/>
            </a:xfrm>
            <a:custGeom>
              <a:avLst/>
              <a:gdLst/>
              <a:ahLst/>
              <a:cxnLst/>
              <a:rect l="l" t="t" r="r" b="b"/>
              <a:pathLst>
                <a:path w="852" h="821" extrusionOk="0">
                  <a:moveTo>
                    <a:pt x="190" y="1"/>
                  </a:moveTo>
                  <a:cubicBezTo>
                    <a:pt x="95" y="1"/>
                    <a:pt x="1" y="64"/>
                    <a:pt x="1" y="190"/>
                  </a:cubicBezTo>
                  <a:lnTo>
                    <a:pt x="1" y="631"/>
                  </a:lnTo>
                  <a:cubicBezTo>
                    <a:pt x="1" y="757"/>
                    <a:pt x="127" y="820"/>
                    <a:pt x="190" y="820"/>
                  </a:cubicBezTo>
                  <a:lnTo>
                    <a:pt x="631" y="820"/>
                  </a:lnTo>
                  <a:cubicBezTo>
                    <a:pt x="757" y="820"/>
                    <a:pt x="851" y="757"/>
                    <a:pt x="851" y="631"/>
                  </a:cubicBezTo>
                  <a:lnTo>
                    <a:pt x="851" y="190"/>
                  </a:lnTo>
                  <a:cubicBezTo>
                    <a:pt x="851" y="64"/>
                    <a:pt x="757" y="1"/>
                    <a:pt x="631" y="1"/>
                  </a:cubicBezTo>
                  <a:close/>
                </a:path>
              </a:pathLst>
            </a:custGeom>
            <a:solidFill>
              <a:srgbClr val="A9AB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4863;p37">
              <a:extLst>
                <a:ext uri="{FF2B5EF4-FFF2-40B4-BE49-F238E27FC236}">
                  <a16:creationId xmlns:a16="http://schemas.microsoft.com/office/drawing/2014/main" id="{86DC8B75-5FB9-43ED-B2E9-992D5F520A53}"/>
                </a:ext>
              </a:extLst>
            </p:cNvPr>
            <p:cNvSpPr/>
            <p:nvPr/>
          </p:nvSpPr>
          <p:spPr>
            <a:xfrm>
              <a:off x="-59015625" y="2034825"/>
              <a:ext cx="20500" cy="21275"/>
            </a:xfrm>
            <a:custGeom>
              <a:avLst/>
              <a:gdLst/>
              <a:ahLst/>
              <a:cxnLst/>
              <a:rect l="l" t="t" r="r" b="b"/>
              <a:pathLst>
                <a:path w="820" h="851" extrusionOk="0">
                  <a:moveTo>
                    <a:pt x="189" y="0"/>
                  </a:moveTo>
                  <a:cubicBezTo>
                    <a:pt x="63" y="0"/>
                    <a:pt x="0" y="95"/>
                    <a:pt x="0" y="221"/>
                  </a:cubicBezTo>
                  <a:lnTo>
                    <a:pt x="0" y="630"/>
                  </a:lnTo>
                  <a:cubicBezTo>
                    <a:pt x="0" y="756"/>
                    <a:pt x="95" y="851"/>
                    <a:pt x="189" y="851"/>
                  </a:cubicBezTo>
                  <a:lnTo>
                    <a:pt x="630" y="851"/>
                  </a:lnTo>
                  <a:cubicBezTo>
                    <a:pt x="725" y="851"/>
                    <a:pt x="820" y="756"/>
                    <a:pt x="820" y="630"/>
                  </a:cubicBezTo>
                  <a:lnTo>
                    <a:pt x="820" y="221"/>
                  </a:lnTo>
                  <a:cubicBezTo>
                    <a:pt x="820" y="95"/>
                    <a:pt x="725" y="0"/>
                    <a:pt x="630" y="0"/>
                  </a:cubicBezTo>
                  <a:close/>
                </a:path>
              </a:pathLst>
            </a:custGeom>
            <a:solidFill>
              <a:srgbClr val="A9AB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4864;p37">
              <a:extLst>
                <a:ext uri="{FF2B5EF4-FFF2-40B4-BE49-F238E27FC236}">
                  <a16:creationId xmlns:a16="http://schemas.microsoft.com/office/drawing/2014/main" id="{876C17F3-0C5B-4EF1-85CE-7F37BFF06535}"/>
                </a:ext>
              </a:extLst>
            </p:cNvPr>
            <p:cNvSpPr/>
            <p:nvPr/>
          </p:nvSpPr>
          <p:spPr>
            <a:xfrm>
              <a:off x="-58954200" y="2034825"/>
              <a:ext cx="21300" cy="21275"/>
            </a:xfrm>
            <a:custGeom>
              <a:avLst/>
              <a:gdLst/>
              <a:ahLst/>
              <a:cxnLst/>
              <a:rect l="l" t="t" r="r" b="b"/>
              <a:pathLst>
                <a:path w="852" h="851" extrusionOk="0">
                  <a:moveTo>
                    <a:pt x="221" y="0"/>
                  </a:moveTo>
                  <a:cubicBezTo>
                    <a:pt x="95" y="0"/>
                    <a:pt x="1" y="95"/>
                    <a:pt x="1" y="221"/>
                  </a:cubicBezTo>
                  <a:lnTo>
                    <a:pt x="1" y="630"/>
                  </a:lnTo>
                  <a:cubicBezTo>
                    <a:pt x="1" y="756"/>
                    <a:pt x="127" y="851"/>
                    <a:pt x="221" y="851"/>
                  </a:cubicBezTo>
                  <a:lnTo>
                    <a:pt x="631" y="851"/>
                  </a:lnTo>
                  <a:cubicBezTo>
                    <a:pt x="757" y="851"/>
                    <a:pt x="851" y="756"/>
                    <a:pt x="851" y="630"/>
                  </a:cubicBezTo>
                  <a:lnTo>
                    <a:pt x="851" y="221"/>
                  </a:lnTo>
                  <a:cubicBezTo>
                    <a:pt x="851" y="95"/>
                    <a:pt x="757" y="0"/>
                    <a:pt x="631" y="0"/>
                  </a:cubicBezTo>
                  <a:close/>
                </a:path>
              </a:pathLst>
            </a:custGeom>
            <a:solidFill>
              <a:srgbClr val="A9AB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4865;p37">
              <a:extLst>
                <a:ext uri="{FF2B5EF4-FFF2-40B4-BE49-F238E27FC236}">
                  <a16:creationId xmlns:a16="http://schemas.microsoft.com/office/drawing/2014/main" id="{4BFA6AFB-4CDB-440F-BF8A-F09A47EFA797}"/>
                </a:ext>
              </a:extLst>
            </p:cNvPr>
            <p:cNvSpPr/>
            <p:nvPr/>
          </p:nvSpPr>
          <p:spPr>
            <a:xfrm>
              <a:off x="-58891975" y="2034825"/>
              <a:ext cx="21300" cy="21275"/>
            </a:xfrm>
            <a:custGeom>
              <a:avLst/>
              <a:gdLst/>
              <a:ahLst/>
              <a:cxnLst/>
              <a:rect l="l" t="t" r="r" b="b"/>
              <a:pathLst>
                <a:path w="852" h="851" extrusionOk="0">
                  <a:moveTo>
                    <a:pt x="190" y="0"/>
                  </a:moveTo>
                  <a:cubicBezTo>
                    <a:pt x="95" y="0"/>
                    <a:pt x="1" y="95"/>
                    <a:pt x="1" y="221"/>
                  </a:cubicBezTo>
                  <a:lnTo>
                    <a:pt x="1" y="630"/>
                  </a:lnTo>
                  <a:cubicBezTo>
                    <a:pt x="1" y="756"/>
                    <a:pt x="127" y="851"/>
                    <a:pt x="190" y="851"/>
                  </a:cubicBezTo>
                  <a:lnTo>
                    <a:pt x="631" y="851"/>
                  </a:lnTo>
                  <a:cubicBezTo>
                    <a:pt x="757" y="851"/>
                    <a:pt x="851" y="756"/>
                    <a:pt x="851" y="630"/>
                  </a:cubicBezTo>
                  <a:lnTo>
                    <a:pt x="851" y="221"/>
                  </a:lnTo>
                  <a:cubicBezTo>
                    <a:pt x="851" y="95"/>
                    <a:pt x="757" y="0"/>
                    <a:pt x="631" y="0"/>
                  </a:cubicBezTo>
                  <a:close/>
                </a:path>
              </a:pathLst>
            </a:custGeom>
            <a:solidFill>
              <a:srgbClr val="A9AB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4866;p37">
              <a:extLst>
                <a:ext uri="{FF2B5EF4-FFF2-40B4-BE49-F238E27FC236}">
                  <a16:creationId xmlns:a16="http://schemas.microsoft.com/office/drawing/2014/main" id="{FAD2E837-6359-41EA-99AE-2B0DF95533D7}"/>
                </a:ext>
              </a:extLst>
            </p:cNvPr>
            <p:cNvSpPr/>
            <p:nvPr/>
          </p:nvSpPr>
          <p:spPr>
            <a:xfrm>
              <a:off x="-59015625" y="2076550"/>
              <a:ext cx="20500" cy="20525"/>
            </a:xfrm>
            <a:custGeom>
              <a:avLst/>
              <a:gdLst/>
              <a:ahLst/>
              <a:cxnLst/>
              <a:rect l="l" t="t" r="r" b="b"/>
              <a:pathLst>
                <a:path w="820" h="821" extrusionOk="0">
                  <a:moveTo>
                    <a:pt x="189" y="1"/>
                  </a:moveTo>
                  <a:cubicBezTo>
                    <a:pt x="63" y="1"/>
                    <a:pt x="0" y="64"/>
                    <a:pt x="0" y="190"/>
                  </a:cubicBezTo>
                  <a:lnTo>
                    <a:pt x="0" y="631"/>
                  </a:lnTo>
                  <a:cubicBezTo>
                    <a:pt x="0" y="757"/>
                    <a:pt x="95" y="820"/>
                    <a:pt x="189" y="820"/>
                  </a:cubicBezTo>
                  <a:lnTo>
                    <a:pt x="630" y="820"/>
                  </a:lnTo>
                  <a:cubicBezTo>
                    <a:pt x="725" y="820"/>
                    <a:pt x="820" y="757"/>
                    <a:pt x="820" y="631"/>
                  </a:cubicBezTo>
                  <a:lnTo>
                    <a:pt x="820" y="190"/>
                  </a:lnTo>
                  <a:cubicBezTo>
                    <a:pt x="820" y="64"/>
                    <a:pt x="725" y="1"/>
                    <a:pt x="630" y="1"/>
                  </a:cubicBezTo>
                  <a:close/>
                </a:path>
              </a:pathLst>
            </a:custGeom>
            <a:solidFill>
              <a:srgbClr val="A9AB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4867;p37">
              <a:extLst>
                <a:ext uri="{FF2B5EF4-FFF2-40B4-BE49-F238E27FC236}">
                  <a16:creationId xmlns:a16="http://schemas.microsoft.com/office/drawing/2014/main" id="{CF181401-E27B-4DE9-8222-3CB13B8A15BE}"/>
                </a:ext>
              </a:extLst>
            </p:cNvPr>
            <p:cNvSpPr/>
            <p:nvPr/>
          </p:nvSpPr>
          <p:spPr>
            <a:xfrm>
              <a:off x="-58954200" y="2076550"/>
              <a:ext cx="21300" cy="20525"/>
            </a:xfrm>
            <a:custGeom>
              <a:avLst/>
              <a:gdLst/>
              <a:ahLst/>
              <a:cxnLst/>
              <a:rect l="l" t="t" r="r" b="b"/>
              <a:pathLst>
                <a:path w="852" h="821" extrusionOk="0">
                  <a:moveTo>
                    <a:pt x="221" y="1"/>
                  </a:moveTo>
                  <a:cubicBezTo>
                    <a:pt x="95" y="1"/>
                    <a:pt x="1" y="64"/>
                    <a:pt x="1" y="190"/>
                  </a:cubicBezTo>
                  <a:lnTo>
                    <a:pt x="1" y="631"/>
                  </a:lnTo>
                  <a:cubicBezTo>
                    <a:pt x="1" y="757"/>
                    <a:pt x="127" y="820"/>
                    <a:pt x="221" y="820"/>
                  </a:cubicBezTo>
                  <a:lnTo>
                    <a:pt x="631" y="820"/>
                  </a:lnTo>
                  <a:cubicBezTo>
                    <a:pt x="757" y="820"/>
                    <a:pt x="851" y="757"/>
                    <a:pt x="851" y="631"/>
                  </a:cubicBezTo>
                  <a:lnTo>
                    <a:pt x="851" y="190"/>
                  </a:lnTo>
                  <a:cubicBezTo>
                    <a:pt x="851" y="64"/>
                    <a:pt x="757" y="1"/>
                    <a:pt x="631" y="1"/>
                  </a:cubicBezTo>
                  <a:close/>
                </a:path>
              </a:pathLst>
            </a:custGeom>
            <a:solidFill>
              <a:srgbClr val="A9AB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4868;p37">
              <a:extLst>
                <a:ext uri="{FF2B5EF4-FFF2-40B4-BE49-F238E27FC236}">
                  <a16:creationId xmlns:a16="http://schemas.microsoft.com/office/drawing/2014/main" id="{CCC75376-6B00-4E4F-8A43-641C74AFEA45}"/>
                </a:ext>
              </a:extLst>
            </p:cNvPr>
            <p:cNvSpPr/>
            <p:nvPr/>
          </p:nvSpPr>
          <p:spPr>
            <a:xfrm>
              <a:off x="-58891975" y="2076550"/>
              <a:ext cx="21300" cy="20525"/>
            </a:xfrm>
            <a:custGeom>
              <a:avLst/>
              <a:gdLst/>
              <a:ahLst/>
              <a:cxnLst/>
              <a:rect l="l" t="t" r="r" b="b"/>
              <a:pathLst>
                <a:path w="852" h="821" extrusionOk="0">
                  <a:moveTo>
                    <a:pt x="190" y="1"/>
                  </a:moveTo>
                  <a:cubicBezTo>
                    <a:pt x="95" y="1"/>
                    <a:pt x="1" y="64"/>
                    <a:pt x="1" y="190"/>
                  </a:cubicBezTo>
                  <a:lnTo>
                    <a:pt x="1" y="631"/>
                  </a:lnTo>
                  <a:cubicBezTo>
                    <a:pt x="1" y="757"/>
                    <a:pt x="127" y="820"/>
                    <a:pt x="190" y="820"/>
                  </a:cubicBezTo>
                  <a:lnTo>
                    <a:pt x="631" y="820"/>
                  </a:lnTo>
                  <a:cubicBezTo>
                    <a:pt x="757" y="820"/>
                    <a:pt x="851" y="757"/>
                    <a:pt x="851" y="631"/>
                  </a:cubicBezTo>
                  <a:lnTo>
                    <a:pt x="851" y="190"/>
                  </a:lnTo>
                  <a:cubicBezTo>
                    <a:pt x="851" y="64"/>
                    <a:pt x="757" y="1"/>
                    <a:pt x="631" y="1"/>
                  </a:cubicBezTo>
                  <a:close/>
                </a:path>
              </a:pathLst>
            </a:custGeom>
            <a:solidFill>
              <a:srgbClr val="A9AB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4869;p37">
              <a:extLst>
                <a:ext uri="{FF2B5EF4-FFF2-40B4-BE49-F238E27FC236}">
                  <a16:creationId xmlns:a16="http://schemas.microsoft.com/office/drawing/2014/main" id="{1FC394AB-26CE-4C28-83A4-71CFA65DE09C}"/>
                </a:ext>
              </a:extLst>
            </p:cNvPr>
            <p:cNvSpPr/>
            <p:nvPr/>
          </p:nvSpPr>
          <p:spPr>
            <a:xfrm>
              <a:off x="-59100700" y="1911950"/>
              <a:ext cx="315875" cy="319000"/>
            </a:xfrm>
            <a:custGeom>
              <a:avLst/>
              <a:gdLst/>
              <a:ahLst/>
              <a:cxnLst/>
              <a:rect l="l" t="t" r="r" b="b"/>
              <a:pathLst>
                <a:path w="12635" h="12760" extrusionOk="0">
                  <a:moveTo>
                    <a:pt x="9169" y="788"/>
                  </a:moveTo>
                  <a:lnTo>
                    <a:pt x="9169" y="1607"/>
                  </a:lnTo>
                  <a:lnTo>
                    <a:pt x="3403" y="1607"/>
                  </a:lnTo>
                  <a:lnTo>
                    <a:pt x="3403" y="788"/>
                  </a:lnTo>
                  <a:close/>
                  <a:moveTo>
                    <a:pt x="1734" y="9074"/>
                  </a:moveTo>
                  <a:lnTo>
                    <a:pt x="1734" y="11815"/>
                  </a:lnTo>
                  <a:lnTo>
                    <a:pt x="788" y="11815"/>
                  </a:lnTo>
                  <a:lnTo>
                    <a:pt x="788" y="9074"/>
                  </a:lnTo>
                  <a:close/>
                  <a:moveTo>
                    <a:pt x="5861" y="9074"/>
                  </a:moveTo>
                  <a:lnTo>
                    <a:pt x="5861" y="11815"/>
                  </a:lnTo>
                  <a:lnTo>
                    <a:pt x="4223" y="11815"/>
                  </a:lnTo>
                  <a:lnTo>
                    <a:pt x="4223" y="9074"/>
                  </a:lnTo>
                  <a:close/>
                  <a:moveTo>
                    <a:pt x="8350" y="9074"/>
                  </a:moveTo>
                  <a:lnTo>
                    <a:pt x="8350" y="11815"/>
                  </a:lnTo>
                  <a:lnTo>
                    <a:pt x="6711" y="11815"/>
                  </a:lnTo>
                  <a:lnTo>
                    <a:pt x="6711" y="9074"/>
                  </a:lnTo>
                  <a:close/>
                  <a:moveTo>
                    <a:pt x="10051" y="2458"/>
                  </a:moveTo>
                  <a:lnTo>
                    <a:pt x="10051" y="11815"/>
                  </a:lnTo>
                  <a:lnTo>
                    <a:pt x="9169" y="11815"/>
                  </a:lnTo>
                  <a:lnTo>
                    <a:pt x="9169" y="8664"/>
                  </a:lnTo>
                  <a:cubicBezTo>
                    <a:pt x="9169" y="8444"/>
                    <a:pt x="8980" y="8223"/>
                    <a:pt x="8791" y="8223"/>
                  </a:cubicBezTo>
                  <a:lnTo>
                    <a:pt x="3813" y="8223"/>
                  </a:lnTo>
                  <a:cubicBezTo>
                    <a:pt x="3592" y="8223"/>
                    <a:pt x="3435" y="8444"/>
                    <a:pt x="3435" y="8664"/>
                  </a:cubicBezTo>
                  <a:lnTo>
                    <a:pt x="3435" y="11815"/>
                  </a:lnTo>
                  <a:lnTo>
                    <a:pt x="2616" y="11815"/>
                  </a:lnTo>
                  <a:lnTo>
                    <a:pt x="2616" y="2458"/>
                  </a:lnTo>
                  <a:close/>
                  <a:moveTo>
                    <a:pt x="11815" y="9074"/>
                  </a:moveTo>
                  <a:lnTo>
                    <a:pt x="11815" y="11815"/>
                  </a:lnTo>
                  <a:lnTo>
                    <a:pt x="10839" y="11815"/>
                  </a:lnTo>
                  <a:lnTo>
                    <a:pt x="10839" y="9074"/>
                  </a:lnTo>
                  <a:close/>
                  <a:moveTo>
                    <a:pt x="2994" y="0"/>
                  </a:moveTo>
                  <a:cubicBezTo>
                    <a:pt x="2773" y="0"/>
                    <a:pt x="2616" y="190"/>
                    <a:pt x="2616" y="410"/>
                  </a:cubicBezTo>
                  <a:lnTo>
                    <a:pt x="2616" y="1670"/>
                  </a:lnTo>
                  <a:lnTo>
                    <a:pt x="2206" y="1670"/>
                  </a:lnTo>
                  <a:cubicBezTo>
                    <a:pt x="1986" y="1670"/>
                    <a:pt x="1765" y="1859"/>
                    <a:pt x="1765" y="2080"/>
                  </a:cubicBezTo>
                  <a:lnTo>
                    <a:pt x="1765" y="8318"/>
                  </a:lnTo>
                  <a:lnTo>
                    <a:pt x="410" y="8318"/>
                  </a:lnTo>
                  <a:cubicBezTo>
                    <a:pt x="158" y="8318"/>
                    <a:pt x="1" y="8507"/>
                    <a:pt x="1" y="8727"/>
                  </a:cubicBezTo>
                  <a:lnTo>
                    <a:pt x="1" y="12319"/>
                  </a:lnTo>
                  <a:cubicBezTo>
                    <a:pt x="1" y="12571"/>
                    <a:pt x="190" y="12760"/>
                    <a:pt x="410" y="12760"/>
                  </a:cubicBezTo>
                  <a:lnTo>
                    <a:pt x="12256" y="12760"/>
                  </a:lnTo>
                  <a:cubicBezTo>
                    <a:pt x="12477" y="12760"/>
                    <a:pt x="12634" y="12571"/>
                    <a:pt x="12634" y="12319"/>
                  </a:cubicBezTo>
                  <a:lnTo>
                    <a:pt x="12634" y="8664"/>
                  </a:lnTo>
                  <a:cubicBezTo>
                    <a:pt x="12634" y="8444"/>
                    <a:pt x="12445" y="8223"/>
                    <a:pt x="12225" y="8223"/>
                  </a:cubicBezTo>
                  <a:lnTo>
                    <a:pt x="10839" y="8223"/>
                  </a:lnTo>
                  <a:lnTo>
                    <a:pt x="10839" y="2017"/>
                  </a:lnTo>
                  <a:cubicBezTo>
                    <a:pt x="10839" y="1765"/>
                    <a:pt x="10650" y="1576"/>
                    <a:pt x="10429" y="1576"/>
                  </a:cubicBezTo>
                  <a:lnTo>
                    <a:pt x="10019" y="1576"/>
                  </a:lnTo>
                  <a:lnTo>
                    <a:pt x="10019" y="410"/>
                  </a:lnTo>
                  <a:cubicBezTo>
                    <a:pt x="10019" y="158"/>
                    <a:pt x="9799" y="0"/>
                    <a:pt x="9610" y="0"/>
                  </a:cubicBezTo>
                  <a:close/>
                </a:path>
              </a:pathLst>
            </a:custGeom>
            <a:solidFill>
              <a:srgbClr val="A9AB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86" name="Connettore diritto 285">
            <a:extLst>
              <a:ext uri="{FF2B5EF4-FFF2-40B4-BE49-F238E27FC236}">
                <a16:creationId xmlns:a16="http://schemas.microsoft.com/office/drawing/2014/main" id="{3C73A2D8-AEC8-4011-AEA1-D8AF4E46AAFF}"/>
              </a:ext>
            </a:extLst>
          </p:cNvPr>
          <p:cNvCxnSpPr>
            <a:cxnSpLocks/>
            <a:stCxn id="223" idx="4"/>
            <a:endCxn id="268" idx="0"/>
          </p:cNvCxnSpPr>
          <p:nvPr/>
        </p:nvCxnSpPr>
        <p:spPr>
          <a:xfrm>
            <a:off x="2920816" y="2694348"/>
            <a:ext cx="0" cy="3190900"/>
          </a:xfrm>
          <a:prstGeom prst="line">
            <a:avLst/>
          </a:prstGeom>
          <a:ln w="9525">
            <a:solidFill>
              <a:srgbClr val="C9C9C9"/>
            </a:solidFill>
            <a:prstDash val="sysDot"/>
          </a:ln>
        </p:spPr>
        <p:style>
          <a:lnRef idx="1">
            <a:schemeClr val="accent1"/>
          </a:lnRef>
          <a:fillRef idx="0">
            <a:schemeClr val="accent1"/>
          </a:fillRef>
          <a:effectRef idx="0">
            <a:schemeClr val="accent1"/>
          </a:effectRef>
          <a:fontRef idx="minor">
            <a:schemeClr val="tx1"/>
          </a:fontRef>
        </p:style>
      </p:cxnSp>
      <p:sp>
        <p:nvSpPr>
          <p:cNvPr id="235" name="Ovale 234">
            <a:extLst>
              <a:ext uri="{FF2B5EF4-FFF2-40B4-BE49-F238E27FC236}">
                <a16:creationId xmlns:a16="http://schemas.microsoft.com/office/drawing/2014/main" id="{4570E37A-64EF-4B5F-9C8A-17D4601A1BB3}"/>
              </a:ext>
            </a:extLst>
          </p:cNvPr>
          <p:cNvSpPr/>
          <p:nvPr/>
        </p:nvSpPr>
        <p:spPr>
          <a:xfrm>
            <a:off x="2879615" y="4211844"/>
            <a:ext cx="82402" cy="82402"/>
          </a:xfrm>
          <a:prstGeom prst="ellipse">
            <a:avLst/>
          </a:prstGeom>
          <a:solidFill>
            <a:srgbClr val="8621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cxnSp>
        <p:nvCxnSpPr>
          <p:cNvPr id="291" name="Connettore diritto 290">
            <a:extLst>
              <a:ext uri="{FF2B5EF4-FFF2-40B4-BE49-F238E27FC236}">
                <a16:creationId xmlns:a16="http://schemas.microsoft.com/office/drawing/2014/main" id="{1F7F0028-54F2-4F78-A168-2BB0A71468FF}"/>
              </a:ext>
            </a:extLst>
          </p:cNvPr>
          <p:cNvCxnSpPr>
            <a:cxnSpLocks/>
          </p:cNvCxnSpPr>
          <p:nvPr/>
        </p:nvCxnSpPr>
        <p:spPr>
          <a:xfrm>
            <a:off x="2852738" y="7500793"/>
            <a:ext cx="3756580" cy="0"/>
          </a:xfrm>
          <a:prstGeom prst="line">
            <a:avLst/>
          </a:prstGeom>
          <a:ln w="25400">
            <a:solidFill>
              <a:srgbClr val="A9ABAA"/>
            </a:solidFill>
          </a:ln>
        </p:spPr>
        <p:style>
          <a:lnRef idx="1">
            <a:schemeClr val="accent1"/>
          </a:lnRef>
          <a:fillRef idx="0">
            <a:schemeClr val="accent1"/>
          </a:fillRef>
          <a:effectRef idx="0">
            <a:schemeClr val="accent1"/>
          </a:effectRef>
          <a:fontRef idx="minor">
            <a:schemeClr val="tx1"/>
          </a:fontRef>
        </p:style>
      </p:cxnSp>
      <p:grpSp>
        <p:nvGrpSpPr>
          <p:cNvPr id="297" name="Gruppo 296">
            <a:extLst>
              <a:ext uri="{FF2B5EF4-FFF2-40B4-BE49-F238E27FC236}">
                <a16:creationId xmlns:a16="http://schemas.microsoft.com/office/drawing/2014/main" id="{9B452684-ACB2-4C1A-B0A3-43290FB5AFE1}"/>
              </a:ext>
            </a:extLst>
          </p:cNvPr>
          <p:cNvGrpSpPr/>
          <p:nvPr/>
        </p:nvGrpSpPr>
        <p:grpSpPr>
          <a:xfrm>
            <a:off x="2866141" y="7681830"/>
            <a:ext cx="370296" cy="299244"/>
            <a:chOff x="3289027" y="650478"/>
            <a:chExt cx="370296" cy="299244"/>
          </a:xfrm>
        </p:grpSpPr>
        <p:sp>
          <p:nvSpPr>
            <p:cNvPr id="298" name="Ovale 297">
              <a:extLst>
                <a:ext uri="{FF2B5EF4-FFF2-40B4-BE49-F238E27FC236}">
                  <a16:creationId xmlns:a16="http://schemas.microsoft.com/office/drawing/2014/main" id="{6DF7AE75-9E17-4A6B-AD7F-8DD9216D55A1}"/>
                </a:ext>
              </a:extLst>
            </p:cNvPr>
            <p:cNvSpPr/>
            <p:nvPr/>
          </p:nvSpPr>
          <p:spPr>
            <a:xfrm>
              <a:off x="3289027" y="650478"/>
              <a:ext cx="299244" cy="299244"/>
            </a:xfrm>
            <a:prstGeom prst="ellipse">
              <a:avLst/>
            </a:prstGeom>
            <a:solidFill>
              <a:srgbClr val="8621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99" name="Triangolo isoscele 298">
              <a:extLst>
                <a:ext uri="{FF2B5EF4-FFF2-40B4-BE49-F238E27FC236}">
                  <a16:creationId xmlns:a16="http://schemas.microsoft.com/office/drawing/2014/main" id="{57926FD3-73B4-4544-8CA5-C92BC9A48E17}"/>
                </a:ext>
              </a:extLst>
            </p:cNvPr>
            <p:cNvSpPr/>
            <p:nvPr/>
          </p:nvSpPr>
          <p:spPr>
            <a:xfrm rot="5400000">
              <a:off x="3457989" y="726610"/>
              <a:ext cx="255688" cy="146981"/>
            </a:xfrm>
            <a:prstGeom prst="triangle">
              <a:avLst>
                <a:gd name="adj" fmla="val 49999"/>
              </a:avLst>
            </a:prstGeom>
            <a:solidFill>
              <a:srgbClr val="8621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sp>
        <p:nvSpPr>
          <p:cNvPr id="300" name="CasellaDiTesto 299">
            <a:extLst>
              <a:ext uri="{FF2B5EF4-FFF2-40B4-BE49-F238E27FC236}">
                <a16:creationId xmlns:a16="http://schemas.microsoft.com/office/drawing/2014/main" id="{7EF06945-8995-4CAC-8C27-304CF5CDD886}"/>
              </a:ext>
            </a:extLst>
          </p:cNvPr>
          <p:cNvSpPr txBox="1"/>
          <p:nvPr/>
        </p:nvSpPr>
        <p:spPr>
          <a:xfrm>
            <a:off x="3236438" y="7708341"/>
            <a:ext cx="1836707" cy="246221"/>
          </a:xfrm>
          <a:prstGeom prst="rect">
            <a:avLst/>
          </a:prstGeom>
          <a:noFill/>
        </p:spPr>
        <p:txBody>
          <a:bodyPr wrap="square" rtlCol="0">
            <a:spAutoFit/>
          </a:bodyPr>
          <a:lstStyle/>
          <a:p>
            <a:r>
              <a:rPr lang="it-IT" sz="1000" dirty="0">
                <a:latin typeface="Montserrat Medium" panose="00000600000000000000" pitchFamily="2" charset="0"/>
              </a:rPr>
              <a:t>EDUCATION</a:t>
            </a:r>
          </a:p>
        </p:txBody>
      </p:sp>
      <p:sp>
        <p:nvSpPr>
          <p:cNvPr id="302" name="Google Shape;6271;p40">
            <a:extLst>
              <a:ext uri="{FF2B5EF4-FFF2-40B4-BE49-F238E27FC236}">
                <a16:creationId xmlns:a16="http://schemas.microsoft.com/office/drawing/2014/main" id="{DC420215-AC49-40A2-B7BE-071EC16DB866}"/>
              </a:ext>
            </a:extLst>
          </p:cNvPr>
          <p:cNvSpPr/>
          <p:nvPr/>
        </p:nvSpPr>
        <p:spPr>
          <a:xfrm>
            <a:off x="2931000" y="7748495"/>
            <a:ext cx="175687" cy="174489"/>
          </a:xfrm>
          <a:custGeom>
            <a:avLst/>
            <a:gdLst/>
            <a:ahLst/>
            <a:cxnLst/>
            <a:rect l="l" t="t" r="r" b="b"/>
            <a:pathLst>
              <a:path w="12760" h="12673" extrusionOk="0">
                <a:moveTo>
                  <a:pt x="2225" y="866"/>
                </a:moveTo>
                <a:cubicBezTo>
                  <a:pt x="2371" y="866"/>
                  <a:pt x="2521" y="929"/>
                  <a:pt x="2647" y="1056"/>
                </a:cubicBezTo>
                <a:lnTo>
                  <a:pt x="3245" y="1654"/>
                </a:lnTo>
                <a:lnTo>
                  <a:pt x="1702" y="3166"/>
                </a:lnTo>
                <a:lnTo>
                  <a:pt x="1103" y="2599"/>
                </a:lnTo>
                <a:cubicBezTo>
                  <a:pt x="1072" y="2536"/>
                  <a:pt x="977" y="2473"/>
                  <a:pt x="977" y="2379"/>
                </a:cubicBezTo>
                <a:cubicBezTo>
                  <a:pt x="914" y="2190"/>
                  <a:pt x="946" y="1906"/>
                  <a:pt x="1103" y="1749"/>
                </a:cubicBezTo>
                <a:lnTo>
                  <a:pt x="1828" y="1056"/>
                </a:lnTo>
                <a:cubicBezTo>
                  <a:pt x="1938" y="929"/>
                  <a:pt x="2080" y="866"/>
                  <a:pt x="2225" y="866"/>
                </a:cubicBezTo>
                <a:close/>
                <a:moveTo>
                  <a:pt x="3812" y="2221"/>
                </a:moveTo>
                <a:lnTo>
                  <a:pt x="4506" y="2914"/>
                </a:lnTo>
                <a:lnTo>
                  <a:pt x="2962" y="4427"/>
                </a:lnTo>
                <a:lnTo>
                  <a:pt x="2300" y="3765"/>
                </a:lnTo>
                <a:lnTo>
                  <a:pt x="3812" y="2221"/>
                </a:lnTo>
                <a:close/>
                <a:moveTo>
                  <a:pt x="9452" y="1056"/>
                </a:moveTo>
                <a:lnTo>
                  <a:pt x="11783" y="3387"/>
                </a:lnTo>
                <a:lnTo>
                  <a:pt x="8979" y="6159"/>
                </a:lnTo>
                <a:lnTo>
                  <a:pt x="6648" y="3828"/>
                </a:lnTo>
                <a:lnTo>
                  <a:pt x="7908" y="2599"/>
                </a:lnTo>
                <a:lnTo>
                  <a:pt x="8790" y="3450"/>
                </a:lnTo>
                <a:cubicBezTo>
                  <a:pt x="8869" y="3529"/>
                  <a:pt x="8979" y="3568"/>
                  <a:pt x="9090" y="3568"/>
                </a:cubicBezTo>
                <a:cubicBezTo>
                  <a:pt x="9200" y="3568"/>
                  <a:pt x="9310" y="3529"/>
                  <a:pt x="9389" y="3450"/>
                </a:cubicBezTo>
                <a:cubicBezTo>
                  <a:pt x="9546" y="3292"/>
                  <a:pt x="9546" y="3009"/>
                  <a:pt x="9389" y="2851"/>
                </a:cubicBezTo>
                <a:lnTo>
                  <a:pt x="8507" y="2001"/>
                </a:lnTo>
                <a:lnTo>
                  <a:pt x="9452" y="1056"/>
                </a:lnTo>
                <a:close/>
                <a:moveTo>
                  <a:pt x="5041" y="3450"/>
                </a:moveTo>
                <a:cubicBezTo>
                  <a:pt x="5356" y="3765"/>
                  <a:pt x="10366" y="8711"/>
                  <a:pt x="10523" y="8932"/>
                </a:cubicBezTo>
                <a:lnTo>
                  <a:pt x="8948" y="10412"/>
                </a:lnTo>
                <a:lnTo>
                  <a:pt x="3497" y="4994"/>
                </a:lnTo>
                <a:lnTo>
                  <a:pt x="5041" y="3450"/>
                </a:lnTo>
                <a:close/>
                <a:moveTo>
                  <a:pt x="10996" y="9625"/>
                </a:moveTo>
                <a:lnTo>
                  <a:pt x="11657" y="11610"/>
                </a:lnTo>
                <a:lnTo>
                  <a:pt x="9609" y="10948"/>
                </a:lnTo>
                <a:lnTo>
                  <a:pt x="10996" y="9625"/>
                </a:lnTo>
                <a:close/>
                <a:moveTo>
                  <a:pt x="3939" y="6600"/>
                </a:moveTo>
                <a:lnTo>
                  <a:pt x="6270" y="8932"/>
                </a:lnTo>
                <a:lnTo>
                  <a:pt x="3466" y="11736"/>
                </a:lnTo>
                <a:lnTo>
                  <a:pt x="1135" y="9404"/>
                </a:lnTo>
                <a:lnTo>
                  <a:pt x="2489" y="8050"/>
                </a:lnTo>
                <a:lnTo>
                  <a:pt x="3340" y="8932"/>
                </a:lnTo>
                <a:cubicBezTo>
                  <a:pt x="3419" y="9010"/>
                  <a:pt x="3529" y="9050"/>
                  <a:pt x="3639" y="9050"/>
                </a:cubicBezTo>
                <a:cubicBezTo>
                  <a:pt x="3749" y="9050"/>
                  <a:pt x="3860" y="9010"/>
                  <a:pt x="3939" y="8932"/>
                </a:cubicBezTo>
                <a:cubicBezTo>
                  <a:pt x="4096" y="8774"/>
                  <a:pt x="4096" y="8491"/>
                  <a:pt x="3939" y="8333"/>
                </a:cubicBezTo>
                <a:lnTo>
                  <a:pt x="3088" y="7482"/>
                </a:lnTo>
                <a:lnTo>
                  <a:pt x="3939" y="6600"/>
                </a:lnTo>
                <a:close/>
                <a:moveTo>
                  <a:pt x="2194" y="0"/>
                </a:moveTo>
                <a:cubicBezTo>
                  <a:pt x="1828" y="0"/>
                  <a:pt x="1465" y="142"/>
                  <a:pt x="1198" y="425"/>
                </a:cubicBezTo>
                <a:lnTo>
                  <a:pt x="473" y="1119"/>
                </a:lnTo>
                <a:cubicBezTo>
                  <a:pt x="221" y="1402"/>
                  <a:pt x="95" y="1749"/>
                  <a:pt x="95" y="2127"/>
                </a:cubicBezTo>
                <a:cubicBezTo>
                  <a:pt x="95" y="2473"/>
                  <a:pt x="252" y="2851"/>
                  <a:pt x="473" y="3103"/>
                </a:cubicBezTo>
                <a:lnTo>
                  <a:pt x="1387" y="4017"/>
                </a:lnTo>
                <a:cubicBezTo>
                  <a:pt x="1387" y="4017"/>
                  <a:pt x="2647" y="5277"/>
                  <a:pt x="2615" y="5277"/>
                </a:cubicBezTo>
                <a:lnTo>
                  <a:pt x="3277" y="5939"/>
                </a:lnTo>
                <a:lnTo>
                  <a:pt x="2174" y="7041"/>
                </a:lnTo>
                <a:lnTo>
                  <a:pt x="2048" y="7167"/>
                </a:lnTo>
                <a:lnTo>
                  <a:pt x="158" y="9058"/>
                </a:lnTo>
                <a:cubicBezTo>
                  <a:pt x="0" y="9215"/>
                  <a:pt x="0" y="9467"/>
                  <a:pt x="158" y="9625"/>
                </a:cubicBezTo>
                <a:lnTo>
                  <a:pt x="3088" y="12555"/>
                </a:lnTo>
                <a:cubicBezTo>
                  <a:pt x="3167" y="12634"/>
                  <a:pt x="3269" y="12673"/>
                  <a:pt x="3371" y="12673"/>
                </a:cubicBezTo>
                <a:cubicBezTo>
                  <a:pt x="3474" y="12673"/>
                  <a:pt x="3576" y="12634"/>
                  <a:pt x="3655" y="12555"/>
                </a:cubicBezTo>
                <a:lnTo>
                  <a:pt x="6742" y="9467"/>
                </a:lnTo>
                <a:lnTo>
                  <a:pt x="8570" y="11295"/>
                </a:lnTo>
                <a:cubicBezTo>
                  <a:pt x="8601" y="11326"/>
                  <a:pt x="8633" y="11358"/>
                  <a:pt x="8696" y="11358"/>
                </a:cubicBezTo>
                <a:cubicBezTo>
                  <a:pt x="8759" y="11452"/>
                  <a:pt x="8822" y="11515"/>
                  <a:pt x="8948" y="11578"/>
                </a:cubicBezTo>
                <a:lnTo>
                  <a:pt x="12098" y="12618"/>
                </a:lnTo>
                <a:cubicBezTo>
                  <a:pt x="12147" y="12637"/>
                  <a:pt x="12196" y="12646"/>
                  <a:pt x="12243" y="12646"/>
                </a:cubicBezTo>
                <a:cubicBezTo>
                  <a:pt x="12500" y="12646"/>
                  <a:pt x="12709" y="12380"/>
                  <a:pt x="12602" y="12114"/>
                </a:cubicBezTo>
                <a:lnTo>
                  <a:pt x="11657" y="8963"/>
                </a:lnTo>
                <a:cubicBezTo>
                  <a:pt x="11626" y="8900"/>
                  <a:pt x="11594" y="8806"/>
                  <a:pt x="11468" y="8743"/>
                </a:cubicBezTo>
                <a:cubicBezTo>
                  <a:pt x="11437" y="8648"/>
                  <a:pt x="11531" y="8806"/>
                  <a:pt x="9546" y="6758"/>
                </a:cubicBezTo>
                <a:lnTo>
                  <a:pt x="12602" y="3702"/>
                </a:lnTo>
                <a:cubicBezTo>
                  <a:pt x="12760" y="3544"/>
                  <a:pt x="12760" y="3261"/>
                  <a:pt x="12602" y="3103"/>
                </a:cubicBezTo>
                <a:lnTo>
                  <a:pt x="9704" y="173"/>
                </a:lnTo>
                <a:cubicBezTo>
                  <a:pt x="9625" y="95"/>
                  <a:pt x="9515" y="55"/>
                  <a:pt x="9405" y="55"/>
                </a:cubicBezTo>
                <a:cubicBezTo>
                  <a:pt x="9294" y="55"/>
                  <a:pt x="9184" y="95"/>
                  <a:pt x="9105" y="173"/>
                </a:cubicBezTo>
                <a:lnTo>
                  <a:pt x="7656" y="1654"/>
                </a:lnTo>
                <a:lnTo>
                  <a:pt x="7530" y="1749"/>
                </a:lnTo>
                <a:lnTo>
                  <a:pt x="6049" y="3261"/>
                </a:lnTo>
                <a:lnTo>
                  <a:pt x="3214" y="425"/>
                </a:lnTo>
                <a:cubicBezTo>
                  <a:pt x="2930" y="142"/>
                  <a:pt x="2560" y="0"/>
                  <a:pt x="2194" y="0"/>
                </a:cubicBezTo>
                <a:close/>
              </a:path>
            </a:pathLst>
          </a:custGeom>
          <a:solidFill>
            <a:schemeClr val="bg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9" name="Gruppo 288">
            <a:extLst>
              <a:ext uri="{FF2B5EF4-FFF2-40B4-BE49-F238E27FC236}">
                <a16:creationId xmlns:a16="http://schemas.microsoft.com/office/drawing/2014/main" id="{AD5AA9AF-CAC1-4E92-BD7B-4B1E2D76A8DF}"/>
              </a:ext>
            </a:extLst>
          </p:cNvPr>
          <p:cNvGrpSpPr/>
          <p:nvPr/>
        </p:nvGrpSpPr>
        <p:grpSpPr>
          <a:xfrm>
            <a:off x="2541580" y="8107477"/>
            <a:ext cx="1454313" cy="996846"/>
            <a:chOff x="2756060" y="8072731"/>
            <a:chExt cx="1454313" cy="996846"/>
          </a:xfrm>
        </p:grpSpPr>
        <p:sp>
          <p:nvSpPr>
            <p:cNvPr id="304" name="Ovale 303">
              <a:extLst>
                <a:ext uri="{FF2B5EF4-FFF2-40B4-BE49-F238E27FC236}">
                  <a16:creationId xmlns:a16="http://schemas.microsoft.com/office/drawing/2014/main" id="{71875559-7EA8-4F89-A4BA-90527472B41E}"/>
                </a:ext>
              </a:extLst>
            </p:cNvPr>
            <p:cNvSpPr/>
            <p:nvPr/>
          </p:nvSpPr>
          <p:spPr>
            <a:xfrm>
              <a:off x="3442015" y="8072731"/>
              <a:ext cx="82402" cy="82402"/>
            </a:xfrm>
            <a:prstGeom prst="ellipse">
              <a:avLst/>
            </a:prstGeom>
            <a:solidFill>
              <a:srgbClr val="8621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05" name="CasellaDiTesto 304">
              <a:extLst>
                <a:ext uri="{FF2B5EF4-FFF2-40B4-BE49-F238E27FC236}">
                  <a16:creationId xmlns:a16="http://schemas.microsoft.com/office/drawing/2014/main" id="{291A06D6-EBCC-44B6-9BD8-3F00439236A1}"/>
                </a:ext>
              </a:extLst>
            </p:cNvPr>
            <p:cNvSpPr txBox="1"/>
            <p:nvPr/>
          </p:nvSpPr>
          <p:spPr>
            <a:xfrm>
              <a:off x="3141980" y="8446679"/>
              <a:ext cx="682473" cy="200055"/>
            </a:xfrm>
            <a:prstGeom prst="rect">
              <a:avLst/>
            </a:prstGeom>
            <a:noFill/>
          </p:spPr>
          <p:txBody>
            <a:bodyPr wrap="square" rtlCol="0">
              <a:spAutoFit/>
            </a:bodyPr>
            <a:lstStyle/>
            <a:p>
              <a:pPr algn="ctr"/>
              <a:r>
                <a:rPr lang="it-IT" sz="700" dirty="0">
                  <a:latin typeface="Montserrat Light" panose="00000400000000000000" pitchFamily="2" charset="0"/>
                </a:rPr>
                <a:t>2014 - 2016</a:t>
              </a:r>
            </a:p>
          </p:txBody>
        </p:sp>
        <p:sp>
          <p:nvSpPr>
            <p:cNvPr id="306" name="CasellaDiTesto 305">
              <a:extLst>
                <a:ext uri="{FF2B5EF4-FFF2-40B4-BE49-F238E27FC236}">
                  <a16:creationId xmlns:a16="http://schemas.microsoft.com/office/drawing/2014/main" id="{82DC21BA-B3A9-4E47-9234-17CEC254C9A0}"/>
                </a:ext>
              </a:extLst>
            </p:cNvPr>
            <p:cNvSpPr txBox="1"/>
            <p:nvPr/>
          </p:nvSpPr>
          <p:spPr>
            <a:xfrm>
              <a:off x="2756060" y="8156915"/>
              <a:ext cx="1454313" cy="369332"/>
            </a:xfrm>
            <a:prstGeom prst="rect">
              <a:avLst/>
            </a:prstGeom>
            <a:noFill/>
          </p:spPr>
          <p:txBody>
            <a:bodyPr wrap="square" rtlCol="0">
              <a:spAutoFit/>
            </a:bodyPr>
            <a:lstStyle/>
            <a:p>
              <a:pPr algn="ctr"/>
              <a:r>
                <a:rPr lang="en-US" sz="900" dirty="0">
                  <a:solidFill>
                    <a:srgbClr val="5A5A5A"/>
                  </a:solidFill>
                  <a:latin typeface="Montserrat SemiBold" panose="00000700000000000000" pitchFamily="2" charset="0"/>
                </a:rPr>
                <a:t>Specializzazione in</a:t>
              </a:r>
            </a:p>
            <a:p>
              <a:pPr algn="ctr"/>
              <a:r>
                <a:rPr lang="en-US" sz="900" dirty="0">
                  <a:solidFill>
                    <a:srgbClr val="5A5A5A"/>
                  </a:solidFill>
                  <a:latin typeface="Montserrat SemiBold" panose="00000700000000000000" pitchFamily="2" charset="0"/>
                </a:rPr>
                <a:t> Marketing</a:t>
              </a:r>
            </a:p>
          </p:txBody>
        </p:sp>
        <p:sp>
          <p:nvSpPr>
            <p:cNvPr id="307" name="Google Shape;4016;p36">
              <a:extLst>
                <a:ext uri="{FF2B5EF4-FFF2-40B4-BE49-F238E27FC236}">
                  <a16:creationId xmlns:a16="http://schemas.microsoft.com/office/drawing/2014/main" id="{CAEBBC10-E1E4-4035-8573-957CC7653A79}"/>
                </a:ext>
              </a:extLst>
            </p:cNvPr>
            <p:cNvSpPr/>
            <p:nvPr/>
          </p:nvSpPr>
          <p:spPr>
            <a:xfrm>
              <a:off x="3446034" y="8759971"/>
              <a:ext cx="74364" cy="103066"/>
            </a:xfrm>
            <a:custGeom>
              <a:avLst/>
              <a:gdLst/>
              <a:ahLst/>
              <a:cxnLst/>
              <a:rect l="l" t="t" r="r" b="b"/>
              <a:pathLst>
                <a:path w="12426" h="17222" extrusionOk="0">
                  <a:moveTo>
                    <a:pt x="6213" y="3388"/>
                  </a:moveTo>
                  <a:cubicBezTo>
                    <a:pt x="7354" y="3388"/>
                    <a:pt x="8384" y="4074"/>
                    <a:pt x="8821" y="5131"/>
                  </a:cubicBezTo>
                  <a:cubicBezTo>
                    <a:pt x="9257" y="6185"/>
                    <a:pt x="9016" y="7399"/>
                    <a:pt x="8206" y="8206"/>
                  </a:cubicBezTo>
                  <a:cubicBezTo>
                    <a:pt x="7666" y="8748"/>
                    <a:pt x="6945" y="9035"/>
                    <a:pt x="6210" y="9035"/>
                  </a:cubicBezTo>
                  <a:cubicBezTo>
                    <a:pt x="5847" y="9035"/>
                    <a:pt x="5481" y="8965"/>
                    <a:pt x="5132" y="8820"/>
                  </a:cubicBezTo>
                  <a:cubicBezTo>
                    <a:pt x="4075" y="8383"/>
                    <a:pt x="3388" y="7354"/>
                    <a:pt x="3388" y="6212"/>
                  </a:cubicBezTo>
                  <a:cubicBezTo>
                    <a:pt x="3391" y="4652"/>
                    <a:pt x="4653" y="3391"/>
                    <a:pt x="6213" y="3388"/>
                  </a:cubicBezTo>
                  <a:close/>
                  <a:moveTo>
                    <a:pt x="6213" y="0"/>
                  </a:moveTo>
                  <a:cubicBezTo>
                    <a:pt x="2825" y="0"/>
                    <a:pt x="1" y="2728"/>
                    <a:pt x="1" y="6212"/>
                  </a:cubicBezTo>
                  <a:cubicBezTo>
                    <a:pt x="1" y="7537"/>
                    <a:pt x="398" y="8718"/>
                    <a:pt x="1163" y="9826"/>
                  </a:cubicBezTo>
                  <a:lnTo>
                    <a:pt x="5737" y="16959"/>
                  </a:lnTo>
                  <a:cubicBezTo>
                    <a:pt x="5847" y="17134"/>
                    <a:pt x="6029" y="17221"/>
                    <a:pt x="6211" y="17221"/>
                  </a:cubicBezTo>
                  <a:cubicBezTo>
                    <a:pt x="6394" y="17221"/>
                    <a:pt x="6576" y="17134"/>
                    <a:pt x="6686" y="16959"/>
                  </a:cubicBezTo>
                  <a:lnTo>
                    <a:pt x="11278" y="9802"/>
                  </a:lnTo>
                  <a:cubicBezTo>
                    <a:pt x="12025" y="8751"/>
                    <a:pt x="12425" y="7498"/>
                    <a:pt x="12422" y="6212"/>
                  </a:cubicBezTo>
                  <a:cubicBezTo>
                    <a:pt x="12422" y="2786"/>
                    <a:pt x="9637" y="0"/>
                    <a:pt x="6213" y="0"/>
                  </a:cubicBezTo>
                  <a:close/>
                </a:path>
              </a:pathLst>
            </a:custGeom>
            <a:solidFill>
              <a:srgbClr val="A9ABAA"/>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400">
                <a:solidFill>
                  <a:srgbClr val="435D74"/>
                </a:solidFill>
              </a:endParaRPr>
            </a:p>
          </p:txBody>
        </p:sp>
        <p:sp>
          <p:nvSpPr>
            <p:cNvPr id="310" name="CasellaDiTesto 309">
              <a:extLst>
                <a:ext uri="{FF2B5EF4-FFF2-40B4-BE49-F238E27FC236}">
                  <a16:creationId xmlns:a16="http://schemas.microsoft.com/office/drawing/2014/main" id="{DF5E0CF0-A4C6-4100-B2E4-A0F70BE24414}"/>
                </a:ext>
              </a:extLst>
            </p:cNvPr>
            <p:cNvSpPr txBox="1"/>
            <p:nvPr/>
          </p:nvSpPr>
          <p:spPr>
            <a:xfrm>
              <a:off x="2890832" y="8869522"/>
              <a:ext cx="1200312" cy="200055"/>
            </a:xfrm>
            <a:prstGeom prst="rect">
              <a:avLst/>
            </a:prstGeom>
            <a:noFill/>
          </p:spPr>
          <p:txBody>
            <a:bodyPr wrap="square" rtlCol="0">
              <a:spAutoFit/>
            </a:bodyPr>
            <a:lstStyle/>
            <a:p>
              <a:pPr algn="ctr"/>
              <a:r>
                <a:rPr lang="it-IT" sz="700" dirty="0">
                  <a:solidFill>
                    <a:srgbClr val="A9ABAA"/>
                  </a:solidFill>
                  <a:latin typeface="Montserrat Light" panose="00000400000000000000" pitchFamily="2" charset="0"/>
                </a:rPr>
                <a:t>Uniba - Economia</a:t>
              </a:r>
            </a:p>
          </p:txBody>
        </p:sp>
      </p:grpSp>
      <p:grpSp>
        <p:nvGrpSpPr>
          <p:cNvPr id="353" name="Gruppo 352">
            <a:extLst>
              <a:ext uri="{FF2B5EF4-FFF2-40B4-BE49-F238E27FC236}">
                <a16:creationId xmlns:a16="http://schemas.microsoft.com/office/drawing/2014/main" id="{62CEB136-DFDD-433B-A7B3-932D92364487}"/>
              </a:ext>
            </a:extLst>
          </p:cNvPr>
          <p:cNvGrpSpPr/>
          <p:nvPr/>
        </p:nvGrpSpPr>
        <p:grpSpPr>
          <a:xfrm>
            <a:off x="5422292" y="8107477"/>
            <a:ext cx="1454313" cy="996846"/>
            <a:chOff x="2756060" y="8072731"/>
            <a:chExt cx="1454313" cy="996846"/>
          </a:xfrm>
        </p:grpSpPr>
        <p:sp>
          <p:nvSpPr>
            <p:cNvPr id="354" name="Ovale 353">
              <a:extLst>
                <a:ext uri="{FF2B5EF4-FFF2-40B4-BE49-F238E27FC236}">
                  <a16:creationId xmlns:a16="http://schemas.microsoft.com/office/drawing/2014/main" id="{5C3CF711-F6EC-4441-8C0D-0ECB2DDC1634}"/>
                </a:ext>
              </a:extLst>
            </p:cNvPr>
            <p:cNvSpPr/>
            <p:nvPr/>
          </p:nvSpPr>
          <p:spPr>
            <a:xfrm>
              <a:off x="3442015" y="8072731"/>
              <a:ext cx="82402" cy="82402"/>
            </a:xfrm>
            <a:prstGeom prst="ellipse">
              <a:avLst/>
            </a:prstGeom>
            <a:solidFill>
              <a:srgbClr val="8621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55" name="CasellaDiTesto 354">
              <a:extLst>
                <a:ext uri="{FF2B5EF4-FFF2-40B4-BE49-F238E27FC236}">
                  <a16:creationId xmlns:a16="http://schemas.microsoft.com/office/drawing/2014/main" id="{28388973-C5B3-43C0-8C8F-152EDA15164E}"/>
                </a:ext>
              </a:extLst>
            </p:cNvPr>
            <p:cNvSpPr txBox="1"/>
            <p:nvPr/>
          </p:nvSpPr>
          <p:spPr>
            <a:xfrm>
              <a:off x="3141980" y="8446679"/>
              <a:ext cx="682473" cy="200055"/>
            </a:xfrm>
            <a:prstGeom prst="rect">
              <a:avLst/>
            </a:prstGeom>
            <a:noFill/>
          </p:spPr>
          <p:txBody>
            <a:bodyPr wrap="square" rtlCol="0">
              <a:spAutoFit/>
            </a:bodyPr>
            <a:lstStyle/>
            <a:p>
              <a:pPr algn="ctr"/>
              <a:r>
                <a:rPr lang="it-IT" sz="700" dirty="0">
                  <a:latin typeface="Montserrat Light" panose="00000400000000000000" pitchFamily="2" charset="0"/>
                </a:rPr>
                <a:t>2006 - 2011</a:t>
              </a:r>
            </a:p>
          </p:txBody>
        </p:sp>
        <p:sp>
          <p:nvSpPr>
            <p:cNvPr id="356" name="CasellaDiTesto 355">
              <a:extLst>
                <a:ext uri="{FF2B5EF4-FFF2-40B4-BE49-F238E27FC236}">
                  <a16:creationId xmlns:a16="http://schemas.microsoft.com/office/drawing/2014/main" id="{EC73329F-2942-44CE-AB5A-55CB5D48002B}"/>
                </a:ext>
              </a:extLst>
            </p:cNvPr>
            <p:cNvSpPr txBox="1"/>
            <p:nvPr/>
          </p:nvSpPr>
          <p:spPr>
            <a:xfrm>
              <a:off x="2756060" y="8156915"/>
              <a:ext cx="1454313" cy="230832"/>
            </a:xfrm>
            <a:prstGeom prst="rect">
              <a:avLst/>
            </a:prstGeom>
            <a:noFill/>
          </p:spPr>
          <p:txBody>
            <a:bodyPr wrap="square" rtlCol="0">
              <a:spAutoFit/>
            </a:bodyPr>
            <a:lstStyle/>
            <a:p>
              <a:pPr algn="ctr"/>
              <a:r>
                <a:rPr lang="en-US" sz="900" dirty="0" err="1">
                  <a:solidFill>
                    <a:srgbClr val="5A5A5A"/>
                  </a:solidFill>
                  <a:latin typeface="Montserrat SemiBold" panose="00000700000000000000" pitchFamily="2" charset="0"/>
                </a:rPr>
                <a:t>Liceo</a:t>
              </a:r>
              <a:r>
                <a:rPr lang="en-US" sz="900" dirty="0">
                  <a:solidFill>
                    <a:srgbClr val="5A5A5A"/>
                  </a:solidFill>
                  <a:latin typeface="Montserrat SemiBold" panose="00000700000000000000" pitchFamily="2" charset="0"/>
                </a:rPr>
                <a:t> </a:t>
              </a:r>
              <a:r>
                <a:rPr lang="en-US" sz="900" dirty="0" err="1">
                  <a:solidFill>
                    <a:srgbClr val="5A5A5A"/>
                  </a:solidFill>
                  <a:latin typeface="Montserrat SemiBold" panose="00000700000000000000" pitchFamily="2" charset="0"/>
                </a:rPr>
                <a:t>Scientifico</a:t>
              </a:r>
              <a:endParaRPr lang="en-US" sz="900" dirty="0">
                <a:solidFill>
                  <a:srgbClr val="5A5A5A"/>
                </a:solidFill>
                <a:latin typeface="Montserrat SemiBold" panose="00000700000000000000" pitchFamily="2" charset="0"/>
              </a:endParaRPr>
            </a:p>
          </p:txBody>
        </p:sp>
        <p:sp>
          <p:nvSpPr>
            <p:cNvPr id="357" name="Google Shape;4016;p36">
              <a:extLst>
                <a:ext uri="{FF2B5EF4-FFF2-40B4-BE49-F238E27FC236}">
                  <a16:creationId xmlns:a16="http://schemas.microsoft.com/office/drawing/2014/main" id="{CB8A7C55-C9A1-42EF-8EC4-D27AD29892DF}"/>
                </a:ext>
              </a:extLst>
            </p:cNvPr>
            <p:cNvSpPr/>
            <p:nvPr/>
          </p:nvSpPr>
          <p:spPr>
            <a:xfrm>
              <a:off x="3446034" y="8759971"/>
              <a:ext cx="74364" cy="103066"/>
            </a:xfrm>
            <a:custGeom>
              <a:avLst/>
              <a:gdLst/>
              <a:ahLst/>
              <a:cxnLst/>
              <a:rect l="l" t="t" r="r" b="b"/>
              <a:pathLst>
                <a:path w="12426" h="17222" extrusionOk="0">
                  <a:moveTo>
                    <a:pt x="6213" y="3388"/>
                  </a:moveTo>
                  <a:cubicBezTo>
                    <a:pt x="7354" y="3388"/>
                    <a:pt x="8384" y="4074"/>
                    <a:pt x="8821" y="5131"/>
                  </a:cubicBezTo>
                  <a:cubicBezTo>
                    <a:pt x="9257" y="6185"/>
                    <a:pt x="9016" y="7399"/>
                    <a:pt x="8206" y="8206"/>
                  </a:cubicBezTo>
                  <a:cubicBezTo>
                    <a:pt x="7666" y="8748"/>
                    <a:pt x="6945" y="9035"/>
                    <a:pt x="6210" y="9035"/>
                  </a:cubicBezTo>
                  <a:cubicBezTo>
                    <a:pt x="5847" y="9035"/>
                    <a:pt x="5481" y="8965"/>
                    <a:pt x="5132" y="8820"/>
                  </a:cubicBezTo>
                  <a:cubicBezTo>
                    <a:pt x="4075" y="8383"/>
                    <a:pt x="3388" y="7354"/>
                    <a:pt x="3388" y="6212"/>
                  </a:cubicBezTo>
                  <a:cubicBezTo>
                    <a:pt x="3391" y="4652"/>
                    <a:pt x="4653" y="3391"/>
                    <a:pt x="6213" y="3388"/>
                  </a:cubicBezTo>
                  <a:close/>
                  <a:moveTo>
                    <a:pt x="6213" y="0"/>
                  </a:moveTo>
                  <a:cubicBezTo>
                    <a:pt x="2825" y="0"/>
                    <a:pt x="1" y="2728"/>
                    <a:pt x="1" y="6212"/>
                  </a:cubicBezTo>
                  <a:cubicBezTo>
                    <a:pt x="1" y="7537"/>
                    <a:pt x="398" y="8718"/>
                    <a:pt x="1163" y="9826"/>
                  </a:cubicBezTo>
                  <a:lnTo>
                    <a:pt x="5737" y="16959"/>
                  </a:lnTo>
                  <a:cubicBezTo>
                    <a:pt x="5847" y="17134"/>
                    <a:pt x="6029" y="17221"/>
                    <a:pt x="6211" y="17221"/>
                  </a:cubicBezTo>
                  <a:cubicBezTo>
                    <a:pt x="6394" y="17221"/>
                    <a:pt x="6576" y="17134"/>
                    <a:pt x="6686" y="16959"/>
                  </a:cubicBezTo>
                  <a:lnTo>
                    <a:pt x="11278" y="9802"/>
                  </a:lnTo>
                  <a:cubicBezTo>
                    <a:pt x="12025" y="8751"/>
                    <a:pt x="12425" y="7498"/>
                    <a:pt x="12422" y="6212"/>
                  </a:cubicBezTo>
                  <a:cubicBezTo>
                    <a:pt x="12422" y="2786"/>
                    <a:pt x="9637" y="0"/>
                    <a:pt x="6213" y="0"/>
                  </a:cubicBezTo>
                  <a:close/>
                </a:path>
              </a:pathLst>
            </a:custGeom>
            <a:solidFill>
              <a:srgbClr val="A9ABAA"/>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400">
                <a:solidFill>
                  <a:srgbClr val="435D74"/>
                </a:solidFill>
              </a:endParaRPr>
            </a:p>
          </p:txBody>
        </p:sp>
        <p:sp>
          <p:nvSpPr>
            <p:cNvPr id="358" name="CasellaDiTesto 357">
              <a:extLst>
                <a:ext uri="{FF2B5EF4-FFF2-40B4-BE49-F238E27FC236}">
                  <a16:creationId xmlns:a16="http://schemas.microsoft.com/office/drawing/2014/main" id="{AA97A76A-2B55-4B67-B557-8650964A9DF6}"/>
                </a:ext>
              </a:extLst>
            </p:cNvPr>
            <p:cNvSpPr txBox="1"/>
            <p:nvPr/>
          </p:nvSpPr>
          <p:spPr>
            <a:xfrm>
              <a:off x="2789665" y="8869522"/>
              <a:ext cx="1385276" cy="200055"/>
            </a:xfrm>
            <a:prstGeom prst="rect">
              <a:avLst/>
            </a:prstGeom>
            <a:noFill/>
          </p:spPr>
          <p:txBody>
            <a:bodyPr wrap="square" rtlCol="0">
              <a:spAutoFit/>
            </a:bodyPr>
            <a:lstStyle/>
            <a:p>
              <a:pPr algn="ctr"/>
              <a:r>
                <a:rPr lang="it-IT" sz="700" dirty="0">
                  <a:solidFill>
                    <a:srgbClr val="A9ABAA"/>
                  </a:solidFill>
                  <a:latin typeface="Montserrat Light" panose="00000400000000000000" pitchFamily="2" charset="0"/>
                </a:rPr>
                <a:t>Liceo – E. Fermi </a:t>
              </a:r>
            </a:p>
          </p:txBody>
        </p:sp>
      </p:grpSp>
      <p:cxnSp>
        <p:nvCxnSpPr>
          <p:cNvPr id="359" name="Connettore diritto 358">
            <a:extLst>
              <a:ext uri="{FF2B5EF4-FFF2-40B4-BE49-F238E27FC236}">
                <a16:creationId xmlns:a16="http://schemas.microsoft.com/office/drawing/2014/main" id="{8E61B273-6EB7-4E09-B8D1-0F355D59EB91}"/>
              </a:ext>
            </a:extLst>
          </p:cNvPr>
          <p:cNvCxnSpPr>
            <a:cxnSpLocks/>
            <a:stCxn id="354" idx="2"/>
            <a:endCxn id="304" idx="6"/>
          </p:cNvCxnSpPr>
          <p:nvPr/>
        </p:nvCxnSpPr>
        <p:spPr>
          <a:xfrm flipH="1">
            <a:off x="3309937" y="8148678"/>
            <a:ext cx="2798310" cy="0"/>
          </a:xfrm>
          <a:prstGeom prst="line">
            <a:avLst/>
          </a:prstGeom>
          <a:ln w="9525">
            <a:solidFill>
              <a:srgbClr val="C9C9C9"/>
            </a:solidFill>
            <a:prstDash val="sysDot"/>
          </a:ln>
        </p:spPr>
        <p:style>
          <a:lnRef idx="1">
            <a:schemeClr val="accent1"/>
          </a:lnRef>
          <a:fillRef idx="0">
            <a:schemeClr val="accent1"/>
          </a:fillRef>
          <a:effectRef idx="0">
            <a:schemeClr val="accent1"/>
          </a:effectRef>
          <a:fontRef idx="minor">
            <a:schemeClr val="tx1"/>
          </a:fontRef>
        </p:style>
      </p:cxnSp>
      <p:grpSp>
        <p:nvGrpSpPr>
          <p:cNvPr id="347" name="Gruppo 346">
            <a:extLst>
              <a:ext uri="{FF2B5EF4-FFF2-40B4-BE49-F238E27FC236}">
                <a16:creationId xmlns:a16="http://schemas.microsoft.com/office/drawing/2014/main" id="{E94B6D17-36F8-44FA-8EAD-8CF718958E98}"/>
              </a:ext>
            </a:extLst>
          </p:cNvPr>
          <p:cNvGrpSpPr/>
          <p:nvPr/>
        </p:nvGrpSpPr>
        <p:grpSpPr>
          <a:xfrm>
            <a:off x="3836999" y="8107477"/>
            <a:ext cx="1759730" cy="996846"/>
            <a:chOff x="2611123" y="8072731"/>
            <a:chExt cx="1759730" cy="996846"/>
          </a:xfrm>
        </p:grpSpPr>
        <p:sp>
          <p:nvSpPr>
            <p:cNvPr id="349" name="CasellaDiTesto 348">
              <a:extLst>
                <a:ext uri="{FF2B5EF4-FFF2-40B4-BE49-F238E27FC236}">
                  <a16:creationId xmlns:a16="http://schemas.microsoft.com/office/drawing/2014/main" id="{3CC65073-A3B5-4600-A293-2BC36340AC23}"/>
                </a:ext>
              </a:extLst>
            </p:cNvPr>
            <p:cNvSpPr txBox="1"/>
            <p:nvPr/>
          </p:nvSpPr>
          <p:spPr>
            <a:xfrm>
              <a:off x="3141980" y="8446679"/>
              <a:ext cx="682473" cy="200055"/>
            </a:xfrm>
            <a:prstGeom prst="rect">
              <a:avLst/>
            </a:prstGeom>
            <a:noFill/>
          </p:spPr>
          <p:txBody>
            <a:bodyPr wrap="square" rtlCol="0">
              <a:spAutoFit/>
            </a:bodyPr>
            <a:lstStyle/>
            <a:p>
              <a:pPr algn="ctr"/>
              <a:r>
                <a:rPr lang="it-IT" sz="700" dirty="0">
                  <a:latin typeface="Montserrat Light" panose="00000400000000000000" pitchFamily="2" charset="0"/>
                </a:rPr>
                <a:t>2011 - 2014</a:t>
              </a:r>
            </a:p>
          </p:txBody>
        </p:sp>
        <p:sp>
          <p:nvSpPr>
            <p:cNvPr id="350" name="CasellaDiTesto 349">
              <a:extLst>
                <a:ext uri="{FF2B5EF4-FFF2-40B4-BE49-F238E27FC236}">
                  <a16:creationId xmlns:a16="http://schemas.microsoft.com/office/drawing/2014/main" id="{2380E90D-CC1E-41C0-BAC0-3891976A76E8}"/>
                </a:ext>
              </a:extLst>
            </p:cNvPr>
            <p:cNvSpPr txBox="1"/>
            <p:nvPr/>
          </p:nvSpPr>
          <p:spPr>
            <a:xfrm>
              <a:off x="2611123" y="8163595"/>
              <a:ext cx="1759730" cy="369332"/>
            </a:xfrm>
            <a:prstGeom prst="rect">
              <a:avLst/>
            </a:prstGeom>
            <a:noFill/>
          </p:spPr>
          <p:txBody>
            <a:bodyPr wrap="square" rtlCol="0">
              <a:spAutoFit/>
            </a:bodyPr>
            <a:lstStyle/>
            <a:p>
              <a:pPr algn="ctr"/>
              <a:r>
                <a:rPr lang="en-US" sz="900" dirty="0">
                  <a:solidFill>
                    <a:srgbClr val="5A5A5A"/>
                  </a:solidFill>
                  <a:latin typeface="Montserrat SemiBold" panose="00000700000000000000" pitchFamily="2" charset="0"/>
                </a:rPr>
                <a:t>Laurea in Marketing &amp; Comunicazione d’azienda</a:t>
              </a:r>
            </a:p>
          </p:txBody>
        </p:sp>
        <p:sp>
          <p:nvSpPr>
            <p:cNvPr id="351" name="Google Shape;4016;p36">
              <a:extLst>
                <a:ext uri="{FF2B5EF4-FFF2-40B4-BE49-F238E27FC236}">
                  <a16:creationId xmlns:a16="http://schemas.microsoft.com/office/drawing/2014/main" id="{E877EA4E-0913-40FC-9375-7BB0CDC08DCF}"/>
                </a:ext>
              </a:extLst>
            </p:cNvPr>
            <p:cNvSpPr/>
            <p:nvPr/>
          </p:nvSpPr>
          <p:spPr>
            <a:xfrm>
              <a:off x="3446034" y="8759971"/>
              <a:ext cx="74364" cy="103066"/>
            </a:xfrm>
            <a:custGeom>
              <a:avLst/>
              <a:gdLst/>
              <a:ahLst/>
              <a:cxnLst/>
              <a:rect l="l" t="t" r="r" b="b"/>
              <a:pathLst>
                <a:path w="12426" h="17222" extrusionOk="0">
                  <a:moveTo>
                    <a:pt x="6213" y="3388"/>
                  </a:moveTo>
                  <a:cubicBezTo>
                    <a:pt x="7354" y="3388"/>
                    <a:pt x="8384" y="4074"/>
                    <a:pt x="8821" y="5131"/>
                  </a:cubicBezTo>
                  <a:cubicBezTo>
                    <a:pt x="9257" y="6185"/>
                    <a:pt x="9016" y="7399"/>
                    <a:pt x="8206" y="8206"/>
                  </a:cubicBezTo>
                  <a:cubicBezTo>
                    <a:pt x="7666" y="8748"/>
                    <a:pt x="6945" y="9035"/>
                    <a:pt x="6210" y="9035"/>
                  </a:cubicBezTo>
                  <a:cubicBezTo>
                    <a:pt x="5847" y="9035"/>
                    <a:pt x="5481" y="8965"/>
                    <a:pt x="5132" y="8820"/>
                  </a:cubicBezTo>
                  <a:cubicBezTo>
                    <a:pt x="4075" y="8383"/>
                    <a:pt x="3388" y="7354"/>
                    <a:pt x="3388" y="6212"/>
                  </a:cubicBezTo>
                  <a:cubicBezTo>
                    <a:pt x="3391" y="4652"/>
                    <a:pt x="4653" y="3391"/>
                    <a:pt x="6213" y="3388"/>
                  </a:cubicBezTo>
                  <a:close/>
                  <a:moveTo>
                    <a:pt x="6213" y="0"/>
                  </a:moveTo>
                  <a:cubicBezTo>
                    <a:pt x="2825" y="0"/>
                    <a:pt x="1" y="2728"/>
                    <a:pt x="1" y="6212"/>
                  </a:cubicBezTo>
                  <a:cubicBezTo>
                    <a:pt x="1" y="7537"/>
                    <a:pt x="398" y="8718"/>
                    <a:pt x="1163" y="9826"/>
                  </a:cubicBezTo>
                  <a:lnTo>
                    <a:pt x="5737" y="16959"/>
                  </a:lnTo>
                  <a:cubicBezTo>
                    <a:pt x="5847" y="17134"/>
                    <a:pt x="6029" y="17221"/>
                    <a:pt x="6211" y="17221"/>
                  </a:cubicBezTo>
                  <a:cubicBezTo>
                    <a:pt x="6394" y="17221"/>
                    <a:pt x="6576" y="17134"/>
                    <a:pt x="6686" y="16959"/>
                  </a:cubicBezTo>
                  <a:lnTo>
                    <a:pt x="11278" y="9802"/>
                  </a:lnTo>
                  <a:cubicBezTo>
                    <a:pt x="12025" y="8751"/>
                    <a:pt x="12425" y="7498"/>
                    <a:pt x="12422" y="6212"/>
                  </a:cubicBezTo>
                  <a:cubicBezTo>
                    <a:pt x="12422" y="2786"/>
                    <a:pt x="9637" y="0"/>
                    <a:pt x="6213" y="0"/>
                  </a:cubicBezTo>
                  <a:close/>
                </a:path>
              </a:pathLst>
            </a:custGeom>
            <a:solidFill>
              <a:srgbClr val="A9ABAA"/>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400">
                <a:solidFill>
                  <a:srgbClr val="435D74"/>
                </a:solidFill>
              </a:endParaRPr>
            </a:p>
          </p:txBody>
        </p:sp>
        <p:sp>
          <p:nvSpPr>
            <p:cNvPr id="352" name="CasellaDiTesto 351">
              <a:extLst>
                <a:ext uri="{FF2B5EF4-FFF2-40B4-BE49-F238E27FC236}">
                  <a16:creationId xmlns:a16="http://schemas.microsoft.com/office/drawing/2014/main" id="{8A56892E-9962-4813-B875-687C552B5CE9}"/>
                </a:ext>
              </a:extLst>
            </p:cNvPr>
            <p:cNvSpPr txBox="1"/>
            <p:nvPr/>
          </p:nvSpPr>
          <p:spPr>
            <a:xfrm>
              <a:off x="2890832" y="8869522"/>
              <a:ext cx="1200312" cy="200055"/>
            </a:xfrm>
            <a:prstGeom prst="rect">
              <a:avLst/>
            </a:prstGeom>
            <a:noFill/>
          </p:spPr>
          <p:txBody>
            <a:bodyPr wrap="square" rtlCol="0">
              <a:spAutoFit/>
            </a:bodyPr>
            <a:lstStyle/>
            <a:p>
              <a:pPr algn="ctr"/>
              <a:r>
                <a:rPr lang="it-IT" sz="700" dirty="0">
                  <a:solidFill>
                    <a:srgbClr val="A9ABAA"/>
                  </a:solidFill>
                  <a:latin typeface="Montserrat Light" panose="00000400000000000000" pitchFamily="2" charset="0"/>
                </a:rPr>
                <a:t>Uniba - Economia</a:t>
              </a:r>
            </a:p>
          </p:txBody>
        </p:sp>
        <p:sp>
          <p:nvSpPr>
            <p:cNvPr id="348" name="Ovale 347">
              <a:extLst>
                <a:ext uri="{FF2B5EF4-FFF2-40B4-BE49-F238E27FC236}">
                  <a16:creationId xmlns:a16="http://schemas.microsoft.com/office/drawing/2014/main" id="{E4CF0D8E-1D4D-4F40-9A62-02605FB88DDD}"/>
                </a:ext>
              </a:extLst>
            </p:cNvPr>
            <p:cNvSpPr/>
            <p:nvPr/>
          </p:nvSpPr>
          <p:spPr>
            <a:xfrm>
              <a:off x="3442015" y="8072731"/>
              <a:ext cx="82402" cy="82402"/>
            </a:xfrm>
            <a:prstGeom prst="ellipse">
              <a:avLst/>
            </a:prstGeom>
            <a:solidFill>
              <a:srgbClr val="8621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cxnSp>
        <p:nvCxnSpPr>
          <p:cNvPr id="366" name="Connettore diritto 365">
            <a:extLst>
              <a:ext uri="{FF2B5EF4-FFF2-40B4-BE49-F238E27FC236}">
                <a16:creationId xmlns:a16="http://schemas.microsoft.com/office/drawing/2014/main" id="{A0B66505-2A1D-4A8C-B66F-2ACF1045662F}"/>
              </a:ext>
            </a:extLst>
          </p:cNvPr>
          <p:cNvCxnSpPr>
            <a:cxnSpLocks/>
          </p:cNvCxnSpPr>
          <p:nvPr/>
        </p:nvCxnSpPr>
        <p:spPr>
          <a:xfrm>
            <a:off x="2852738" y="9161446"/>
            <a:ext cx="3756580" cy="0"/>
          </a:xfrm>
          <a:prstGeom prst="line">
            <a:avLst/>
          </a:prstGeom>
          <a:ln w="25400">
            <a:solidFill>
              <a:srgbClr val="A9ABAA"/>
            </a:solidFill>
          </a:ln>
        </p:spPr>
        <p:style>
          <a:lnRef idx="1">
            <a:schemeClr val="accent1"/>
          </a:lnRef>
          <a:fillRef idx="0">
            <a:schemeClr val="accent1"/>
          </a:fillRef>
          <a:effectRef idx="0">
            <a:schemeClr val="accent1"/>
          </a:effectRef>
          <a:fontRef idx="minor">
            <a:schemeClr val="tx1"/>
          </a:fontRef>
        </p:style>
      </p:cxnSp>
      <p:grpSp>
        <p:nvGrpSpPr>
          <p:cNvPr id="3" name="Gruppo 2">
            <a:extLst>
              <a:ext uri="{FF2B5EF4-FFF2-40B4-BE49-F238E27FC236}">
                <a16:creationId xmlns:a16="http://schemas.microsoft.com/office/drawing/2014/main" id="{E883F8A8-2F00-4CA5-97D4-CB33186B0E29}"/>
              </a:ext>
            </a:extLst>
          </p:cNvPr>
          <p:cNvGrpSpPr/>
          <p:nvPr/>
        </p:nvGrpSpPr>
        <p:grpSpPr>
          <a:xfrm>
            <a:off x="442594" y="5934334"/>
            <a:ext cx="1698986" cy="861774"/>
            <a:chOff x="128257" y="5934334"/>
            <a:chExt cx="1698986" cy="861774"/>
          </a:xfrm>
        </p:grpSpPr>
        <p:sp>
          <p:nvSpPr>
            <p:cNvPr id="44" name="CasellaDiTesto 43">
              <a:extLst>
                <a:ext uri="{FF2B5EF4-FFF2-40B4-BE49-F238E27FC236}">
                  <a16:creationId xmlns:a16="http://schemas.microsoft.com/office/drawing/2014/main" id="{B563C802-165C-4B28-8FD3-3BDE22F9F290}"/>
                </a:ext>
              </a:extLst>
            </p:cNvPr>
            <p:cNvSpPr txBox="1"/>
            <p:nvPr/>
          </p:nvSpPr>
          <p:spPr>
            <a:xfrm>
              <a:off x="128257" y="5934334"/>
              <a:ext cx="854307" cy="861774"/>
            </a:xfrm>
            <a:prstGeom prst="rect">
              <a:avLst/>
            </a:prstGeom>
            <a:noFill/>
          </p:spPr>
          <p:txBody>
            <a:bodyPr wrap="square" rtlCol="0">
              <a:spAutoFit/>
            </a:bodyPr>
            <a:lstStyle/>
            <a:p>
              <a:r>
                <a:rPr lang="it-IT" sz="1000" dirty="0">
                  <a:latin typeface="Montserrat Medium" panose="00000600000000000000" pitchFamily="2" charset="0"/>
                </a:rPr>
                <a:t>Italiano:</a:t>
              </a:r>
            </a:p>
            <a:p>
              <a:endParaRPr lang="it-IT" sz="1000" dirty="0">
                <a:latin typeface="Montserrat Medium" panose="00000600000000000000" pitchFamily="2" charset="0"/>
              </a:endParaRPr>
            </a:p>
            <a:p>
              <a:r>
                <a:rPr lang="it-IT" sz="1000" dirty="0">
                  <a:latin typeface="Montserrat Medium" panose="00000600000000000000" pitchFamily="2" charset="0"/>
                </a:rPr>
                <a:t>Inglese:</a:t>
              </a:r>
            </a:p>
            <a:p>
              <a:endParaRPr lang="it-IT" sz="1000" dirty="0">
                <a:latin typeface="Montserrat Medium" panose="00000600000000000000" pitchFamily="2" charset="0"/>
              </a:endParaRPr>
            </a:p>
            <a:p>
              <a:r>
                <a:rPr lang="it-IT" sz="1000" dirty="0">
                  <a:latin typeface="Montserrat Medium" panose="00000600000000000000" pitchFamily="2" charset="0"/>
                </a:rPr>
                <a:t>Francese:</a:t>
              </a:r>
            </a:p>
          </p:txBody>
        </p:sp>
        <p:grpSp>
          <p:nvGrpSpPr>
            <p:cNvPr id="371" name="Gruppo 370">
              <a:extLst>
                <a:ext uri="{FF2B5EF4-FFF2-40B4-BE49-F238E27FC236}">
                  <a16:creationId xmlns:a16="http://schemas.microsoft.com/office/drawing/2014/main" id="{914ED011-2A1A-45D1-8BBA-F260432262F4}"/>
                </a:ext>
              </a:extLst>
            </p:cNvPr>
            <p:cNvGrpSpPr/>
            <p:nvPr/>
          </p:nvGrpSpPr>
          <p:grpSpPr>
            <a:xfrm>
              <a:off x="993737" y="6042545"/>
              <a:ext cx="833506" cy="60837"/>
              <a:chOff x="3842079" y="795821"/>
              <a:chExt cx="1204912" cy="60837"/>
            </a:xfrm>
          </p:grpSpPr>
          <p:sp>
            <p:nvSpPr>
              <p:cNvPr id="372" name="Rettangolo con angoli arrotondati 371">
                <a:extLst>
                  <a:ext uri="{FF2B5EF4-FFF2-40B4-BE49-F238E27FC236}">
                    <a16:creationId xmlns:a16="http://schemas.microsoft.com/office/drawing/2014/main" id="{2FFFAC7C-06C5-48C9-9D94-68B3129B6D6F}"/>
                  </a:ext>
                </a:extLst>
              </p:cNvPr>
              <p:cNvSpPr/>
              <p:nvPr/>
            </p:nvSpPr>
            <p:spPr>
              <a:xfrm>
                <a:off x="3842079" y="795821"/>
                <a:ext cx="1204912" cy="60837"/>
              </a:xfrm>
              <a:prstGeom prst="roundRect">
                <a:avLst>
                  <a:gd name="adj" fmla="val 50000"/>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373" name="Connettore diritto 372">
                <a:extLst>
                  <a:ext uri="{FF2B5EF4-FFF2-40B4-BE49-F238E27FC236}">
                    <a16:creationId xmlns:a16="http://schemas.microsoft.com/office/drawing/2014/main" id="{5EC62517-5027-429E-9078-3AD8E36E2BF5}"/>
                  </a:ext>
                </a:extLst>
              </p:cNvPr>
              <p:cNvCxnSpPr>
                <a:cxnSpLocks/>
              </p:cNvCxnSpPr>
              <p:nvPr/>
            </p:nvCxnSpPr>
            <p:spPr>
              <a:xfrm>
                <a:off x="3883487" y="827796"/>
                <a:ext cx="1124447" cy="0"/>
              </a:xfrm>
              <a:prstGeom prst="line">
                <a:avLst/>
              </a:prstGeom>
              <a:ln w="53975" cap="rnd">
                <a:solidFill>
                  <a:srgbClr val="434544"/>
                </a:solidFill>
                <a:round/>
              </a:ln>
            </p:spPr>
            <p:style>
              <a:lnRef idx="1">
                <a:schemeClr val="accent1"/>
              </a:lnRef>
              <a:fillRef idx="0">
                <a:schemeClr val="accent1"/>
              </a:fillRef>
              <a:effectRef idx="0">
                <a:schemeClr val="accent1"/>
              </a:effectRef>
              <a:fontRef idx="minor">
                <a:schemeClr val="tx1"/>
              </a:fontRef>
            </p:style>
          </p:cxnSp>
        </p:grpSp>
        <p:grpSp>
          <p:nvGrpSpPr>
            <p:cNvPr id="381" name="Gruppo 380">
              <a:extLst>
                <a:ext uri="{FF2B5EF4-FFF2-40B4-BE49-F238E27FC236}">
                  <a16:creationId xmlns:a16="http://schemas.microsoft.com/office/drawing/2014/main" id="{5DC09ECF-55AD-47ED-8548-AB08664AD775}"/>
                </a:ext>
              </a:extLst>
            </p:cNvPr>
            <p:cNvGrpSpPr/>
            <p:nvPr/>
          </p:nvGrpSpPr>
          <p:grpSpPr>
            <a:xfrm>
              <a:off x="993737" y="6338012"/>
              <a:ext cx="833506" cy="60837"/>
              <a:chOff x="3842079" y="795821"/>
              <a:chExt cx="1204912" cy="60837"/>
            </a:xfrm>
          </p:grpSpPr>
          <p:sp>
            <p:nvSpPr>
              <p:cNvPr id="382" name="Rettangolo con angoli arrotondati 381">
                <a:extLst>
                  <a:ext uri="{FF2B5EF4-FFF2-40B4-BE49-F238E27FC236}">
                    <a16:creationId xmlns:a16="http://schemas.microsoft.com/office/drawing/2014/main" id="{8971403A-C27D-4F93-9D64-74EF7FF84D8D}"/>
                  </a:ext>
                </a:extLst>
              </p:cNvPr>
              <p:cNvSpPr/>
              <p:nvPr/>
            </p:nvSpPr>
            <p:spPr>
              <a:xfrm>
                <a:off x="3842079" y="795821"/>
                <a:ext cx="1204912" cy="60837"/>
              </a:xfrm>
              <a:prstGeom prst="roundRect">
                <a:avLst>
                  <a:gd name="adj" fmla="val 50000"/>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383" name="Connettore diritto 382">
                <a:extLst>
                  <a:ext uri="{FF2B5EF4-FFF2-40B4-BE49-F238E27FC236}">
                    <a16:creationId xmlns:a16="http://schemas.microsoft.com/office/drawing/2014/main" id="{560C7FC0-B608-4DE7-B011-5F5B3336BA82}"/>
                  </a:ext>
                </a:extLst>
              </p:cNvPr>
              <p:cNvCxnSpPr>
                <a:cxnSpLocks/>
              </p:cNvCxnSpPr>
              <p:nvPr/>
            </p:nvCxnSpPr>
            <p:spPr>
              <a:xfrm>
                <a:off x="3890371" y="827796"/>
                <a:ext cx="714812" cy="0"/>
              </a:xfrm>
              <a:prstGeom prst="line">
                <a:avLst/>
              </a:prstGeom>
              <a:ln w="57150" cap="rnd">
                <a:solidFill>
                  <a:srgbClr val="434544"/>
                </a:solidFill>
                <a:round/>
              </a:ln>
            </p:spPr>
            <p:style>
              <a:lnRef idx="1">
                <a:schemeClr val="accent1"/>
              </a:lnRef>
              <a:fillRef idx="0">
                <a:schemeClr val="accent1"/>
              </a:fillRef>
              <a:effectRef idx="0">
                <a:schemeClr val="accent1"/>
              </a:effectRef>
              <a:fontRef idx="minor">
                <a:schemeClr val="tx1"/>
              </a:fontRef>
            </p:style>
          </p:cxnSp>
        </p:grpSp>
        <p:grpSp>
          <p:nvGrpSpPr>
            <p:cNvPr id="384" name="Gruppo 383">
              <a:extLst>
                <a:ext uri="{FF2B5EF4-FFF2-40B4-BE49-F238E27FC236}">
                  <a16:creationId xmlns:a16="http://schemas.microsoft.com/office/drawing/2014/main" id="{75FE0BD9-FE52-4F90-8D77-9AA4BFCD7551}"/>
                </a:ext>
              </a:extLst>
            </p:cNvPr>
            <p:cNvGrpSpPr/>
            <p:nvPr/>
          </p:nvGrpSpPr>
          <p:grpSpPr>
            <a:xfrm>
              <a:off x="993737" y="6633478"/>
              <a:ext cx="833506" cy="60837"/>
              <a:chOff x="3842079" y="795821"/>
              <a:chExt cx="1204912" cy="60837"/>
            </a:xfrm>
          </p:grpSpPr>
          <p:sp>
            <p:nvSpPr>
              <p:cNvPr id="385" name="Rettangolo con angoli arrotondati 384">
                <a:extLst>
                  <a:ext uri="{FF2B5EF4-FFF2-40B4-BE49-F238E27FC236}">
                    <a16:creationId xmlns:a16="http://schemas.microsoft.com/office/drawing/2014/main" id="{28DDE6C8-3423-42FB-AFE0-D79F3DC94A67}"/>
                  </a:ext>
                </a:extLst>
              </p:cNvPr>
              <p:cNvSpPr/>
              <p:nvPr/>
            </p:nvSpPr>
            <p:spPr>
              <a:xfrm>
                <a:off x="3842079" y="795821"/>
                <a:ext cx="1204912" cy="60837"/>
              </a:xfrm>
              <a:prstGeom prst="roundRect">
                <a:avLst>
                  <a:gd name="adj" fmla="val 50000"/>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386" name="Connettore diritto 385">
                <a:extLst>
                  <a:ext uri="{FF2B5EF4-FFF2-40B4-BE49-F238E27FC236}">
                    <a16:creationId xmlns:a16="http://schemas.microsoft.com/office/drawing/2014/main" id="{CD2A1057-5044-48F4-9966-24F16F0CB51E}"/>
                  </a:ext>
                </a:extLst>
              </p:cNvPr>
              <p:cNvCxnSpPr>
                <a:cxnSpLocks/>
              </p:cNvCxnSpPr>
              <p:nvPr/>
            </p:nvCxnSpPr>
            <p:spPr>
              <a:xfrm>
                <a:off x="3886929" y="825415"/>
                <a:ext cx="265598" cy="0"/>
              </a:xfrm>
              <a:prstGeom prst="line">
                <a:avLst/>
              </a:prstGeom>
              <a:ln w="53975" cap="rnd">
                <a:solidFill>
                  <a:srgbClr val="434544"/>
                </a:solidFill>
                <a:round/>
              </a:ln>
            </p:spPr>
            <p:style>
              <a:lnRef idx="1">
                <a:schemeClr val="accent1"/>
              </a:lnRef>
              <a:fillRef idx="0">
                <a:schemeClr val="accent1"/>
              </a:fillRef>
              <a:effectRef idx="0">
                <a:schemeClr val="accent1"/>
              </a:effectRef>
              <a:fontRef idx="minor">
                <a:schemeClr val="tx1"/>
              </a:fontRef>
            </p:style>
          </p:cxnSp>
        </p:grpSp>
      </p:grpSp>
      <p:grpSp>
        <p:nvGrpSpPr>
          <p:cNvPr id="139" name="Gruppo 138">
            <a:extLst>
              <a:ext uri="{FF2B5EF4-FFF2-40B4-BE49-F238E27FC236}">
                <a16:creationId xmlns:a16="http://schemas.microsoft.com/office/drawing/2014/main" id="{9A6A3000-F0E3-48B6-A18E-FEACD2E50ED5}"/>
              </a:ext>
            </a:extLst>
          </p:cNvPr>
          <p:cNvGrpSpPr/>
          <p:nvPr/>
        </p:nvGrpSpPr>
        <p:grpSpPr>
          <a:xfrm>
            <a:off x="3823246" y="863140"/>
            <a:ext cx="790316" cy="63589"/>
            <a:chOff x="3322013" y="2620872"/>
            <a:chExt cx="790316" cy="63589"/>
          </a:xfrm>
        </p:grpSpPr>
        <p:sp>
          <p:nvSpPr>
            <p:cNvPr id="376" name="Ovale 375">
              <a:extLst>
                <a:ext uri="{FF2B5EF4-FFF2-40B4-BE49-F238E27FC236}">
                  <a16:creationId xmlns:a16="http://schemas.microsoft.com/office/drawing/2014/main" id="{83FD62EC-DB22-4DD3-BABE-2B1BB4340DC5}"/>
                </a:ext>
              </a:extLst>
            </p:cNvPr>
            <p:cNvSpPr/>
            <p:nvPr/>
          </p:nvSpPr>
          <p:spPr>
            <a:xfrm>
              <a:off x="3322013" y="2620872"/>
              <a:ext cx="63589" cy="63589"/>
            </a:xfrm>
            <a:prstGeom prst="ellipse">
              <a:avLst/>
            </a:prstGeom>
            <a:solidFill>
              <a:srgbClr val="8621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89" name="Ovale 388">
              <a:extLst>
                <a:ext uri="{FF2B5EF4-FFF2-40B4-BE49-F238E27FC236}">
                  <a16:creationId xmlns:a16="http://schemas.microsoft.com/office/drawing/2014/main" id="{523D9981-C03E-46D5-BA10-13B9BABADD72}"/>
                </a:ext>
              </a:extLst>
            </p:cNvPr>
            <p:cNvSpPr/>
            <p:nvPr/>
          </p:nvSpPr>
          <p:spPr>
            <a:xfrm>
              <a:off x="3443134" y="2620872"/>
              <a:ext cx="63589" cy="63589"/>
            </a:xfrm>
            <a:prstGeom prst="ellipse">
              <a:avLst/>
            </a:prstGeom>
            <a:solidFill>
              <a:srgbClr val="8621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90" name="Ovale 389">
              <a:extLst>
                <a:ext uri="{FF2B5EF4-FFF2-40B4-BE49-F238E27FC236}">
                  <a16:creationId xmlns:a16="http://schemas.microsoft.com/office/drawing/2014/main" id="{3F217F9C-904A-4EF4-9805-3A262CC9A043}"/>
                </a:ext>
              </a:extLst>
            </p:cNvPr>
            <p:cNvSpPr/>
            <p:nvPr/>
          </p:nvSpPr>
          <p:spPr>
            <a:xfrm>
              <a:off x="3564255" y="2620872"/>
              <a:ext cx="63589" cy="63589"/>
            </a:xfrm>
            <a:prstGeom prst="ellipse">
              <a:avLst/>
            </a:prstGeom>
            <a:solidFill>
              <a:srgbClr val="8621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91" name="Ovale 390">
              <a:extLst>
                <a:ext uri="{FF2B5EF4-FFF2-40B4-BE49-F238E27FC236}">
                  <a16:creationId xmlns:a16="http://schemas.microsoft.com/office/drawing/2014/main" id="{8F4DFF33-592E-4855-BB6F-2357A4FB9502}"/>
                </a:ext>
              </a:extLst>
            </p:cNvPr>
            <p:cNvSpPr/>
            <p:nvPr/>
          </p:nvSpPr>
          <p:spPr>
            <a:xfrm>
              <a:off x="3685376" y="2620872"/>
              <a:ext cx="63589" cy="63589"/>
            </a:xfrm>
            <a:prstGeom prst="ellipse">
              <a:avLst/>
            </a:prstGeom>
            <a:solidFill>
              <a:srgbClr val="8621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92" name="Ovale 391">
              <a:extLst>
                <a:ext uri="{FF2B5EF4-FFF2-40B4-BE49-F238E27FC236}">
                  <a16:creationId xmlns:a16="http://schemas.microsoft.com/office/drawing/2014/main" id="{6F0E42E4-4AC1-41F1-9298-C409D24B9AF5}"/>
                </a:ext>
              </a:extLst>
            </p:cNvPr>
            <p:cNvSpPr/>
            <p:nvPr/>
          </p:nvSpPr>
          <p:spPr>
            <a:xfrm>
              <a:off x="3806497" y="2620872"/>
              <a:ext cx="63589" cy="63589"/>
            </a:xfrm>
            <a:prstGeom prst="ellipse">
              <a:avLst/>
            </a:prstGeom>
            <a:solidFill>
              <a:srgbClr val="8621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93" name="Ovale 392">
              <a:extLst>
                <a:ext uri="{FF2B5EF4-FFF2-40B4-BE49-F238E27FC236}">
                  <a16:creationId xmlns:a16="http://schemas.microsoft.com/office/drawing/2014/main" id="{42A5AE9E-584C-4170-9F9C-AA1B6B536E3C}"/>
                </a:ext>
              </a:extLst>
            </p:cNvPr>
            <p:cNvSpPr/>
            <p:nvPr/>
          </p:nvSpPr>
          <p:spPr>
            <a:xfrm>
              <a:off x="3927618" y="2620872"/>
              <a:ext cx="63589" cy="63589"/>
            </a:xfrm>
            <a:prstGeom prst="ellipse">
              <a:avLst/>
            </a:prstGeom>
            <a:solidFill>
              <a:srgbClr val="8621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94" name="Ovale 393">
              <a:extLst>
                <a:ext uri="{FF2B5EF4-FFF2-40B4-BE49-F238E27FC236}">
                  <a16:creationId xmlns:a16="http://schemas.microsoft.com/office/drawing/2014/main" id="{8F8D5495-287B-44FF-AFCC-E3E81E542F31}"/>
                </a:ext>
              </a:extLst>
            </p:cNvPr>
            <p:cNvSpPr/>
            <p:nvPr/>
          </p:nvSpPr>
          <p:spPr>
            <a:xfrm>
              <a:off x="4048740" y="2620872"/>
              <a:ext cx="63589" cy="63589"/>
            </a:xfrm>
            <a:prstGeom prst="ellipse">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396" name="Gruppo 395">
            <a:extLst>
              <a:ext uri="{FF2B5EF4-FFF2-40B4-BE49-F238E27FC236}">
                <a16:creationId xmlns:a16="http://schemas.microsoft.com/office/drawing/2014/main" id="{538A6FC8-6D77-4B85-9980-46DE3EF4D660}"/>
              </a:ext>
            </a:extLst>
          </p:cNvPr>
          <p:cNvGrpSpPr/>
          <p:nvPr/>
        </p:nvGrpSpPr>
        <p:grpSpPr>
          <a:xfrm>
            <a:off x="3823246" y="1043542"/>
            <a:ext cx="790316" cy="63589"/>
            <a:chOff x="3322013" y="2620872"/>
            <a:chExt cx="790316" cy="63589"/>
          </a:xfrm>
        </p:grpSpPr>
        <p:sp>
          <p:nvSpPr>
            <p:cNvPr id="397" name="Ovale 396">
              <a:extLst>
                <a:ext uri="{FF2B5EF4-FFF2-40B4-BE49-F238E27FC236}">
                  <a16:creationId xmlns:a16="http://schemas.microsoft.com/office/drawing/2014/main" id="{3196DF44-BAF9-4A89-9BA5-5051B617B6B4}"/>
                </a:ext>
              </a:extLst>
            </p:cNvPr>
            <p:cNvSpPr/>
            <p:nvPr/>
          </p:nvSpPr>
          <p:spPr>
            <a:xfrm>
              <a:off x="3322013" y="2620872"/>
              <a:ext cx="63589" cy="63589"/>
            </a:xfrm>
            <a:prstGeom prst="ellipse">
              <a:avLst/>
            </a:prstGeom>
            <a:solidFill>
              <a:srgbClr val="8621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98" name="Ovale 397">
              <a:extLst>
                <a:ext uri="{FF2B5EF4-FFF2-40B4-BE49-F238E27FC236}">
                  <a16:creationId xmlns:a16="http://schemas.microsoft.com/office/drawing/2014/main" id="{A423C8CC-E767-4953-AC3D-2D0B55852E60}"/>
                </a:ext>
              </a:extLst>
            </p:cNvPr>
            <p:cNvSpPr/>
            <p:nvPr/>
          </p:nvSpPr>
          <p:spPr>
            <a:xfrm>
              <a:off x="3443134" y="2620872"/>
              <a:ext cx="63589" cy="63589"/>
            </a:xfrm>
            <a:prstGeom prst="ellipse">
              <a:avLst/>
            </a:prstGeom>
            <a:solidFill>
              <a:srgbClr val="8621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99" name="Ovale 398">
              <a:extLst>
                <a:ext uri="{FF2B5EF4-FFF2-40B4-BE49-F238E27FC236}">
                  <a16:creationId xmlns:a16="http://schemas.microsoft.com/office/drawing/2014/main" id="{7AF2C488-6DE5-4650-8C99-3474DAAAF136}"/>
                </a:ext>
              </a:extLst>
            </p:cNvPr>
            <p:cNvSpPr/>
            <p:nvPr/>
          </p:nvSpPr>
          <p:spPr>
            <a:xfrm>
              <a:off x="3564255" y="2620872"/>
              <a:ext cx="63589" cy="63589"/>
            </a:xfrm>
            <a:prstGeom prst="ellipse">
              <a:avLst/>
            </a:prstGeom>
            <a:solidFill>
              <a:srgbClr val="8621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00" name="Ovale 399">
              <a:extLst>
                <a:ext uri="{FF2B5EF4-FFF2-40B4-BE49-F238E27FC236}">
                  <a16:creationId xmlns:a16="http://schemas.microsoft.com/office/drawing/2014/main" id="{4E36BDE3-4437-4A30-B3BA-6D816BB6D59D}"/>
                </a:ext>
              </a:extLst>
            </p:cNvPr>
            <p:cNvSpPr/>
            <p:nvPr/>
          </p:nvSpPr>
          <p:spPr>
            <a:xfrm>
              <a:off x="3685376" y="2620872"/>
              <a:ext cx="63589" cy="63589"/>
            </a:xfrm>
            <a:prstGeom prst="ellipse">
              <a:avLst/>
            </a:prstGeom>
            <a:solidFill>
              <a:srgbClr val="8621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01" name="Ovale 400">
              <a:extLst>
                <a:ext uri="{FF2B5EF4-FFF2-40B4-BE49-F238E27FC236}">
                  <a16:creationId xmlns:a16="http://schemas.microsoft.com/office/drawing/2014/main" id="{88670E2D-F59B-4E8C-95A1-DF0D5534C389}"/>
                </a:ext>
              </a:extLst>
            </p:cNvPr>
            <p:cNvSpPr/>
            <p:nvPr/>
          </p:nvSpPr>
          <p:spPr>
            <a:xfrm>
              <a:off x="3806497" y="2620872"/>
              <a:ext cx="63589" cy="63589"/>
            </a:xfrm>
            <a:prstGeom prst="ellipse">
              <a:avLst/>
            </a:prstGeom>
            <a:solidFill>
              <a:srgbClr val="8621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02" name="Ovale 401">
              <a:extLst>
                <a:ext uri="{FF2B5EF4-FFF2-40B4-BE49-F238E27FC236}">
                  <a16:creationId xmlns:a16="http://schemas.microsoft.com/office/drawing/2014/main" id="{160ED3BB-8B0E-4099-91D8-8B8847B5F5F2}"/>
                </a:ext>
              </a:extLst>
            </p:cNvPr>
            <p:cNvSpPr/>
            <p:nvPr/>
          </p:nvSpPr>
          <p:spPr>
            <a:xfrm>
              <a:off x="3927618" y="2620872"/>
              <a:ext cx="63589" cy="63589"/>
            </a:xfrm>
            <a:prstGeom prst="ellipse">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03" name="Ovale 402">
              <a:extLst>
                <a:ext uri="{FF2B5EF4-FFF2-40B4-BE49-F238E27FC236}">
                  <a16:creationId xmlns:a16="http://schemas.microsoft.com/office/drawing/2014/main" id="{BCB8D0FC-A05E-458B-B21C-471D7D34520F}"/>
                </a:ext>
              </a:extLst>
            </p:cNvPr>
            <p:cNvSpPr/>
            <p:nvPr/>
          </p:nvSpPr>
          <p:spPr>
            <a:xfrm>
              <a:off x="4048740" y="2620872"/>
              <a:ext cx="63589" cy="63589"/>
            </a:xfrm>
            <a:prstGeom prst="ellipse">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404" name="Gruppo 403">
            <a:extLst>
              <a:ext uri="{FF2B5EF4-FFF2-40B4-BE49-F238E27FC236}">
                <a16:creationId xmlns:a16="http://schemas.microsoft.com/office/drawing/2014/main" id="{095933C7-038F-4623-A80E-58733E496723}"/>
              </a:ext>
            </a:extLst>
          </p:cNvPr>
          <p:cNvGrpSpPr/>
          <p:nvPr/>
        </p:nvGrpSpPr>
        <p:grpSpPr>
          <a:xfrm>
            <a:off x="3823246" y="1223944"/>
            <a:ext cx="790316" cy="63589"/>
            <a:chOff x="3322013" y="2620872"/>
            <a:chExt cx="790316" cy="63589"/>
          </a:xfrm>
        </p:grpSpPr>
        <p:sp>
          <p:nvSpPr>
            <p:cNvPr id="405" name="Ovale 404">
              <a:extLst>
                <a:ext uri="{FF2B5EF4-FFF2-40B4-BE49-F238E27FC236}">
                  <a16:creationId xmlns:a16="http://schemas.microsoft.com/office/drawing/2014/main" id="{720433C8-3C66-43DE-83EC-AB2685EC3A2B}"/>
                </a:ext>
              </a:extLst>
            </p:cNvPr>
            <p:cNvSpPr/>
            <p:nvPr/>
          </p:nvSpPr>
          <p:spPr>
            <a:xfrm>
              <a:off x="3322013" y="2620872"/>
              <a:ext cx="63589" cy="63589"/>
            </a:xfrm>
            <a:prstGeom prst="ellipse">
              <a:avLst/>
            </a:prstGeom>
            <a:solidFill>
              <a:srgbClr val="8621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06" name="Ovale 405">
              <a:extLst>
                <a:ext uri="{FF2B5EF4-FFF2-40B4-BE49-F238E27FC236}">
                  <a16:creationId xmlns:a16="http://schemas.microsoft.com/office/drawing/2014/main" id="{34F1D665-4C5E-436E-8AFC-9532E345E53E}"/>
                </a:ext>
              </a:extLst>
            </p:cNvPr>
            <p:cNvSpPr/>
            <p:nvPr/>
          </p:nvSpPr>
          <p:spPr>
            <a:xfrm>
              <a:off x="3443134" y="2620872"/>
              <a:ext cx="63589" cy="63589"/>
            </a:xfrm>
            <a:prstGeom prst="ellipse">
              <a:avLst/>
            </a:prstGeom>
            <a:solidFill>
              <a:srgbClr val="8621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07" name="Ovale 406">
              <a:extLst>
                <a:ext uri="{FF2B5EF4-FFF2-40B4-BE49-F238E27FC236}">
                  <a16:creationId xmlns:a16="http://schemas.microsoft.com/office/drawing/2014/main" id="{8CFDA977-D89A-4399-BFA9-60B9874626DD}"/>
                </a:ext>
              </a:extLst>
            </p:cNvPr>
            <p:cNvSpPr/>
            <p:nvPr/>
          </p:nvSpPr>
          <p:spPr>
            <a:xfrm>
              <a:off x="3564255" y="2620872"/>
              <a:ext cx="63589" cy="63589"/>
            </a:xfrm>
            <a:prstGeom prst="ellipse">
              <a:avLst/>
            </a:prstGeom>
            <a:solidFill>
              <a:srgbClr val="8621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08" name="Ovale 407">
              <a:extLst>
                <a:ext uri="{FF2B5EF4-FFF2-40B4-BE49-F238E27FC236}">
                  <a16:creationId xmlns:a16="http://schemas.microsoft.com/office/drawing/2014/main" id="{0DD6C564-B2D9-44FF-893B-E497C19F0ACB}"/>
                </a:ext>
              </a:extLst>
            </p:cNvPr>
            <p:cNvSpPr/>
            <p:nvPr/>
          </p:nvSpPr>
          <p:spPr>
            <a:xfrm>
              <a:off x="3685376" y="2620872"/>
              <a:ext cx="63589" cy="63589"/>
            </a:xfrm>
            <a:prstGeom prst="ellipse">
              <a:avLst/>
            </a:prstGeom>
            <a:solidFill>
              <a:srgbClr val="8621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09" name="Ovale 408">
              <a:extLst>
                <a:ext uri="{FF2B5EF4-FFF2-40B4-BE49-F238E27FC236}">
                  <a16:creationId xmlns:a16="http://schemas.microsoft.com/office/drawing/2014/main" id="{3920867C-FA7C-4BD4-8850-DECB212DE546}"/>
                </a:ext>
              </a:extLst>
            </p:cNvPr>
            <p:cNvSpPr/>
            <p:nvPr/>
          </p:nvSpPr>
          <p:spPr>
            <a:xfrm>
              <a:off x="3806497" y="2620872"/>
              <a:ext cx="63589" cy="63589"/>
            </a:xfrm>
            <a:prstGeom prst="ellipse">
              <a:avLst/>
            </a:prstGeom>
            <a:solidFill>
              <a:srgbClr val="8621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10" name="Ovale 409">
              <a:extLst>
                <a:ext uri="{FF2B5EF4-FFF2-40B4-BE49-F238E27FC236}">
                  <a16:creationId xmlns:a16="http://schemas.microsoft.com/office/drawing/2014/main" id="{85B0060A-57F7-4260-9787-296F66297619}"/>
                </a:ext>
              </a:extLst>
            </p:cNvPr>
            <p:cNvSpPr/>
            <p:nvPr/>
          </p:nvSpPr>
          <p:spPr>
            <a:xfrm>
              <a:off x="3927618" y="2620872"/>
              <a:ext cx="63589" cy="63589"/>
            </a:xfrm>
            <a:prstGeom prst="ellipse">
              <a:avLst/>
            </a:prstGeom>
            <a:solidFill>
              <a:srgbClr val="8621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11" name="Ovale 410">
              <a:extLst>
                <a:ext uri="{FF2B5EF4-FFF2-40B4-BE49-F238E27FC236}">
                  <a16:creationId xmlns:a16="http://schemas.microsoft.com/office/drawing/2014/main" id="{B7DC021A-AB8C-4FC9-900F-D8B975951ADA}"/>
                </a:ext>
              </a:extLst>
            </p:cNvPr>
            <p:cNvSpPr/>
            <p:nvPr/>
          </p:nvSpPr>
          <p:spPr>
            <a:xfrm>
              <a:off x="4048740" y="2620872"/>
              <a:ext cx="63589" cy="63589"/>
            </a:xfrm>
            <a:prstGeom prst="ellipse">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412" name="Gruppo 411">
            <a:extLst>
              <a:ext uri="{FF2B5EF4-FFF2-40B4-BE49-F238E27FC236}">
                <a16:creationId xmlns:a16="http://schemas.microsoft.com/office/drawing/2014/main" id="{3243E997-7EF6-4B07-ADB9-F0B72D371E37}"/>
              </a:ext>
            </a:extLst>
          </p:cNvPr>
          <p:cNvGrpSpPr/>
          <p:nvPr/>
        </p:nvGrpSpPr>
        <p:grpSpPr>
          <a:xfrm>
            <a:off x="3823246" y="1404346"/>
            <a:ext cx="790316" cy="63589"/>
            <a:chOff x="3322013" y="2620872"/>
            <a:chExt cx="790316" cy="63589"/>
          </a:xfrm>
        </p:grpSpPr>
        <p:sp>
          <p:nvSpPr>
            <p:cNvPr id="413" name="Ovale 412">
              <a:extLst>
                <a:ext uri="{FF2B5EF4-FFF2-40B4-BE49-F238E27FC236}">
                  <a16:creationId xmlns:a16="http://schemas.microsoft.com/office/drawing/2014/main" id="{737DF848-BB4E-43AC-9DF2-1FA76BF30494}"/>
                </a:ext>
              </a:extLst>
            </p:cNvPr>
            <p:cNvSpPr/>
            <p:nvPr/>
          </p:nvSpPr>
          <p:spPr>
            <a:xfrm>
              <a:off x="3322013" y="2620872"/>
              <a:ext cx="63589" cy="63589"/>
            </a:xfrm>
            <a:prstGeom prst="ellipse">
              <a:avLst/>
            </a:prstGeom>
            <a:solidFill>
              <a:srgbClr val="8621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14" name="Ovale 413">
              <a:extLst>
                <a:ext uri="{FF2B5EF4-FFF2-40B4-BE49-F238E27FC236}">
                  <a16:creationId xmlns:a16="http://schemas.microsoft.com/office/drawing/2014/main" id="{A7EF529E-5509-4D12-9AEB-368498B304BA}"/>
                </a:ext>
              </a:extLst>
            </p:cNvPr>
            <p:cNvSpPr/>
            <p:nvPr/>
          </p:nvSpPr>
          <p:spPr>
            <a:xfrm>
              <a:off x="3443134" y="2620872"/>
              <a:ext cx="63589" cy="63589"/>
            </a:xfrm>
            <a:prstGeom prst="ellipse">
              <a:avLst/>
            </a:prstGeom>
            <a:solidFill>
              <a:srgbClr val="8621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15" name="Ovale 414">
              <a:extLst>
                <a:ext uri="{FF2B5EF4-FFF2-40B4-BE49-F238E27FC236}">
                  <a16:creationId xmlns:a16="http://schemas.microsoft.com/office/drawing/2014/main" id="{F9AAE5CE-C2C2-4212-85AF-B04E67575650}"/>
                </a:ext>
              </a:extLst>
            </p:cNvPr>
            <p:cNvSpPr/>
            <p:nvPr/>
          </p:nvSpPr>
          <p:spPr>
            <a:xfrm>
              <a:off x="3564255" y="2620872"/>
              <a:ext cx="63589" cy="63589"/>
            </a:xfrm>
            <a:prstGeom prst="ellipse">
              <a:avLst/>
            </a:prstGeom>
            <a:solidFill>
              <a:srgbClr val="8621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16" name="Ovale 415">
              <a:extLst>
                <a:ext uri="{FF2B5EF4-FFF2-40B4-BE49-F238E27FC236}">
                  <a16:creationId xmlns:a16="http://schemas.microsoft.com/office/drawing/2014/main" id="{3FA18C1C-9F81-4ECC-A134-39FC2FF7333C}"/>
                </a:ext>
              </a:extLst>
            </p:cNvPr>
            <p:cNvSpPr/>
            <p:nvPr/>
          </p:nvSpPr>
          <p:spPr>
            <a:xfrm>
              <a:off x="3685376" y="2620872"/>
              <a:ext cx="63589" cy="63589"/>
            </a:xfrm>
            <a:prstGeom prst="ellipse">
              <a:avLst/>
            </a:prstGeom>
            <a:solidFill>
              <a:srgbClr val="8621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17" name="Ovale 416">
              <a:extLst>
                <a:ext uri="{FF2B5EF4-FFF2-40B4-BE49-F238E27FC236}">
                  <a16:creationId xmlns:a16="http://schemas.microsoft.com/office/drawing/2014/main" id="{5CC83347-B38B-4C86-A293-E6B5352BF174}"/>
                </a:ext>
              </a:extLst>
            </p:cNvPr>
            <p:cNvSpPr/>
            <p:nvPr/>
          </p:nvSpPr>
          <p:spPr>
            <a:xfrm>
              <a:off x="3806497" y="2620872"/>
              <a:ext cx="63589" cy="63589"/>
            </a:xfrm>
            <a:prstGeom prst="ellipse">
              <a:avLst/>
            </a:prstGeom>
            <a:solidFill>
              <a:srgbClr val="8621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18" name="Ovale 417">
              <a:extLst>
                <a:ext uri="{FF2B5EF4-FFF2-40B4-BE49-F238E27FC236}">
                  <a16:creationId xmlns:a16="http://schemas.microsoft.com/office/drawing/2014/main" id="{CDC99D0E-9CA0-487C-8DC4-980E58162655}"/>
                </a:ext>
              </a:extLst>
            </p:cNvPr>
            <p:cNvSpPr/>
            <p:nvPr/>
          </p:nvSpPr>
          <p:spPr>
            <a:xfrm>
              <a:off x="3927618" y="2620872"/>
              <a:ext cx="63589" cy="63589"/>
            </a:xfrm>
            <a:prstGeom prst="ellipse">
              <a:avLst/>
            </a:prstGeom>
            <a:solidFill>
              <a:srgbClr val="8621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19" name="Ovale 418">
              <a:extLst>
                <a:ext uri="{FF2B5EF4-FFF2-40B4-BE49-F238E27FC236}">
                  <a16:creationId xmlns:a16="http://schemas.microsoft.com/office/drawing/2014/main" id="{1A9FE792-CCA8-47D3-A0F2-811C7EF89631}"/>
                </a:ext>
              </a:extLst>
            </p:cNvPr>
            <p:cNvSpPr/>
            <p:nvPr/>
          </p:nvSpPr>
          <p:spPr>
            <a:xfrm>
              <a:off x="4048740" y="2620872"/>
              <a:ext cx="63589" cy="63589"/>
            </a:xfrm>
            <a:prstGeom prst="ellipse">
              <a:avLst/>
            </a:prstGeom>
            <a:solidFill>
              <a:srgbClr val="8621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420" name="Gruppo 419">
            <a:extLst>
              <a:ext uri="{FF2B5EF4-FFF2-40B4-BE49-F238E27FC236}">
                <a16:creationId xmlns:a16="http://schemas.microsoft.com/office/drawing/2014/main" id="{CA6F24AD-3FEC-49F7-8694-DB2A43AFD98B}"/>
              </a:ext>
            </a:extLst>
          </p:cNvPr>
          <p:cNvGrpSpPr/>
          <p:nvPr/>
        </p:nvGrpSpPr>
        <p:grpSpPr>
          <a:xfrm>
            <a:off x="3823246" y="1584747"/>
            <a:ext cx="790316" cy="63589"/>
            <a:chOff x="3322013" y="2620872"/>
            <a:chExt cx="790316" cy="63589"/>
          </a:xfrm>
        </p:grpSpPr>
        <p:sp>
          <p:nvSpPr>
            <p:cNvPr id="421" name="Ovale 420">
              <a:extLst>
                <a:ext uri="{FF2B5EF4-FFF2-40B4-BE49-F238E27FC236}">
                  <a16:creationId xmlns:a16="http://schemas.microsoft.com/office/drawing/2014/main" id="{220E8C37-B373-433A-B706-4471EA44268A}"/>
                </a:ext>
              </a:extLst>
            </p:cNvPr>
            <p:cNvSpPr/>
            <p:nvPr/>
          </p:nvSpPr>
          <p:spPr>
            <a:xfrm>
              <a:off x="3322013" y="2620872"/>
              <a:ext cx="63589" cy="63589"/>
            </a:xfrm>
            <a:prstGeom prst="ellipse">
              <a:avLst/>
            </a:prstGeom>
            <a:solidFill>
              <a:srgbClr val="8621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22" name="Ovale 421">
              <a:extLst>
                <a:ext uri="{FF2B5EF4-FFF2-40B4-BE49-F238E27FC236}">
                  <a16:creationId xmlns:a16="http://schemas.microsoft.com/office/drawing/2014/main" id="{E75A8691-3D42-4A4E-977C-B127123E5EF3}"/>
                </a:ext>
              </a:extLst>
            </p:cNvPr>
            <p:cNvSpPr/>
            <p:nvPr/>
          </p:nvSpPr>
          <p:spPr>
            <a:xfrm>
              <a:off x="3443134" y="2620872"/>
              <a:ext cx="63589" cy="63589"/>
            </a:xfrm>
            <a:prstGeom prst="ellipse">
              <a:avLst/>
            </a:prstGeom>
            <a:solidFill>
              <a:srgbClr val="8621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23" name="Ovale 422">
              <a:extLst>
                <a:ext uri="{FF2B5EF4-FFF2-40B4-BE49-F238E27FC236}">
                  <a16:creationId xmlns:a16="http://schemas.microsoft.com/office/drawing/2014/main" id="{462CA9D5-C325-43BF-A73A-5F10296B37D2}"/>
                </a:ext>
              </a:extLst>
            </p:cNvPr>
            <p:cNvSpPr/>
            <p:nvPr/>
          </p:nvSpPr>
          <p:spPr>
            <a:xfrm>
              <a:off x="3564255" y="2620872"/>
              <a:ext cx="63589" cy="63589"/>
            </a:xfrm>
            <a:prstGeom prst="ellipse">
              <a:avLst/>
            </a:prstGeom>
            <a:solidFill>
              <a:srgbClr val="8621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24" name="Ovale 423">
              <a:extLst>
                <a:ext uri="{FF2B5EF4-FFF2-40B4-BE49-F238E27FC236}">
                  <a16:creationId xmlns:a16="http://schemas.microsoft.com/office/drawing/2014/main" id="{B8119B97-5F18-4119-A1BA-E2D9047648DD}"/>
                </a:ext>
              </a:extLst>
            </p:cNvPr>
            <p:cNvSpPr/>
            <p:nvPr/>
          </p:nvSpPr>
          <p:spPr>
            <a:xfrm>
              <a:off x="3685376" y="2620872"/>
              <a:ext cx="63589" cy="63589"/>
            </a:xfrm>
            <a:prstGeom prst="ellipse">
              <a:avLst/>
            </a:prstGeom>
            <a:solidFill>
              <a:srgbClr val="8621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25" name="Ovale 424">
              <a:extLst>
                <a:ext uri="{FF2B5EF4-FFF2-40B4-BE49-F238E27FC236}">
                  <a16:creationId xmlns:a16="http://schemas.microsoft.com/office/drawing/2014/main" id="{5B149894-058C-4F25-AC17-ABBEA9D472D1}"/>
                </a:ext>
              </a:extLst>
            </p:cNvPr>
            <p:cNvSpPr/>
            <p:nvPr/>
          </p:nvSpPr>
          <p:spPr>
            <a:xfrm>
              <a:off x="3806497" y="2620872"/>
              <a:ext cx="63589" cy="63589"/>
            </a:xfrm>
            <a:prstGeom prst="ellipse">
              <a:avLst/>
            </a:prstGeom>
            <a:solidFill>
              <a:srgbClr val="8621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26" name="Ovale 425">
              <a:extLst>
                <a:ext uri="{FF2B5EF4-FFF2-40B4-BE49-F238E27FC236}">
                  <a16:creationId xmlns:a16="http://schemas.microsoft.com/office/drawing/2014/main" id="{9C2E0848-405F-429F-9835-722266AF83D6}"/>
                </a:ext>
              </a:extLst>
            </p:cNvPr>
            <p:cNvSpPr/>
            <p:nvPr/>
          </p:nvSpPr>
          <p:spPr>
            <a:xfrm>
              <a:off x="3927618" y="2620872"/>
              <a:ext cx="63589" cy="63589"/>
            </a:xfrm>
            <a:prstGeom prst="ellipse">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27" name="Ovale 426">
              <a:extLst>
                <a:ext uri="{FF2B5EF4-FFF2-40B4-BE49-F238E27FC236}">
                  <a16:creationId xmlns:a16="http://schemas.microsoft.com/office/drawing/2014/main" id="{9166FC82-EDAE-4E89-B503-00FD09587CC7}"/>
                </a:ext>
              </a:extLst>
            </p:cNvPr>
            <p:cNvSpPr/>
            <p:nvPr/>
          </p:nvSpPr>
          <p:spPr>
            <a:xfrm>
              <a:off x="4048740" y="2620872"/>
              <a:ext cx="63589" cy="63589"/>
            </a:xfrm>
            <a:prstGeom prst="ellipse">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sp>
        <p:nvSpPr>
          <p:cNvPr id="428" name="CasellaDiTesto 427">
            <a:extLst>
              <a:ext uri="{FF2B5EF4-FFF2-40B4-BE49-F238E27FC236}">
                <a16:creationId xmlns:a16="http://schemas.microsoft.com/office/drawing/2014/main" id="{14284CF3-9816-4EF3-A337-B526E9F2941C}"/>
              </a:ext>
            </a:extLst>
          </p:cNvPr>
          <p:cNvSpPr txBox="1"/>
          <p:nvPr/>
        </p:nvSpPr>
        <p:spPr>
          <a:xfrm>
            <a:off x="5893600" y="742620"/>
            <a:ext cx="547956" cy="256224"/>
          </a:xfrm>
          <a:prstGeom prst="rect">
            <a:avLst/>
          </a:prstGeom>
          <a:noFill/>
        </p:spPr>
        <p:txBody>
          <a:bodyPr wrap="square" rtlCol="0">
            <a:spAutoFit/>
          </a:bodyPr>
          <a:lstStyle/>
          <a:p>
            <a:pPr algn="ctr">
              <a:lnSpc>
                <a:spcPct val="150000"/>
              </a:lnSpc>
            </a:pPr>
            <a:r>
              <a:rPr lang="it-IT" sz="800" dirty="0">
                <a:latin typeface="Montserrat Light" panose="00000400000000000000" pitchFamily="2" charset="0"/>
              </a:rPr>
              <a:t>Sport</a:t>
            </a:r>
          </a:p>
        </p:txBody>
      </p:sp>
      <p:sp>
        <p:nvSpPr>
          <p:cNvPr id="429" name="CasellaDiTesto 428">
            <a:extLst>
              <a:ext uri="{FF2B5EF4-FFF2-40B4-BE49-F238E27FC236}">
                <a16:creationId xmlns:a16="http://schemas.microsoft.com/office/drawing/2014/main" id="{1F7BA182-30CD-4219-AC21-46B79C6067A1}"/>
              </a:ext>
            </a:extLst>
          </p:cNvPr>
          <p:cNvSpPr txBox="1"/>
          <p:nvPr/>
        </p:nvSpPr>
        <p:spPr>
          <a:xfrm>
            <a:off x="4875285" y="1472209"/>
            <a:ext cx="751728" cy="256224"/>
          </a:xfrm>
          <a:prstGeom prst="rect">
            <a:avLst/>
          </a:prstGeom>
          <a:noFill/>
        </p:spPr>
        <p:txBody>
          <a:bodyPr wrap="square" rtlCol="0">
            <a:spAutoFit/>
          </a:bodyPr>
          <a:lstStyle/>
          <a:p>
            <a:pPr algn="ctr">
              <a:lnSpc>
                <a:spcPct val="150000"/>
              </a:lnSpc>
            </a:pPr>
            <a:r>
              <a:rPr lang="it-IT" sz="800" dirty="0">
                <a:latin typeface="Montserrat Light" panose="00000400000000000000" pitchFamily="2" charset="0"/>
              </a:rPr>
              <a:t>Tecnologia</a:t>
            </a:r>
          </a:p>
        </p:txBody>
      </p:sp>
      <p:sp>
        <p:nvSpPr>
          <p:cNvPr id="430" name="CasellaDiTesto 429">
            <a:extLst>
              <a:ext uri="{FF2B5EF4-FFF2-40B4-BE49-F238E27FC236}">
                <a16:creationId xmlns:a16="http://schemas.microsoft.com/office/drawing/2014/main" id="{45413709-D3AC-4E97-A958-ED6C942AA2A5}"/>
              </a:ext>
            </a:extLst>
          </p:cNvPr>
          <p:cNvSpPr txBox="1"/>
          <p:nvPr/>
        </p:nvSpPr>
        <p:spPr>
          <a:xfrm>
            <a:off x="5720672" y="1455471"/>
            <a:ext cx="893812" cy="256224"/>
          </a:xfrm>
          <a:prstGeom prst="rect">
            <a:avLst/>
          </a:prstGeom>
          <a:noFill/>
        </p:spPr>
        <p:txBody>
          <a:bodyPr wrap="square" rtlCol="0">
            <a:spAutoFit/>
          </a:bodyPr>
          <a:lstStyle/>
          <a:p>
            <a:pPr algn="ctr">
              <a:lnSpc>
                <a:spcPct val="150000"/>
              </a:lnSpc>
            </a:pPr>
            <a:r>
              <a:rPr lang="it-IT" sz="800" dirty="0">
                <a:latin typeface="Montserrat Light" panose="00000400000000000000" pitchFamily="2" charset="0"/>
              </a:rPr>
              <a:t>Fotografia</a:t>
            </a:r>
          </a:p>
        </p:txBody>
      </p:sp>
      <p:sp>
        <p:nvSpPr>
          <p:cNvPr id="438" name="Google Shape;4769;p37">
            <a:extLst>
              <a:ext uri="{FF2B5EF4-FFF2-40B4-BE49-F238E27FC236}">
                <a16:creationId xmlns:a16="http://schemas.microsoft.com/office/drawing/2014/main" id="{C4C35A32-4801-44AD-8BFD-F75D00A1FE84}"/>
              </a:ext>
            </a:extLst>
          </p:cNvPr>
          <p:cNvSpPr/>
          <p:nvPr/>
        </p:nvSpPr>
        <p:spPr>
          <a:xfrm>
            <a:off x="5156464" y="1017120"/>
            <a:ext cx="197313" cy="194932"/>
          </a:xfrm>
          <a:custGeom>
            <a:avLst/>
            <a:gdLst/>
            <a:ahLst/>
            <a:cxnLst/>
            <a:rect l="l" t="t" r="r" b="b"/>
            <a:pathLst>
              <a:path w="12761" h="12607" extrusionOk="0">
                <a:moveTo>
                  <a:pt x="1860" y="2084"/>
                </a:moveTo>
                <a:lnTo>
                  <a:pt x="7373" y="2997"/>
                </a:lnTo>
                <a:lnTo>
                  <a:pt x="5861" y="4509"/>
                </a:lnTo>
                <a:lnTo>
                  <a:pt x="1261" y="2682"/>
                </a:lnTo>
                <a:lnTo>
                  <a:pt x="1860" y="2084"/>
                </a:lnTo>
                <a:close/>
                <a:moveTo>
                  <a:pt x="11229" y="836"/>
                </a:moveTo>
                <a:cubicBezTo>
                  <a:pt x="11412" y="836"/>
                  <a:pt x="11578" y="881"/>
                  <a:pt x="11689" y="981"/>
                </a:cubicBezTo>
                <a:cubicBezTo>
                  <a:pt x="11847" y="1107"/>
                  <a:pt x="11878" y="1359"/>
                  <a:pt x="11847" y="1611"/>
                </a:cubicBezTo>
                <a:cubicBezTo>
                  <a:pt x="11815" y="1894"/>
                  <a:pt x="11658" y="2210"/>
                  <a:pt x="11500" y="2367"/>
                </a:cubicBezTo>
                <a:lnTo>
                  <a:pt x="7405" y="6463"/>
                </a:lnTo>
                <a:lnTo>
                  <a:pt x="5168" y="8700"/>
                </a:lnTo>
                <a:cubicBezTo>
                  <a:pt x="5073" y="8794"/>
                  <a:pt x="5010" y="8952"/>
                  <a:pt x="5042" y="9078"/>
                </a:cubicBezTo>
                <a:lnTo>
                  <a:pt x="5262" y="10306"/>
                </a:lnTo>
                <a:lnTo>
                  <a:pt x="4223" y="11377"/>
                </a:lnTo>
                <a:lnTo>
                  <a:pt x="3782" y="9204"/>
                </a:lnTo>
                <a:cubicBezTo>
                  <a:pt x="3750" y="9046"/>
                  <a:pt x="3624" y="8952"/>
                  <a:pt x="3466" y="8889"/>
                </a:cubicBezTo>
                <a:lnTo>
                  <a:pt x="1293" y="8479"/>
                </a:lnTo>
                <a:lnTo>
                  <a:pt x="2364" y="7408"/>
                </a:lnTo>
                <a:lnTo>
                  <a:pt x="3624" y="7628"/>
                </a:lnTo>
                <a:cubicBezTo>
                  <a:pt x="3659" y="7646"/>
                  <a:pt x="3697" y="7654"/>
                  <a:pt x="3734" y="7654"/>
                </a:cubicBezTo>
                <a:cubicBezTo>
                  <a:pt x="3831" y="7654"/>
                  <a:pt x="3925" y="7602"/>
                  <a:pt x="3971" y="7534"/>
                </a:cubicBezTo>
                <a:lnTo>
                  <a:pt x="6207" y="5266"/>
                </a:lnTo>
                <a:lnTo>
                  <a:pt x="10272" y="1233"/>
                </a:lnTo>
                <a:cubicBezTo>
                  <a:pt x="10496" y="988"/>
                  <a:pt x="10892" y="836"/>
                  <a:pt x="11229" y="836"/>
                </a:cubicBezTo>
                <a:close/>
                <a:moveTo>
                  <a:pt x="9641" y="5360"/>
                </a:moveTo>
                <a:lnTo>
                  <a:pt x="10587" y="10873"/>
                </a:lnTo>
                <a:lnTo>
                  <a:pt x="9988" y="11472"/>
                </a:lnTo>
                <a:lnTo>
                  <a:pt x="8161" y="6872"/>
                </a:lnTo>
                <a:lnTo>
                  <a:pt x="9641" y="5360"/>
                </a:lnTo>
                <a:close/>
                <a:moveTo>
                  <a:pt x="11241" y="1"/>
                </a:moveTo>
                <a:cubicBezTo>
                  <a:pt x="10688" y="1"/>
                  <a:pt x="10104" y="248"/>
                  <a:pt x="9736" y="634"/>
                </a:cubicBezTo>
                <a:lnTo>
                  <a:pt x="8066" y="2304"/>
                </a:lnTo>
                <a:lnTo>
                  <a:pt x="1765" y="1233"/>
                </a:lnTo>
                <a:cubicBezTo>
                  <a:pt x="1742" y="1227"/>
                  <a:pt x="1718" y="1225"/>
                  <a:pt x="1693" y="1225"/>
                </a:cubicBezTo>
                <a:cubicBezTo>
                  <a:pt x="1585" y="1225"/>
                  <a:pt x="1470" y="1276"/>
                  <a:pt x="1419" y="1327"/>
                </a:cubicBezTo>
                <a:lnTo>
                  <a:pt x="221" y="2525"/>
                </a:lnTo>
                <a:cubicBezTo>
                  <a:pt x="158" y="2588"/>
                  <a:pt x="64" y="2745"/>
                  <a:pt x="127" y="2903"/>
                </a:cubicBezTo>
                <a:cubicBezTo>
                  <a:pt x="158" y="3029"/>
                  <a:pt x="221" y="3155"/>
                  <a:pt x="348" y="3218"/>
                </a:cubicBezTo>
                <a:lnTo>
                  <a:pt x="5199" y="5171"/>
                </a:lnTo>
                <a:lnTo>
                  <a:pt x="3561" y="6809"/>
                </a:lnTo>
                <a:lnTo>
                  <a:pt x="2301" y="6589"/>
                </a:lnTo>
                <a:cubicBezTo>
                  <a:pt x="2267" y="6572"/>
                  <a:pt x="2231" y="6564"/>
                  <a:pt x="2195" y="6564"/>
                </a:cubicBezTo>
                <a:cubicBezTo>
                  <a:pt x="2095" y="6564"/>
                  <a:pt x="1992" y="6622"/>
                  <a:pt x="1923" y="6715"/>
                </a:cubicBezTo>
                <a:lnTo>
                  <a:pt x="158" y="8479"/>
                </a:lnTo>
                <a:cubicBezTo>
                  <a:pt x="32" y="8605"/>
                  <a:pt x="1" y="8731"/>
                  <a:pt x="32" y="8857"/>
                </a:cubicBezTo>
                <a:cubicBezTo>
                  <a:pt x="95" y="9015"/>
                  <a:pt x="190" y="9109"/>
                  <a:pt x="348" y="9141"/>
                </a:cubicBezTo>
                <a:lnTo>
                  <a:pt x="2994" y="9645"/>
                </a:lnTo>
                <a:lnTo>
                  <a:pt x="3498" y="12291"/>
                </a:lnTo>
                <a:cubicBezTo>
                  <a:pt x="3561" y="12449"/>
                  <a:pt x="3656" y="12575"/>
                  <a:pt x="3782" y="12606"/>
                </a:cubicBezTo>
                <a:lnTo>
                  <a:pt x="3908" y="12606"/>
                </a:lnTo>
                <a:cubicBezTo>
                  <a:pt x="4034" y="12606"/>
                  <a:pt x="4097" y="12575"/>
                  <a:pt x="4191" y="12480"/>
                </a:cubicBezTo>
                <a:lnTo>
                  <a:pt x="5955" y="10716"/>
                </a:lnTo>
                <a:cubicBezTo>
                  <a:pt x="6018" y="10653"/>
                  <a:pt x="6113" y="10464"/>
                  <a:pt x="6081" y="10369"/>
                </a:cubicBezTo>
                <a:lnTo>
                  <a:pt x="5829" y="9109"/>
                </a:lnTo>
                <a:lnTo>
                  <a:pt x="7499" y="7439"/>
                </a:lnTo>
                <a:lnTo>
                  <a:pt x="9421" y="12291"/>
                </a:lnTo>
                <a:cubicBezTo>
                  <a:pt x="9452" y="12417"/>
                  <a:pt x="9578" y="12543"/>
                  <a:pt x="9736" y="12543"/>
                </a:cubicBezTo>
                <a:lnTo>
                  <a:pt x="9799" y="12543"/>
                </a:lnTo>
                <a:cubicBezTo>
                  <a:pt x="9925" y="12543"/>
                  <a:pt x="9988" y="12480"/>
                  <a:pt x="10083" y="12417"/>
                </a:cubicBezTo>
                <a:lnTo>
                  <a:pt x="11248" y="11220"/>
                </a:lnTo>
                <a:cubicBezTo>
                  <a:pt x="11343" y="11157"/>
                  <a:pt x="11374" y="10999"/>
                  <a:pt x="11374" y="10873"/>
                </a:cubicBezTo>
                <a:lnTo>
                  <a:pt x="10303" y="4572"/>
                </a:lnTo>
                <a:lnTo>
                  <a:pt x="11973" y="2903"/>
                </a:lnTo>
                <a:cubicBezTo>
                  <a:pt x="12288" y="2588"/>
                  <a:pt x="12477" y="2178"/>
                  <a:pt x="12571" y="1705"/>
                </a:cubicBezTo>
                <a:cubicBezTo>
                  <a:pt x="12760" y="1201"/>
                  <a:pt x="12603" y="729"/>
                  <a:pt x="12288" y="414"/>
                </a:cubicBezTo>
                <a:cubicBezTo>
                  <a:pt x="12013" y="126"/>
                  <a:pt x="11635" y="1"/>
                  <a:pt x="11241" y="1"/>
                </a:cubicBez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39" name="Google Shape;4827;p37">
            <a:extLst>
              <a:ext uri="{FF2B5EF4-FFF2-40B4-BE49-F238E27FC236}">
                <a16:creationId xmlns:a16="http://schemas.microsoft.com/office/drawing/2014/main" id="{8F81E167-9765-4996-87EA-3C9442F7788A}"/>
              </a:ext>
            </a:extLst>
          </p:cNvPr>
          <p:cNvGrpSpPr/>
          <p:nvPr/>
        </p:nvGrpSpPr>
        <p:grpSpPr>
          <a:xfrm>
            <a:off x="6065744" y="1011303"/>
            <a:ext cx="203668" cy="210412"/>
            <a:chOff x="-62148000" y="1930075"/>
            <a:chExt cx="309550" cy="319800"/>
          </a:xfrm>
        </p:grpSpPr>
        <p:sp>
          <p:nvSpPr>
            <p:cNvPr id="440" name="Google Shape;4828;p37">
              <a:extLst>
                <a:ext uri="{FF2B5EF4-FFF2-40B4-BE49-F238E27FC236}">
                  <a16:creationId xmlns:a16="http://schemas.microsoft.com/office/drawing/2014/main" id="{F9FC4755-DF49-48F9-97EA-46FB59E4D211}"/>
                </a:ext>
              </a:extLst>
            </p:cNvPr>
            <p:cNvSpPr/>
            <p:nvPr/>
          </p:nvSpPr>
          <p:spPr>
            <a:xfrm>
              <a:off x="-62148000" y="1930075"/>
              <a:ext cx="309550" cy="319800"/>
            </a:xfrm>
            <a:custGeom>
              <a:avLst/>
              <a:gdLst/>
              <a:ahLst/>
              <a:cxnLst/>
              <a:rect l="l" t="t" r="r" b="b"/>
              <a:pathLst>
                <a:path w="12382" h="12792" extrusionOk="0">
                  <a:moveTo>
                    <a:pt x="11594" y="1670"/>
                  </a:moveTo>
                  <a:lnTo>
                    <a:pt x="11594" y="2899"/>
                  </a:lnTo>
                  <a:cubicBezTo>
                    <a:pt x="11594" y="3970"/>
                    <a:pt x="10775" y="4883"/>
                    <a:pt x="9735" y="4946"/>
                  </a:cubicBezTo>
                  <a:cubicBezTo>
                    <a:pt x="9861" y="4631"/>
                    <a:pt x="9924" y="4190"/>
                    <a:pt x="9924" y="3781"/>
                  </a:cubicBezTo>
                  <a:lnTo>
                    <a:pt x="9924" y="1670"/>
                  </a:lnTo>
                  <a:close/>
                  <a:moveTo>
                    <a:pt x="2489" y="1733"/>
                  </a:moveTo>
                  <a:lnTo>
                    <a:pt x="2489" y="3812"/>
                  </a:lnTo>
                  <a:cubicBezTo>
                    <a:pt x="2489" y="4253"/>
                    <a:pt x="2584" y="4631"/>
                    <a:pt x="2678" y="5041"/>
                  </a:cubicBezTo>
                  <a:cubicBezTo>
                    <a:pt x="1638" y="4915"/>
                    <a:pt x="851" y="4033"/>
                    <a:pt x="851" y="2993"/>
                  </a:cubicBezTo>
                  <a:lnTo>
                    <a:pt x="851" y="1733"/>
                  </a:lnTo>
                  <a:close/>
                  <a:moveTo>
                    <a:pt x="9105" y="882"/>
                  </a:moveTo>
                  <a:lnTo>
                    <a:pt x="9105" y="3812"/>
                  </a:lnTo>
                  <a:cubicBezTo>
                    <a:pt x="9105" y="5419"/>
                    <a:pt x="7813" y="6679"/>
                    <a:pt x="6207" y="6679"/>
                  </a:cubicBezTo>
                  <a:cubicBezTo>
                    <a:pt x="4600" y="6679"/>
                    <a:pt x="3308" y="5387"/>
                    <a:pt x="3308" y="3812"/>
                  </a:cubicBezTo>
                  <a:lnTo>
                    <a:pt x="3308" y="882"/>
                  </a:lnTo>
                  <a:close/>
                  <a:moveTo>
                    <a:pt x="6648" y="7467"/>
                  </a:moveTo>
                  <a:lnTo>
                    <a:pt x="6648" y="8601"/>
                  </a:lnTo>
                  <a:lnTo>
                    <a:pt x="5797" y="8601"/>
                  </a:lnTo>
                  <a:lnTo>
                    <a:pt x="5797" y="7467"/>
                  </a:lnTo>
                  <a:cubicBezTo>
                    <a:pt x="5923" y="7467"/>
                    <a:pt x="6081" y="7498"/>
                    <a:pt x="6207" y="7498"/>
                  </a:cubicBezTo>
                  <a:cubicBezTo>
                    <a:pt x="6301" y="7498"/>
                    <a:pt x="6459" y="7498"/>
                    <a:pt x="6648" y="7467"/>
                  </a:cubicBezTo>
                  <a:close/>
                  <a:moveTo>
                    <a:pt x="7057" y="9389"/>
                  </a:moveTo>
                  <a:cubicBezTo>
                    <a:pt x="7309" y="9389"/>
                    <a:pt x="7498" y="9609"/>
                    <a:pt x="7498" y="9830"/>
                  </a:cubicBezTo>
                  <a:lnTo>
                    <a:pt x="7498" y="10271"/>
                  </a:lnTo>
                  <a:lnTo>
                    <a:pt x="5009" y="10271"/>
                  </a:lnTo>
                  <a:lnTo>
                    <a:pt x="5009" y="9830"/>
                  </a:lnTo>
                  <a:lnTo>
                    <a:pt x="4978" y="9830"/>
                  </a:lnTo>
                  <a:cubicBezTo>
                    <a:pt x="4978" y="9609"/>
                    <a:pt x="5167" y="9389"/>
                    <a:pt x="5419" y="9389"/>
                  </a:cubicBezTo>
                  <a:close/>
                  <a:moveTo>
                    <a:pt x="8727" y="11090"/>
                  </a:moveTo>
                  <a:cubicBezTo>
                    <a:pt x="8948" y="11090"/>
                    <a:pt x="9105" y="11279"/>
                    <a:pt x="9105" y="11499"/>
                  </a:cubicBezTo>
                  <a:lnTo>
                    <a:pt x="9105" y="11909"/>
                  </a:lnTo>
                  <a:lnTo>
                    <a:pt x="3308" y="11909"/>
                  </a:lnTo>
                  <a:lnTo>
                    <a:pt x="3308" y="11499"/>
                  </a:lnTo>
                  <a:cubicBezTo>
                    <a:pt x="3308" y="11247"/>
                    <a:pt x="3529" y="11090"/>
                    <a:pt x="3718" y="11090"/>
                  </a:cubicBezTo>
                  <a:close/>
                  <a:moveTo>
                    <a:pt x="2899" y="0"/>
                  </a:moveTo>
                  <a:cubicBezTo>
                    <a:pt x="2647" y="0"/>
                    <a:pt x="2489" y="189"/>
                    <a:pt x="2489" y="410"/>
                  </a:cubicBezTo>
                  <a:lnTo>
                    <a:pt x="2489" y="819"/>
                  </a:lnTo>
                  <a:lnTo>
                    <a:pt x="410" y="819"/>
                  </a:lnTo>
                  <a:cubicBezTo>
                    <a:pt x="221" y="882"/>
                    <a:pt x="0" y="1040"/>
                    <a:pt x="0" y="1292"/>
                  </a:cubicBezTo>
                  <a:lnTo>
                    <a:pt x="0" y="2930"/>
                  </a:lnTo>
                  <a:cubicBezTo>
                    <a:pt x="0" y="4568"/>
                    <a:pt x="1323" y="5860"/>
                    <a:pt x="2930" y="5860"/>
                  </a:cubicBezTo>
                  <a:lnTo>
                    <a:pt x="3119" y="5860"/>
                  </a:lnTo>
                  <a:cubicBezTo>
                    <a:pt x="3560" y="6522"/>
                    <a:pt x="4222" y="7026"/>
                    <a:pt x="4978" y="7309"/>
                  </a:cubicBezTo>
                  <a:lnTo>
                    <a:pt x="4978" y="8695"/>
                  </a:lnTo>
                  <a:cubicBezTo>
                    <a:pt x="4505" y="8853"/>
                    <a:pt x="4159" y="9326"/>
                    <a:pt x="4159" y="9861"/>
                  </a:cubicBezTo>
                  <a:lnTo>
                    <a:pt x="4159" y="10302"/>
                  </a:lnTo>
                  <a:lnTo>
                    <a:pt x="3749" y="10302"/>
                  </a:lnTo>
                  <a:cubicBezTo>
                    <a:pt x="3088" y="10302"/>
                    <a:pt x="2521" y="10869"/>
                    <a:pt x="2521" y="11531"/>
                  </a:cubicBezTo>
                  <a:lnTo>
                    <a:pt x="2521" y="12350"/>
                  </a:lnTo>
                  <a:cubicBezTo>
                    <a:pt x="2521" y="12571"/>
                    <a:pt x="2741" y="12791"/>
                    <a:pt x="2930" y="12791"/>
                  </a:cubicBezTo>
                  <a:lnTo>
                    <a:pt x="9546" y="12791"/>
                  </a:lnTo>
                  <a:cubicBezTo>
                    <a:pt x="9767" y="12791"/>
                    <a:pt x="9924" y="12571"/>
                    <a:pt x="9924" y="12350"/>
                  </a:cubicBezTo>
                  <a:lnTo>
                    <a:pt x="9924" y="11499"/>
                  </a:lnTo>
                  <a:cubicBezTo>
                    <a:pt x="9924" y="10806"/>
                    <a:pt x="9389" y="10271"/>
                    <a:pt x="8727" y="10271"/>
                  </a:cubicBezTo>
                  <a:lnTo>
                    <a:pt x="8286" y="10271"/>
                  </a:lnTo>
                  <a:lnTo>
                    <a:pt x="8286" y="9830"/>
                  </a:lnTo>
                  <a:cubicBezTo>
                    <a:pt x="8286" y="9294"/>
                    <a:pt x="7939" y="8853"/>
                    <a:pt x="7467" y="8664"/>
                  </a:cubicBezTo>
                  <a:lnTo>
                    <a:pt x="7467" y="7278"/>
                  </a:lnTo>
                  <a:cubicBezTo>
                    <a:pt x="8191" y="6994"/>
                    <a:pt x="8885" y="6490"/>
                    <a:pt x="9294" y="5828"/>
                  </a:cubicBezTo>
                  <a:lnTo>
                    <a:pt x="9515" y="5828"/>
                  </a:lnTo>
                  <a:cubicBezTo>
                    <a:pt x="11121" y="5828"/>
                    <a:pt x="12382" y="4505"/>
                    <a:pt x="12382" y="2899"/>
                  </a:cubicBezTo>
                  <a:lnTo>
                    <a:pt x="12382" y="1260"/>
                  </a:lnTo>
                  <a:cubicBezTo>
                    <a:pt x="12382" y="1008"/>
                    <a:pt x="12193" y="819"/>
                    <a:pt x="11972" y="819"/>
                  </a:cubicBezTo>
                  <a:lnTo>
                    <a:pt x="9893" y="819"/>
                  </a:lnTo>
                  <a:lnTo>
                    <a:pt x="9893" y="410"/>
                  </a:lnTo>
                  <a:cubicBezTo>
                    <a:pt x="9893" y="189"/>
                    <a:pt x="9704" y="0"/>
                    <a:pt x="9515" y="0"/>
                  </a:cubicBez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829;p37">
              <a:extLst>
                <a:ext uri="{FF2B5EF4-FFF2-40B4-BE49-F238E27FC236}">
                  <a16:creationId xmlns:a16="http://schemas.microsoft.com/office/drawing/2014/main" id="{A36D914D-120E-4ACF-852E-6CFC1A4B09B9}"/>
                </a:ext>
              </a:extLst>
            </p:cNvPr>
            <p:cNvSpPr/>
            <p:nvPr/>
          </p:nvSpPr>
          <p:spPr>
            <a:xfrm>
              <a:off x="-62044825" y="1972200"/>
              <a:ext cx="107125" cy="97700"/>
            </a:xfrm>
            <a:custGeom>
              <a:avLst/>
              <a:gdLst/>
              <a:ahLst/>
              <a:cxnLst/>
              <a:rect l="l" t="t" r="r" b="b"/>
              <a:pathLst>
                <a:path w="4285" h="3908" extrusionOk="0">
                  <a:moveTo>
                    <a:pt x="2111" y="1308"/>
                  </a:moveTo>
                  <a:lnTo>
                    <a:pt x="2237" y="1560"/>
                  </a:lnTo>
                  <a:cubicBezTo>
                    <a:pt x="2300" y="1686"/>
                    <a:pt x="2395" y="1781"/>
                    <a:pt x="2552" y="1812"/>
                  </a:cubicBezTo>
                  <a:lnTo>
                    <a:pt x="2867" y="1844"/>
                  </a:lnTo>
                  <a:lnTo>
                    <a:pt x="2615" y="2033"/>
                  </a:lnTo>
                  <a:cubicBezTo>
                    <a:pt x="2552" y="2127"/>
                    <a:pt x="2458" y="2285"/>
                    <a:pt x="2521" y="2411"/>
                  </a:cubicBezTo>
                  <a:lnTo>
                    <a:pt x="2552" y="2726"/>
                  </a:lnTo>
                  <a:lnTo>
                    <a:pt x="2269" y="2568"/>
                  </a:lnTo>
                  <a:cubicBezTo>
                    <a:pt x="2206" y="2505"/>
                    <a:pt x="2143" y="2505"/>
                    <a:pt x="2080" y="2505"/>
                  </a:cubicBezTo>
                  <a:cubicBezTo>
                    <a:pt x="1985" y="2505"/>
                    <a:pt x="1954" y="2505"/>
                    <a:pt x="1891" y="2568"/>
                  </a:cubicBezTo>
                  <a:lnTo>
                    <a:pt x="1607" y="2726"/>
                  </a:lnTo>
                  <a:lnTo>
                    <a:pt x="1639" y="2411"/>
                  </a:lnTo>
                  <a:cubicBezTo>
                    <a:pt x="1670" y="2285"/>
                    <a:pt x="1607" y="2127"/>
                    <a:pt x="1513" y="2033"/>
                  </a:cubicBezTo>
                  <a:lnTo>
                    <a:pt x="1292" y="1844"/>
                  </a:lnTo>
                  <a:lnTo>
                    <a:pt x="1670" y="1812"/>
                  </a:lnTo>
                  <a:cubicBezTo>
                    <a:pt x="1796" y="1812"/>
                    <a:pt x="1922" y="1686"/>
                    <a:pt x="1985" y="1560"/>
                  </a:cubicBezTo>
                  <a:lnTo>
                    <a:pt x="2111" y="1308"/>
                  </a:lnTo>
                  <a:close/>
                  <a:moveTo>
                    <a:pt x="2143" y="1"/>
                  </a:moveTo>
                  <a:cubicBezTo>
                    <a:pt x="1993" y="1"/>
                    <a:pt x="1843" y="79"/>
                    <a:pt x="1765" y="237"/>
                  </a:cubicBezTo>
                  <a:lnTo>
                    <a:pt x="1355" y="1056"/>
                  </a:lnTo>
                  <a:lnTo>
                    <a:pt x="473" y="1182"/>
                  </a:lnTo>
                  <a:cubicBezTo>
                    <a:pt x="95" y="1214"/>
                    <a:pt x="0" y="1655"/>
                    <a:pt x="221" y="1875"/>
                  </a:cubicBezTo>
                  <a:lnTo>
                    <a:pt x="851" y="2505"/>
                  </a:lnTo>
                  <a:lnTo>
                    <a:pt x="693" y="3419"/>
                  </a:lnTo>
                  <a:cubicBezTo>
                    <a:pt x="668" y="3693"/>
                    <a:pt x="880" y="3908"/>
                    <a:pt x="1110" y="3908"/>
                  </a:cubicBezTo>
                  <a:cubicBezTo>
                    <a:pt x="1171" y="3908"/>
                    <a:pt x="1233" y="3893"/>
                    <a:pt x="1292" y="3860"/>
                  </a:cubicBezTo>
                  <a:lnTo>
                    <a:pt x="2111" y="3419"/>
                  </a:lnTo>
                  <a:lnTo>
                    <a:pt x="2930" y="3860"/>
                  </a:lnTo>
                  <a:cubicBezTo>
                    <a:pt x="2992" y="3891"/>
                    <a:pt x="3056" y="3905"/>
                    <a:pt x="3119" y="3905"/>
                  </a:cubicBezTo>
                  <a:cubicBezTo>
                    <a:pt x="3376" y="3905"/>
                    <a:pt x="3605" y="3672"/>
                    <a:pt x="3529" y="3419"/>
                  </a:cubicBezTo>
                  <a:lnTo>
                    <a:pt x="3371" y="2505"/>
                  </a:lnTo>
                  <a:lnTo>
                    <a:pt x="4033" y="1875"/>
                  </a:lnTo>
                  <a:cubicBezTo>
                    <a:pt x="4285" y="1655"/>
                    <a:pt x="4159" y="1214"/>
                    <a:pt x="3812" y="1182"/>
                  </a:cubicBezTo>
                  <a:lnTo>
                    <a:pt x="2899" y="1056"/>
                  </a:lnTo>
                  <a:lnTo>
                    <a:pt x="2521" y="237"/>
                  </a:lnTo>
                  <a:cubicBezTo>
                    <a:pt x="2442" y="79"/>
                    <a:pt x="2292" y="1"/>
                    <a:pt x="2143" y="1"/>
                  </a:cubicBez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2" name="Google Shape;4584;p36">
            <a:extLst>
              <a:ext uri="{FF2B5EF4-FFF2-40B4-BE49-F238E27FC236}">
                <a16:creationId xmlns:a16="http://schemas.microsoft.com/office/drawing/2014/main" id="{D1FA96CE-40F8-4A4A-B0BA-D98D865596DD}"/>
              </a:ext>
            </a:extLst>
          </p:cNvPr>
          <p:cNvSpPr/>
          <p:nvPr/>
        </p:nvSpPr>
        <p:spPr>
          <a:xfrm>
            <a:off x="5168619" y="1329580"/>
            <a:ext cx="187367" cy="175655"/>
          </a:xfrm>
          <a:custGeom>
            <a:avLst/>
            <a:gdLst/>
            <a:ahLst/>
            <a:cxnLst/>
            <a:rect l="l" t="t" r="r" b="b"/>
            <a:pathLst>
              <a:path w="19326" h="18118" extrusionOk="0">
                <a:moveTo>
                  <a:pt x="17628" y="6794"/>
                </a:moveTo>
                <a:cubicBezTo>
                  <a:pt x="17939" y="6794"/>
                  <a:pt x="18193" y="7048"/>
                  <a:pt x="18193" y="7362"/>
                </a:cubicBezTo>
                <a:lnTo>
                  <a:pt x="18193" y="7927"/>
                </a:lnTo>
                <a:lnTo>
                  <a:pt x="12532" y="7927"/>
                </a:lnTo>
                <a:lnTo>
                  <a:pt x="12532" y="7362"/>
                </a:lnTo>
                <a:cubicBezTo>
                  <a:pt x="12532" y="7048"/>
                  <a:pt x="12785" y="6794"/>
                  <a:pt x="13099" y="6794"/>
                </a:cubicBezTo>
                <a:close/>
                <a:moveTo>
                  <a:pt x="17628" y="1133"/>
                </a:moveTo>
                <a:cubicBezTo>
                  <a:pt x="17939" y="1133"/>
                  <a:pt x="18193" y="1387"/>
                  <a:pt x="18193" y="1701"/>
                </a:cubicBezTo>
                <a:lnTo>
                  <a:pt x="18193" y="5759"/>
                </a:lnTo>
                <a:cubicBezTo>
                  <a:pt x="18012" y="5695"/>
                  <a:pt x="17819" y="5662"/>
                  <a:pt x="17628" y="5662"/>
                </a:cubicBezTo>
                <a:lnTo>
                  <a:pt x="13099" y="5662"/>
                </a:lnTo>
                <a:cubicBezTo>
                  <a:pt x="12160" y="5662"/>
                  <a:pt x="11399" y="6423"/>
                  <a:pt x="11399" y="7362"/>
                </a:cubicBezTo>
                <a:lnTo>
                  <a:pt x="11399" y="11324"/>
                </a:lnTo>
                <a:lnTo>
                  <a:pt x="1133" y="11324"/>
                </a:lnTo>
                <a:lnTo>
                  <a:pt x="1133" y="1701"/>
                </a:lnTo>
                <a:cubicBezTo>
                  <a:pt x="1133" y="1387"/>
                  <a:pt x="1387" y="1133"/>
                  <a:pt x="1701" y="1133"/>
                </a:cubicBezTo>
                <a:close/>
                <a:moveTo>
                  <a:pt x="11399" y="12456"/>
                </a:moveTo>
                <a:lnTo>
                  <a:pt x="11399" y="13588"/>
                </a:lnTo>
                <a:lnTo>
                  <a:pt x="1701" y="13588"/>
                </a:lnTo>
                <a:cubicBezTo>
                  <a:pt x="1387" y="13588"/>
                  <a:pt x="1133" y="13335"/>
                  <a:pt x="1133" y="13024"/>
                </a:cubicBezTo>
                <a:lnTo>
                  <a:pt x="1133" y="12456"/>
                </a:lnTo>
                <a:close/>
                <a:moveTo>
                  <a:pt x="18193" y="9059"/>
                </a:moveTo>
                <a:lnTo>
                  <a:pt x="18193" y="14720"/>
                </a:lnTo>
                <a:lnTo>
                  <a:pt x="12532" y="14720"/>
                </a:lnTo>
                <a:lnTo>
                  <a:pt x="12532" y="9059"/>
                </a:lnTo>
                <a:close/>
                <a:moveTo>
                  <a:pt x="11399" y="14720"/>
                </a:moveTo>
                <a:lnTo>
                  <a:pt x="11399" y="16420"/>
                </a:lnTo>
                <a:cubicBezTo>
                  <a:pt x="11399" y="16611"/>
                  <a:pt x="11432" y="16804"/>
                  <a:pt x="11496" y="16985"/>
                </a:cubicBezTo>
                <a:lnTo>
                  <a:pt x="7051" y="16985"/>
                </a:lnTo>
                <a:lnTo>
                  <a:pt x="7806" y="14720"/>
                </a:lnTo>
                <a:close/>
                <a:moveTo>
                  <a:pt x="18193" y="15853"/>
                </a:moveTo>
                <a:lnTo>
                  <a:pt x="18193" y="16420"/>
                </a:lnTo>
                <a:cubicBezTo>
                  <a:pt x="18193" y="16731"/>
                  <a:pt x="17939" y="16985"/>
                  <a:pt x="17628" y="16985"/>
                </a:cubicBezTo>
                <a:lnTo>
                  <a:pt x="13099" y="16985"/>
                </a:lnTo>
                <a:cubicBezTo>
                  <a:pt x="12785" y="16985"/>
                  <a:pt x="12532" y="16731"/>
                  <a:pt x="12532" y="16420"/>
                </a:cubicBezTo>
                <a:lnTo>
                  <a:pt x="12532" y="15853"/>
                </a:lnTo>
                <a:close/>
                <a:moveTo>
                  <a:pt x="1701" y="1"/>
                </a:moveTo>
                <a:cubicBezTo>
                  <a:pt x="762" y="1"/>
                  <a:pt x="1" y="762"/>
                  <a:pt x="1" y="1701"/>
                </a:cubicBezTo>
                <a:lnTo>
                  <a:pt x="1" y="13024"/>
                </a:lnTo>
                <a:cubicBezTo>
                  <a:pt x="1" y="13960"/>
                  <a:pt x="762" y="14720"/>
                  <a:pt x="1701" y="14720"/>
                </a:cubicBezTo>
                <a:lnTo>
                  <a:pt x="6613" y="14720"/>
                </a:lnTo>
                <a:lnTo>
                  <a:pt x="5859" y="16985"/>
                </a:lnTo>
                <a:lnTo>
                  <a:pt x="4002" y="16985"/>
                </a:lnTo>
                <a:cubicBezTo>
                  <a:pt x="3688" y="16985"/>
                  <a:pt x="3437" y="17239"/>
                  <a:pt x="3437" y="17553"/>
                </a:cubicBezTo>
                <a:cubicBezTo>
                  <a:pt x="3437" y="17864"/>
                  <a:pt x="3688" y="18117"/>
                  <a:pt x="4002" y="18117"/>
                </a:cubicBezTo>
                <a:lnTo>
                  <a:pt x="17628" y="18117"/>
                </a:lnTo>
                <a:cubicBezTo>
                  <a:pt x="18564" y="18117"/>
                  <a:pt x="19325" y="17356"/>
                  <a:pt x="19325" y="16420"/>
                </a:cubicBezTo>
                <a:lnTo>
                  <a:pt x="19325" y="1701"/>
                </a:lnTo>
                <a:cubicBezTo>
                  <a:pt x="19325" y="762"/>
                  <a:pt x="18564" y="1"/>
                  <a:pt x="17628" y="1"/>
                </a:cubicBez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solidFill>
                <a:srgbClr val="435D74"/>
              </a:solidFill>
            </a:endParaRPr>
          </a:p>
        </p:txBody>
      </p:sp>
      <p:grpSp>
        <p:nvGrpSpPr>
          <p:cNvPr id="443" name="Google Shape;5799;p39">
            <a:extLst>
              <a:ext uri="{FF2B5EF4-FFF2-40B4-BE49-F238E27FC236}">
                <a16:creationId xmlns:a16="http://schemas.microsoft.com/office/drawing/2014/main" id="{DB259080-EF04-47FC-A34D-18176CFF0D3C}"/>
              </a:ext>
            </a:extLst>
          </p:cNvPr>
          <p:cNvGrpSpPr/>
          <p:nvPr/>
        </p:nvGrpSpPr>
        <p:grpSpPr>
          <a:xfrm>
            <a:off x="6071638" y="1317175"/>
            <a:ext cx="199388" cy="169105"/>
            <a:chOff x="-46033225" y="1982825"/>
            <a:chExt cx="300900" cy="263900"/>
          </a:xfrm>
        </p:grpSpPr>
        <p:sp>
          <p:nvSpPr>
            <p:cNvPr id="444" name="Google Shape;5800;p39">
              <a:extLst>
                <a:ext uri="{FF2B5EF4-FFF2-40B4-BE49-F238E27FC236}">
                  <a16:creationId xmlns:a16="http://schemas.microsoft.com/office/drawing/2014/main" id="{1C674F3E-5CA1-428B-9C6D-C930E84C6408}"/>
                </a:ext>
              </a:extLst>
            </p:cNvPr>
            <p:cNvSpPr/>
            <p:nvPr/>
          </p:nvSpPr>
          <p:spPr>
            <a:xfrm>
              <a:off x="-45962325" y="2053725"/>
              <a:ext cx="157525" cy="157550"/>
            </a:xfrm>
            <a:custGeom>
              <a:avLst/>
              <a:gdLst/>
              <a:ahLst/>
              <a:cxnLst/>
              <a:rect l="l" t="t" r="r" b="b"/>
              <a:pathLst>
                <a:path w="6301" h="6302" extrusionOk="0">
                  <a:moveTo>
                    <a:pt x="3151" y="725"/>
                  </a:moveTo>
                  <a:cubicBezTo>
                    <a:pt x="4505" y="725"/>
                    <a:pt x="5608" y="1828"/>
                    <a:pt x="5608" y="3151"/>
                  </a:cubicBezTo>
                  <a:cubicBezTo>
                    <a:pt x="5608" y="4506"/>
                    <a:pt x="4505" y="5608"/>
                    <a:pt x="3151" y="5608"/>
                  </a:cubicBezTo>
                  <a:cubicBezTo>
                    <a:pt x="1827" y="5608"/>
                    <a:pt x="725" y="4474"/>
                    <a:pt x="725" y="3151"/>
                  </a:cubicBezTo>
                  <a:cubicBezTo>
                    <a:pt x="725" y="1828"/>
                    <a:pt x="1827" y="725"/>
                    <a:pt x="3151" y="725"/>
                  </a:cubicBezTo>
                  <a:close/>
                  <a:moveTo>
                    <a:pt x="3151" y="0"/>
                  </a:moveTo>
                  <a:cubicBezTo>
                    <a:pt x="1418" y="0"/>
                    <a:pt x="0" y="1418"/>
                    <a:pt x="0" y="3151"/>
                  </a:cubicBezTo>
                  <a:cubicBezTo>
                    <a:pt x="0" y="4884"/>
                    <a:pt x="1418" y="6301"/>
                    <a:pt x="3151" y="6301"/>
                  </a:cubicBezTo>
                  <a:cubicBezTo>
                    <a:pt x="4883" y="6301"/>
                    <a:pt x="6301" y="4884"/>
                    <a:pt x="6301" y="3151"/>
                  </a:cubicBezTo>
                  <a:cubicBezTo>
                    <a:pt x="6301" y="1418"/>
                    <a:pt x="4883" y="0"/>
                    <a:pt x="3151" y="0"/>
                  </a:cubicBez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5801;p39">
              <a:extLst>
                <a:ext uri="{FF2B5EF4-FFF2-40B4-BE49-F238E27FC236}">
                  <a16:creationId xmlns:a16="http://schemas.microsoft.com/office/drawing/2014/main" id="{30353E71-944A-4AAB-B8FB-2017EAFCFA32}"/>
                </a:ext>
              </a:extLst>
            </p:cNvPr>
            <p:cNvSpPr/>
            <p:nvPr/>
          </p:nvSpPr>
          <p:spPr>
            <a:xfrm>
              <a:off x="-45927675" y="2088375"/>
              <a:ext cx="89025" cy="88250"/>
            </a:xfrm>
            <a:custGeom>
              <a:avLst/>
              <a:gdLst/>
              <a:ahLst/>
              <a:cxnLst/>
              <a:rect l="l" t="t" r="r" b="b"/>
              <a:pathLst>
                <a:path w="3561" h="3530" extrusionOk="0">
                  <a:moveTo>
                    <a:pt x="1765" y="694"/>
                  </a:moveTo>
                  <a:cubicBezTo>
                    <a:pt x="2363" y="694"/>
                    <a:pt x="2836" y="1166"/>
                    <a:pt x="2836" y="1765"/>
                  </a:cubicBezTo>
                  <a:cubicBezTo>
                    <a:pt x="2804" y="2363"/>
                    <a:pt x="2332" y="2836"/>
                    <a:pt x="1765" y="2836"/>
                  </a:cubicBezTo>
                  <a:cubicBezTo>
                    <a:pt x="1197" y="2836"/>
                    <a:pt x="725" y="2363"/>
                    <a:pt x="725" y="1765"/>
                  </a:cubicBezTo>
                  <a:cubicBezTo>
                    <a:pt x="725" y="1166"/>
                    <a:pt x="1197" y="694"/>
                    <a:pt x="1765" y="694"/>
                  </a:cubicBezTo>
                  <a:close/>
                  <a:moveTo>
                    <a:pt x="1765" y="1"/>
                  </a:moveTo>
                  <a:cubicBezTo>
                    <a:pt x="788" y="1"/>
                    <a:pt x="0" y="788"/>
                    <a:pt x="0" y="1765"/>
                  </a:cubicBezTo>
                  <a:cubicBezTo>
                    <a:pt x="0" y="2741"/>
                    <a:pt x="788" y="3529"/>
                    <a:pt x="1765" y="3529"/>
                  </a:cubicBezTo>
                  <a:cubicBezTo>
                    <a:pt x="2773" y="3529"/>
                    <a:pt x="3560" y="2741"/>
                    <a:pt x="3560" y="1765"/>
                  </a:cubicBezTo>
                  <a:cubicBezTo>
                    <a:pt x="3497" y="788"/>
                    <a:pt x="2710" y="1"/>
                    <a:pt x="1765" y="1"/>
                  </a:cubicBez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5802;p39">
              <a:extLst>
                <a:ext uri="{FF2B5EF4-FFF2-40B4-BE49-F238E27FC236}">
                  <a16:creationId xmlns:a16="http://schemas.microsoft.com/office/drawing/2014/main" id="{0A08F768-CAC1-46A3-8903-8F08B61938E4}"/>
                </a:ext>
              </a:extLst>
            </p:cNvPr>
            <p:cNvSpPr/>
            <p:nvPr/>
          </p:nvSpPr>
          <p:spPr>
            <a:xfrm>
              <a:off x="-46033225" y="1982825"/>
              <a:ext cx="300900" cy="263900"/>
            </a:xfrm>
            <a:custGeom>
              <a:avLst/>
              <a:gdLst/>
              <a:ahLst/>
              <a:cxnLst/>
              <a:rect l="l" t="t" r="r" b="b"/>
              <a:pathLst>
                <a:path w="12036" h="10556" extrusionOk="0">
                  <a:moveTo>
                    <a:pt x="7184" y="726"/>
                  </a:moveTo>
                  <a:lnTo>
                    <a:pt x="7530" y="1419"/>
                  </a:lnTo>
                  <a:lnTo>
                    <a:pt x="4474" y="1419"/>
                  </a:lnTo>
                  <a:lnTo>
                    <a:pt x="4821" y="726"/>
                  </a:lnTo>
                  <a:close/>
                  <a:moveTo>
                    <a:pt x="694" y="3750"/>
                  </a:moveTo>
                  <a:lnTo>
                    <a:pt x="1387" y="4097"/>
                  </a:lnTo>
                  <a:lnTo>
                    <a:pt x="1387" y="7877"/>
                  </a:lnTo>
                  <a:lnTo>
                    <a:pt x="694" y="8224"/>
                  </a:lnTo>
                  <a:lnTo>
                    <a:pt x="694" y="3750"/>
                  </a:lnTo>
                  <a:close/>
                  <a:moveTo>
                    <a:pt x="11279" y="3750"/>
                  </a:moveTo>
                  <a:lnTo>
                    <a:pt x="11279" y="8224"/>
                  </a:lnTo>
                  <a:lnTo>
                    <a:pt x="10555" y="7877"/>
                  </a:lnTo>
                  <a:lnTo>
                    <a:pt x="10555" y="4097"/>
                  </a:lnTo>
                  <a:lnTo>
                    <a:pt x="11279" y="3750"/>
                  </a:lnTo>
                  <a:close/>
                  <a:moveTo>
                    <a:pt x="10933" y="2175"/>
                  </a:moveTo>
                  <a:cubicBezTo>
                    <a:pt x="11122" y="2175"/>
                    <a:pt x="11279" y="2332"/>
                    <a:pt x="11279" y="2521"/>
                  </a:cubicBezTo>
                  <a:lnTo>
                    <a:pt x="11279" y="2994"/>
                  </a:lnTo>
                  <a:lnTo>
                    <a:pt x="10051" y="3592"/>
                  </a:lnTo>
                  <a:cubicBezTo>
                    <a:pt x="9925" y="3655"/>
                    <a:pt x="9862" y="3781"/>
                    <a:pt x="9862" y="3908"/>
                  </a:cubicBezTo>
                  <a:lnTo>
                    <a:pt x="9862" y="8098"/>
                  </a:lnTo>
                  <a:cubicBezTo>
                    <a:pt x="9862" y="8224"/>
                    <a:pt x="9925" y="8350"/>
                    <a:pt x="10051" y="8444"/>
                  </a:cubicBezTo>
                  <a:lnTo>
                    <a:pt x="11279" y="9011"/>
                  </a:lnTo>
                  <a:lnTo>
                    <a:pt x="11279" y="9484"/>
                  </a:lnTo>
                  <a:cubicBezTo>
                    <a:pt x="11279" y="9704"/>
                    <a:pt x="11122" y="9830"/>
                    <a:pt x="10933" y="9830"/>
                  </a:cubicBezTo>
                  <a:lnTo>
                    <a:pt x="1040" y="9830"/>
                  </a:lnTo>
                  <a:cubicBezTo>
                    <a:pt x="851" y="9830"/>
                    <a:pt x="694" y="9673"/>
                    <a:pt x="694" y="9484"/>
                  </a:cubicBezTo>
                  <a:lnTo>
                    <a:pt x="694" y="9011"/>
                  </a:lnTo>
                  <a:lnTo>
                    <a:pt x="1891" y="8444"/>
                  </a:lnTo>
                  <a:cubicBezTo>
                    <a:pt x="2017" y="8350"/>
                    <a:pt x="2111" y="8224"/>
                    <a:pt x="2111" y="8098"/>
                  </a:cubicBezTo>
                  <a:lnTo>
                    <a:pt x="2111" y="3908"/>
                  </a:lnTo>
                  <a:cubicBezTo>
                    <a:pt x="2111" y="3781"/>
                    <a:pt x="2017" y="3655"/>
                    <a:pt x="1891" y="3592"/>
                  </a:cubicBezTo>
                  <a:lnTo>
                    <a:pt x="694" y="2994"/>
                  </a:lnTo>
                  <a:lnTo>
                    <a:pt x="694" y="2521"/>
                  </a:lnTo>
                  <a:cubicBezTo>
                    <a:pt x="694" y="2332"/>
                    <a:pt x="851" y="2175"/>
                    <a:pt x="1040" y="2175"/>
                  </a:cubicBezTo>
                  <a:close/>
                  <a:moveTo>
                    <a:pt x="4632" y="1"/>
                  </a:moveTo>
                  <a:cubicBezTo>
                    <a:pt x="4506" y="1"/>
                    <a:pt x="4380" y="95"/>
                    <a:pt x="4317" y="190"/>
                  </a:cubicBezTo>
                  <a:lnTo>
                    <a:pt x="3718" y="1419"/>
                  </a:lnTo>
                  <a:lnTo>
                    <a:pt x="2143" y="1419"/>
                  </a:lnTo>
                  <a:lnTo>
                    <a:pt x="2143" y="1072"/>
                  </a:lnTo>
                  <a:cubicBezTo>
                    <a:pt x="2143" y="883"/>
                    <a:pt x="1985" y="694"/>
                    <a:pt x="1796" y="694"/>
                  </a:cubicBezTo>
                  <a:cubicBezTo>
                    <a:pt x="1576" y="694"/>
                    <a:pt x="1418" y="883"/>
                    <a:pt x="1418" y="1072"/>
                  </a:cubicBezTo>
                  <a:lnTo>
                    <a:pt x="1418" y="1419"/>
                  </a:lnTo>
                  <a:lnTo>
                    <a:pt x="1072" y="1419"/>
                  </a:lnTo>
                  <a:cubicBezTo>
                    <a:pt x="473" y="1419"/>
                    <a:pt x="1" y="1891"/>
                    <a:pt x="1" y="2490"/>
                  </a:cubicBezTo>
                  <a:lnTo>
                    <a:pt x="1" y="9484"/>
                  </a:lnTo>
                  <a:cubicBezTo>
                    <a:pt x="1" y="10082"/>
                    <a:pt x="473" y="10555"/>
                    <a:pt x="1072" y="10555"/>
                  </a:cubicBezTo>
                  <a:lnTo>
                    <a:pt x="10964" y="10555"/>
                  </a:lnTo>
                  <a:cubicBezTo>
                    <a:pt x="11563" y="10555"/>
                    <a:pt x="12035" y="10082"/>
                    <a:pt x="12035" y="9484"/>
                  </a:cubicBezTo>
                  <a:lnTo>
                    <a:pt x="12035" y="2490"/>
                  </a:lnTo>
                  <a:cubicBezTo>
                    <a:pt x="12004" y="1891"/>
                    <a:pt x="11500" y="1419"/>
                    <a:pt x="10933" y="1419"/>
                  </a:cubicBezTo>
                  <a:lnTo>
                    <a:pt x="8318" y="1419"/>
                  </a:lnTo>
                  <a:lnTo>
                    <a:pt x="7719" y="190"/>
                  </a:lnTo>
                  <a:cubicBezTo>
                    <a:pt x="7656" y="95"/>
                    <a:pt x="7530" y="1"/>
                    <a:pt x="7404" y="1"/>
                  </a:cubicBez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3" name="CasellaDiTesto 142">
            <a:extLst>
              <a:ext uri="{FF2B5EF4-FFF2-40B4-BE49-F238E27FC236}">
                <a16:creationId xmlns:a16="http://schemas.microsoft.com/office/drawing/2014/main" id="{C5B5A2F9-E238-42A2-BD70-75CC485D84A7}"/>
              </a:ext>
            </a:extLst>
          </p:cNvPr>
          <p:cNvSpPr txBox="1"/>
          <p:nvPr/>
        </p:nvSpPr>
        <p:spPr>
          <a:xfrm>
            <a:off x="2852738" y="9233024"/>
            <a:ext cx="3756580" cy="584775"/>
          </a:xfrm>
          <a:prstGeom prst="rect">
            <a:avLst/>
          </a:prstGeom>
          <a:noFill/>
        </p:spPr>
        <p:txBody>
          <a:bodyPr wrap="square" rtlCol="0">
            <a:spAutoFit/>
          </a:bodyPr>
          <a:lstStyle/>
          <a:p>
            <a:pPr algn="just"/>
            <a:r>
              <a:rPr lang="it-IT" sz="800" spc="-5" dirty="0">
                <a:solidFill>
                  <a:srgbClr val="000000"/>
                </a:solidFill>
                <a:latin typeface="Montserrat Light" panose="00000400000000000000" pitchFamily="2" charset="0"/>
                <a:cs typeface="Arial"/>
              </a:rPr>
              <a:t>Autorizzo il trattamento dei miei dati personali ai sensi del Decreto Legislativo 30 giugno 2003, n. 196 “Codice in materia di protezione dei dati personali”. Dichiaro che quanto riportato nel presente Curriculum Vitae corrisponde a verità ai sensi del D.P.R. 445/2000.</a:t>
            </a:r>
          </a:p>
        </p:txBody>
      </p:sp>
      <p:sp>
        <p:nvSpPr>
          <p:cNvPr id="210" name="CasellaDiTesto 209">
            <a:extLst>
              <a:ext uri="{FF2B5EF4-FFF2-40B4-BE49-F238E27FC236}">
                <a16:creationId xmlns:a16="http://schemas.microsoft.com/office/drawing/2014/main" id="{1EFAF782-AB2F-4DE7-A45A-FB7B43502FBF}"/>
              </a:ext>
            </a:extLst>
          </p:cNvPr>
          <p:cNvSpPr txBox="1"/>
          <p:nvPr/>
        </p:nvSpPr>
        <p:spPr>
          <a:xfrm>
            <a:off x="257038" y="2255834"/>
            <a:ext cx="2070099" cy="230832"/>
          </a:xfrm>
          <a:prstGeom prst="rect">
            <a:avLst/>
          </a:prstGeom>
          <a:noFill/>
        </p:spPr>
        <p:txBody>
          <a:bodyPr wrap="square" rtlCol="0">
            <a:spAutoFit/>
          </a:bodyPr>
          <a:lstStyle/>
          <a:p>
            <a:pPr algn="ctr"/>
            <a:r>
              <a:rPr lang="it-IT" sz="900" b="1" dirty="0">
                <a:solidFill>
                  <a:schemeClr val="bg1"/>
                </a:solidFill>
                <a:latin typeface="Montserrat Thin" panose="00000300000000000000" pitchFamily="2" charset="0"/>
              </a:rPr>
              <a:t>1992</a:t>
            </a:r>
            <a:endParaRPr lang="it-IT" sz="900" dirty="0">
              <a:solidFill>
                <a:schemeClr val="bg1"/>
              </a:solidFill>
              <a:latin typeface="Montserrat Thin" panose="00000300000000000000" pitchFamily="2" charset="0"/>
            </a:endParaRPr>
          </a:p>
        </p:txBody>
      </p:sp>
      <p:pic>
        <p:nvPicPr>
          <p:cNvPr id="230" name="Immagine 229">
            <a:extLst>
              <a:ext uri="{FF2B5EF4-FFF2-40B4-BE49-F238E27FC236}">
                <a16:creationId xmlns:a16="http://schemas.microsoft.com/office/drawing/2014/main" id="{C7089051-3548-4E5B-9430-054FCF4A5AB8}"/>
              </a:ext>
            </a:extLst>
          </p:cNvPr>
          <p:cNvPicPr>
            <a:picLocks noChangeAspect="1"/>
          </p:cNvPicPr>
          <p:nvPr/>
        </p:nvPicPr>
        <p:blipFill>
          <a:blip r:embed="rId5">
            <a:extLst>
              <a:ext uri="{28A0092B-C50C-407E-A947-70E740481C1C}">
                <a14:useLocalDpi xmlns:a14="http://schemas.microsoft.com/office/drawing/2010/main" val="0"/>
              </a:ext>
            </a:extLst>
          </a:blip>
          <a:srcRect l="1290" t="4041" r="645" b="30582"/>
          <a:stretch>
            <a:fillRect/>
          </a:stretch>
        </p:blipFill>
        <p:spPr>
          <a:xfrm>
            <a:off x="505450" y="341934"/>
            <a:ext cx="1573274" cy="1573274"/>
          </a:xfrm>
          <a:custGeom>
            <a:avLst/>
            <a:gdLst>
              <a:gd name="connsiteX0" fmla="*/ 3238122 w 6476244"/>
              <a:gd name="connsiteY0" fmla="*/ 0 h 6476244"/>
              <a:gd name="connsiteX1" fmla="*/ 6476244 w 6476244"/>
              <a:gd name="connsiteY1" fmla="*/ 3238122 h 6476244"/>
              <a:gd name="connsiteX2" fmla="*/ 3238122 w 6476244"/>
              <a:gd name="connsiteY2" fmla="*/ 6476244 h 6476244"/>
              <a:gd name="connsiteX3" fmla="*/ 0 w 6476244"/>
              <a:gd name="connsiteY3" fmla="*/ 3238122 h 6476244"/>
              <a:gd name="connsiteX4" fmla="*/ 3238122 w 6476244"/>
              <a:gd name="connsiteY4" fmla="*/ 0 h 64762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76244" h="6476244">
                <a:moveTo>
                  <a:pt x="3238122" y="0"/>
                </a:moveTo>
                <a:cubicBezTo>
                  <a:pt x="5026487" y="0"/>
                  <a:pt x="6476244" y="1449757"/>
                  <a:pt x="6476244" y="3238122"/>
                </a:cubicBezTo>
                <a:cubicBezTo>
                  <a:pt x="6476244" y="5026487"/>
                  <a:pt x="5026487" y="6476244"/>
                  <a:pt x="3238122" y="6476244"/>
                </a:cubicBezTo>
                <a:cubicBezTo>
                  <a:pt x="1449757" y="6476244"/>
                  <a:pt x="0" y="5026487"/>
                  <a:pt x="0" y="3238122"/>
                </a:cubicBezTo>
                <a:cubicBezTo>
                  <a:pt x="0" y="1449757"/>
                  <a:pt x="1449757" y="0"/>
                  <a:pt x="3238122" y="0"/>
                </a:cubicBezTo>
                <a:close/>
              </a:path>
            </a:pathLst>
          </a:custGeom>
          <a:ln w="31750">
            <a:solidFill>
              <a:schemeClr val="bg1"/>
            </a:solidFill>
          </a:ln>
        </p:spPr>
      </p:pic>
      <p:pic>
        <p:nvPicPr>
          <p:cNvPr id="217" name="Immagine 216">
            <a:extLst>
              <a:ext uri="{FF2B5EF4-FFF2-40B4-BE49-F238E27FC236}">
                <a16:creationId xmlns:a16="http://schemas.microsoft.com/office/drawing/2014/main" id="{74E62C99-F77E-4AE3-BD11-E9D43176E4E1}"/>
              </a:ext>
            </a:extLst>
          </p:cNvPr>
          <p:cNvPicPr>
            <a:picLocks noChangeAspect="1"/>
          </p:cNvPicPr>
          <p:nvPr/>
        </p:nvPicPr>
        <p:blipFill rotWithShape="1">
          <a:blip r:embed="rId6">
            <a:extLst>
              <a:ext uri="{28A0092B-C50C-407E-A947-70E740481C1C}">
                <a14:useLocalDpi xmlns:a14="http://schemas.microsoft.com/office/drawing/2010/main" val="0"/>
              </a:ext>
            </a:extLst>
          </a:blip>
          <a:srcRect l="704" t="695" r="6734" b="37595"/>
          <a:stretch/>
        </p:blipFill>
        <p:spPr>
          <a:xfrm>
            <a:off x="504000" y="342000"/>
            <a:ext cx="1573202" cy="1573200"/>
          </a:xfrm>
          <a:custGeom>
            <a:avLst/>
            <a:gdLst>
              <a:gd name="connsiteX0" fmla="*/ 3056452 w 6112904"/>
              <a:gd name="connsiteY0" fmla="*/ 0 h 6112904"/>
              <a:gd name="connsiteX1" fmla="*/ 6112904 w 6112904"/>
              <a:gd name="connsiteY1" fmla="*/ 3056452 h 6112904"/>
              <a:gd name="connsiteX2" fmla="*/ 3056452 w 6112904"/>
              <a:gd name="connsiteY2" fmla="*/ 6112904 h 6112904"/>
              <a:gd name="connsiteX3" fmla="*/ 0 w 6112904"/>
              <a:gd name="connsiteY3" fmla="*/ 3056452 h 6112904"/>
              <a:gd name="connsiteX4" fmla="*/ 3056452 w 6112904"/>
              <a:gd name="connsiteY4" fmla="*/ 0 h 61129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12904" h="6112904">
                <a:moveTo>
                  <a:pt x="3056452" y="0"/>
                </a:moveTo>
                <a:cubicBezTo>
                  <a:pt x="4744484" y="0"/>
                  <a:pt x="6112904" y="1368420"/>
                  <a:pt x="6112904" y="3056452"/>
                </a:cubicBezTo>
                <a:cubicBezTo>
                  <a:pt x="6112904" y="4744484"/>
                  <a:pt x="4744484" y="6112904"/>
                  <a:pt x="3056452" y="6112904"/>
                </a:cubicBezTo>
                <a:cubicBezTo>
                  <a:pt x="1368420" y="6112904"/>
                  <a:pt x="0" y="4744484"/>
                  <a:pt x="0" y="3056452"/>
                </a:cubicBezTo>
                <a:cubicBezTo>
                  <a:pt x="0" y="1368420"/>
                  <a:pt x="1368420" y="0"/>
                  <a:pt x="3056452" y="0"/>
                </a:cubicBezTo>
                <a:close/>
              </a:path>
            </a:pathLst>
          </a:custGeom>
        </p:spPr>
      </p:pic>
    </p:spTree>
    <p:extLst>
      <p:ext uri="{BB962C8B-B14F-4D97-AF65-F5344CB8AC3E}">
        <p14:creationId xmlns:p14="http://schemas.microsoft.com/office/powerpoint/2010/main" val="4138730528"/>
      </p:ext>
    </p:extLst>
  </p:cSld>
  <p:clrMapOvr>
    <a:masterClrMapping/>
  </p:clrMapOvr>
</p:sld>
</file>

<file path=ppt/theme/theme1.xml><?xml version="1.0" encoding="utf-8"?>
<a:theme xmlns:a="http://schemas.openxmlformats.org/drawingml/2006/main" name="Tema di Office">
  <a:themeElements>
    <a:clrScheme name="Tema di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ema di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i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385</TotalTime>
  <Words>361</Words>
  <Application>Microsoft Office PowerPoint</Application>
  <PresentationFormat>A4 (21x29,7 cm)</PresentationFormat>
  <Paragraphs>76</Paragraphs>
  <Slides>1</Slides>
  <Notes>0</Notes>
  <HiddenSlides>0</HiddenSlides>
  <MMClips>0</MMClips>
  <ScaleCrop>false</ScaleCrop>
  <HeadingPairs>
    <vt:vector size="6" baseType="variant">
      <vt:variant>
        <vt:lpstr>Caratteri utilizzati</vt:lpstr>
      </vt:variant>
      <vt:variant>
        <vt:i4>8</vt:i4>
      </vt:variant>
      <vt:variant>
        <vt:lpstr>Tema</vt:lpstr>
      </vt:variant>
      <vt:variant>
        <vt:i4>1</vt:i4>
      </vt:variant>
      <vt:variant>
        <vt:lpstr>Titoli diapositive</vt:lpstr>
      </vt:variant>
      <vt:variant>
        <vt:i4>1</vt:i4>
      </vt:variant>
    </vt:vector>
  </HeadingPairs>
  <TitlesOfParts>
    <vt:vector size="10" baseType="lpstr">
      <vt:lpstr>Arial</vt:lpstr>
      <vt:lpstr>Calibri</vt:lpstr>
      <vt:lpstr>Calibri Light</vt:lpstr>
      <vt:lpstr>Montserrat</vt:lpstr>
      <vt:lpstr>Montserrat Light</vt:lpstr>
      <vt:lpstr>Montserrat Medium</vt:lpstr>
      <vt:lpstr>Montserrat SemiBold</vt:lpstr>
      <vt:lpstr>Montserrat Thin</vt:lpstr>
      <vt:lpstr>Tema di Office</vt:lpstr>
      <vt:lpstr>Presentazione standard di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Danilo Giagnacovo</dc:creator>
  <cp:lastModifiedBy>Danilo Giagnacovo</cp:lastModifiedBy>
  <cp:revision>48</cp:revision>
  <dcterms:created xsi:type="dcterms:W3CDTF">2020-05-27T16:24:37Z</dcterms:created>
  <dcterms:modified xsi:type="dcterms:W3CDTF">2020-07-02T10:09:59Z</dcterms:modified>
</cp:coreProperties>
</file>