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8452857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986167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1270476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9115" autoAdjust="0"/>
  </p:normalViewPr>
  <p:slideViewPr>
    <p:cSldViewPr snapToGrid="0">
      <p:cViewPr>
        <p:scale>
          <a:sx n="25" d="100"/>
          <a:sy n="25" d="100"/>
        </p:scale>
        <p:origin x="1752" y="1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4266"/>
            <a:ext cx="18178780" cy="6492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7"/>
            <a:ext cx="14970760" cy="7739835"/>
          </a:xfrm>
        </p:spPr>
        <p:txBody>
          <a:bodyPr/>
          <a:lstStyle>
            <a:lvl1pPr marL="0" indent="0" algn="ctr">
              <a:buNone/>
              <a:defRPr/>
            </a:lvl1pPr>
            <a:lvl2pPr marL="1408810" indent="0" algn="ctr">
              <a:buNone/>
              <a:defRPr/>
            </a:lvl2pPr>
            <a:lvl3pPr marL="2817620" indent="0" algn="ctr">
              <a:buNone/>
              <a:defRPr/>
            </a:lvl3pPr>
            <a:lvl4pPr marL="4226430" indent="0" algn="ctr">
              <a:buNone/>
              <a:defRPr/>
            </a:lvl4pPr>
            <a:lvl5pPr marL="5635240" indent="0" algn="ctr">
              <a:buNone/>
              <a:defRPr/>
            </a:lvl5pPr>
            <a:lvl6pPr marL="7044050" indent="0" algn="ctr">
              <a:buNone/>
              <a:defRPr/>
            </a:lvl6pPr>
            <a:lvl7pPr marL="8452857" indent="0" algn="ctr">
              <a:buNone/>
              <a:defRPr/>
            </a:lvl7pPr>
            <a:lvl8pPr marL="9861670" indent="0" algn="ctr">
              <a:buNone/>
              <a:defRPr/>
            </a:lvl8pPr>
            <a:lvl9pPr marL="112704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100" y="2693172"/>
            <a:ext cx="454469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015" y="2693172"/>
            <a:ext cx="13158823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73" y="19458771"/>
            <a:ext cx="18178780" cy="6012323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73" y="12835028"/>
            <a:ext cx="18178780" cy="6623743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810" indent="0">
              <a:buNone/>
              <a:defRPr sz="5500"/>
            </a:lvl2pPr>
            <a:lvl3pPr marL="2817620" indent="0">
              <a:buNone/>
              <a:defRPr sz="4900"/>
            </a:lvl3pPr>
            <a:lvl4pPr marL="4226430" indent="0">
              <a:buNone/>
              <a:defRPr sz="4300"/>
            </a:lvl4pPr>
            <a:lvl5pPr marL="5635240" indent="0">
              <a:buNone/>
              <a:defRPr sz="4300"/>
            </a:lvl5pPr>
            <a:lvl6pPr marL="7044050" indent="0">
              <a:buNone/>
              <a:defRPr sz="4300"/>
            </a:lvl6pPr>
            <a:lvl7pPr marL="8452857" indent="0">
              <a:buNone/>
              <a:defRPr sz="4300"/>
            </a:lvl7pPr>
            <a:lvl8pPr marL="9861670" indent="0">
              <a:buNone/>
              <a:defRPr sz="4300"/>
            </a:lvl8pPr>
            <a:lvl9pPr marL="11270476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010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1031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3140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9029"/>
            <a:ext cx="9450789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3218"/>
            <a:ext cx="9450789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6679" y="6779029"/>
            <a:ext cx="9450786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6679" y="9603218"/>
            <a:ext cx="9450786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03439"/>
            <a:ext cx="7034873" cy="513400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3440"/>
            <a:ext cx="11955814" cy="25844735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6337444"/>
            <a:ext cx="7034873" cy="20710726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201" y="21195983"/>
            <a:ext cx="12832080" cy="250392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201" y="2707729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8810" indent="0">
              <a:buNone/>
              <a:defRPr sz="8600"/>
            </a:lvl2pPr>
            <a:lvl3pPr marL="2817620" indent="0">
              <a:buNone/>
              <a:defRPr sz="7400"/>
            </a:lvl3pPr>
            <a:lvl4pPr marL="4226430" indent="0">
              <a:buNone/>
              <a:defRPr sz="6200"/>
            </a:lvl4pPr>
            <a:lvl5pPr marL="5635240" indent="0">
              <a:buNone/>
              <a:defRPr sz="6200"/>
            </a:lvl5pPr>
            <a:lvl6pPr marL="7044050" indent="0">
              <a:buNone/>
              <a:defRPr sz="6200"/>
            </a:lvl6pPr>
            <a:lvl7pPr marL="8452857" indent="0">
              <a:buNone/>
              <a:defRPr sz="6200"/>
            </a:lvl7pPr>
            <a:lvl8pPr marL="9861670" indent="0">
              <a:buNone/>
              <a:defRPr sz="6200"/>
            </a:lvl8pPr>
            <a:lvl9pPr marL="11270476" indent="0">
              <a:buNone/>
              <a:defRPr sz="6200"/>
            </a:lvl9pPr>
          </a:lstStyle>
          <a:p>
            <a:pPr lvl="0"/>
            <a:endParaRPr lang="en-I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201" y="23699904"/>
            <a:ext cx="12832080" cy="3552074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010" y="2693172"/>
            <a:ext cx="1817878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010" y="8749167"/>
            <a:ext cx="18178780" cy="1816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010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86806"/>
            <a:ext cx="6772487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7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4300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5pPr>
      <a:lvl6pPr marL="140881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6pPr>
      <a:lvl7pPr marL="281762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7pPr>
      <a:lvl8pPr marL="422643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8pPr>
      <a:lvl9pPr marL="563524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9pPr>
    </p:titleStyle>
    <p:bodyStyle>
      <a:lvl1pPr marL="1056608" indent="-105660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89316" indent="-880506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</a:defRPr>
      </a:lvl2pPr>
      <a:lvl3pPr marL="3522023" indent="-70440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</a:defRPr>
      </a:lvl3pPr>
      <a:lvl4pPr marL="4930833" indent="-70440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339643" indent="-70440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74845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726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607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488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1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2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3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24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05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857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67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476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pdf"/><Relationship Id="rId7" Type="http://schemas.openxmlformats.org/officeDocument/2006/relationships/image" Target="../media/image4.jpeg"/><Relationship Id="rId12" Type="http://schemas.openxmlformats.org/officeDocument/2006/relationships/hyperlink" Target="http://miriamposner.com/classes/dh101f16/tutorials-guides/programming/lets-play-with-python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hyperlink" Target="https://commons.wikimedia.org/wiki/File:RStudio_logo_flat.svg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hyperlink" Target="https://en.wikipedia.org/wiki/PyCha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173725" y="4695092"/>
            <a:ext cx="19395316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r>
              <a:rPr lang="en-US" sz="6600" dirty="0">
                <a:ln>
                  <a:solidFill>
                    <a:srgbClr val="191966"/>
                  </a:solidFill>
                </a:ln>
              </a:rPr>
              <a:t>This project will aim to analyze a users spending data using Association Rules Unsupervised  Topic Modelling Techniques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8587" y="2120403"/>
            <a:ext cx="15372963" cy="2144832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Lucida Sans"/>
                <a:cs typeface="Lucida Sans"/>
              </a:rPr>
              <a:t>David Sheehy BSc. (Honours) Computing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6540117" y="3028000"/>
            <a:ext cx="866362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946943" y="926650"/>
            <a:ext cx="20208546" cy="103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/>
            <a:r>
              <a:rPr lang="en-US" sz="4900" dirty="0">
                <a:solidFill>
                  <a:schemeClr val="tx2"/>
                </a:solidFill>
                <a:latin typeface="Lucida Sans"/>
                <a:cs typeface="Lucida Sans"/>
              </a:rPr>
              <a:t>Data-Aid</a:t>
            </a: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1168242" y="5100838"/>
            <a:ext cx="9010295" cy="5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71" tIns="9235" rIns="18471" bIns="9235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</p:txBody>
      </p:sp>
      <p:sp>
        <p:nvSpPr>
          <p:cNvPr id="2084" name="Rectangle 10"/>
          <p:cNvSpPr>
            <a:spLocks noChangeArrowheads="1"/>
          </p:cNvSpPr>
          <p:nvPr/>
        </p:nvSpPr>
        <p:spPr bwMode="auto">
          <a:xfrm>
            <a:off x="9614797" y="5026086"/>
            <a:ext cx="266145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/>
            <a:r>
              <a:rPr lang="en-GB" sz="3600" b="1" u="sng" dirty="0">
                <a:solidFill>
                  <a:srgbClr val="000099"/>
                </a:solidFill>
                <a:latin typeface="Lucida Sans"/>
                <a:cs typeface="Lucida Sans"/>
              </a:rPr>
              <a:t>Abstract:</a:t>
            </a:r>
            <a:endParaRPr lang="en-GB" sz="3600" dirty="0">
              <a:solidFill>
                <a:srgbClr val="000099"/>
              </a:solidFill>
              <a:latin typeface="Lucida Sans"/>
              <a:cs typeface="Lucida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6666" y="4294517"/>
            <a:ext cx="19713481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6134167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64" name="Text Box 271"/>
          <p:cNvSpPr txBox="1">
            <a:spLocks noChangeArrowheads="1"/>
          </p:cNvSpPr>
          <p:nvPr/>
        </p:nvSpPr>
        <p:spPr bwMode="auto">
          <a:xfrm>
            <a:off x="11295548" y="6057047"/>
            <a:ext cx="9010180" cy="118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928" tIns="28462" rIns="56928" bIns="28462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  <a:p>
            <a:pPr algn="just"/>
            <a:r>
              <a:rPr lang="en-US" sz="2500" dirty="0"/>
              <a:t>     </a:t>
            </a:r>
            <a:endParaRPr lang="en-GB" sz="1800" b="1" baseline="30000" dirty="0">
              <a:latin typeface="Arial" charset="0"/>
            </a:endParaRPr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94073" y="1684876"/>
            <a:ext cx="2892687" cy="17309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35242" y="9909723"/>
            <a:ext cx="9158899" cy="9571851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sz="4400" dirty="0">
              <a:ln>
                <a:solidFill>
                  <a:srgbClr val="191966"/>
                </a:solidFill>
              </a:ln>
            </a:endParaRPr>
          </a:p>
          <a:p>
            <a:r>
              <a:rPr lang="en-US" sz="4400" dirty="0">
                <a:ln>
                  <a:solidFill>
                    <a:srgbClr val="191966"/>
                  </a:solidFill>
                </a:ln>
              </a:rPr>
              <a:t>This project is aimed to be a tool to analyze transaction data. This includes:</a:t>
            </a:r>
          </a:p>
          <a:p>
            <a:endParaRPr lang="en-US" sz="4400" dirty="0">
              <a:ln>
                <a:solidFill>
                  <a:srgbClr val="191966"/>
                </a:solidFill>
              </a:ln>
            </a:endParaRPr>
          </a:p>
          <a:p>
            <a:pPr marL="571500" indent="-571500">
              <a:buFontTx/>
              <a:buChar char="-"/>
            </a:pPr>
            <a:r>
              <a:rPr lang="en-US" sz="4400" dirty="0">
                <a:ln>
                  <a:solidFill>
                    <a:srgbClr val="191966"/>
                  </a:solidFill>
                </a:ln>
              </a:rPr>
              <a:t>Computer Vision on to extract text and numeric data from image receipts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n>
                  <a:solidFill>
                    <a:srgbClr val="191966"/>
                  </a:solidFill>
                </a:ln>
              </a:rPr>
              <a:t>Association Rule Mining Using the </a:t>
            </a:r>
            <a:r>
              <a:rPr lang="en-US" sz="4400" dirty="0" err="1">
                <a:ln>
                  <a:solidFill>
                    <a:srgbClr val="191966"/>
                  </a:solidFill>
                </a:ln>
              </a:rPr>
              <a:t>Apriori</a:t>
            </a:r>
            <a:r>
              <a:rPr lang="en-US" sz="4400" dirty="0">
                <a:ln>
                  <a:solidFill>
                    <a:srgbClr val="191966"/>
                  </a:solidFill>
                </a:ln>
              </a:rPr>
              <a:t> Algorithm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n>
                  <a:solidFill>
                    <a:srgbClr val="191966"/>
                  </a:solidFill>
                </a:ln>
              </a:rPr>
              <a:t>Topic Modelling of Line Items Using Unsupervised Learning Algorithms on the Text Data;</a:t>
            </a:r>
          </a:p>
          <a:p>
            <a:pPr marL="571500" indent="-571500">
              <a:buFontTx/>
              <a:buChar char="-"/>
            </a:pPr>
            <a:endParaRPr lang="en-US" sz="4400" dirty="0">
              <a:ln>
                <a:solidFill>
                  <a:srgbClr val="191966"/>
                </a:solidFill>
              </a:ln>
            </a:endParaRPr>
          </a:p>
          <a:p>
            <a:endParaRPr lang="en-US" sz="4400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927576" y="9927428"/>
            <a:ext cx="9602982" cy="9197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3729391" y="10333853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Sample Of Results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52952" y="20095752"/>
            <a:ext cx="19377606" cy="9197760"/>
          </a:xfrm>
          <a:prstGeom prst="rect">
            <a:avLst/>
          </a:prstGeom>
          <a:solidFill>
            <a:schemeClr val="bg1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7552221" y="20455373"/>
            <a:ext cx="5252632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4000" dirty="0">
                <a:latin typeface="Lucida Sans"/>
                <a:cs typeface="Lucida Sans"/>
              </a:rPr>
              <a:t>Technologies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292B9-8C88-41D5-963E-537D4DFCE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928" y="15554528"/>
            <a:ext cx="4122925" cy="261675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75F7B-0803-4D74-8BDF-9261D227CA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01" y="16649418"/>
            <a:ext cx="3004981" cy="1907211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8944EE-4DC8-49D9-AB08-B5FC69DD5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13" y="11864328"/>
            <a:ext cx="3119606" cy="268294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6A5F6F-D987-43DA-B462-09DC11C3C8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517" y="11822133"/>
            <a:ext cx="4675042" cy="3376188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5230DE3-9545-4A35-AB22-4EB9FC777C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32001" y="21439164"/>
            <a:ext cx="4509518" cy="1582089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A90BEF-DBE1-4FA3-9661-E4463D727D4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877689" y="25732984"/>
            <a:ext cx="6761748" cy="2862115"/>
          </a:xfrm>
          <a:prstGeom prst="rect">
            <a:avLst/>
          </a:prstGeom>
        </p:spPr>
      </p:pic>
      <p:pic>
        <p:nvPicPr>
          <p:cNvPr id="22" name="Picture 2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85F0B52-2042-4E1A-9E79-0C3C2B1EDDA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5103081" y="21091692"/>
            <a:ext cx="2277031" cy="2277031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AECFFF94-DFCE-4583-8B1A-3A6ADE7A4E2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55" y="25004927"/>
            <a:ext cx="5252633" cy="3501755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152E74-BBA0-4A54-A252-B79C5E92E9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23" y="22266055"/>
            <a:ext cx="2539682" cy="1968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90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Lucida Sans</vt:lpstr>
      <vt:lpstr>Times New Roman</vt:lpstr>
      <vt:lpstr>Default Design</vt:lpstr>
      <vt:lpstr>David Sheehy BSc. (Honours) Computing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David Sheehy</cp:lastModifiedBy>
  <cp:revision>226</cp:revision>
  <cp:lastPrinted>2010-10-11T09:33:37Z</cp:lastPrinted>
  <dcterms:created xsi:type="dcterms:W3CDTF">2013-05-01T11:03:42Z</dcterms:created>
  <dcterms:modified xsi:type="dcterms:W3CDTF">2020-07-31T15:31:35Z</dcterms:modified>
</cp:coreProperties>
</file>