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8565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Heterogeneidade e Diagnóstico da Meta-Análise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130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24</cp:revision>
  <dcterms:created xsi:type="dcterms:W3CDTF">2016-04-12T13:23:44Z</dcterms:created>
  <dcterms:modified xsi:type="dcterms:W3CDTF">2016-08-02T23:40:25Z</dcterms:modified>
</cp:coreProperties>
</file>