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1" r:id="rId4"/>
    <p:sldId id="264" r:id="rId5"/>
    <p:sldId id="266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27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weber.marcelo@gmail.com" TargetMode="External"/><Relationship Id="rId3" Type="http://schemas.openxmlformats.org/officeDocument/2006/relationships/hyperlink" Target="mailto:nac.marino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0109" y="3603380"/>
            <a:ext cx="845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Boas Pr</a:t>
            </a:r>
            <a:r>
              <a:rPr lang="pt-B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áticas em Revisões e Meta-Análise</a:t>
            </a:r>
            <a:endParaRPr lang="pt-BR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570109" y="5255816"/>
            <a:ext cx="2139628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Marcelo Weber</a:t>
            </a: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Nicholas A. C. Marino</a:t>
            </a:r>
            <a:endParaRPr lang="pt-BR" sz="16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8" y="1254389"/>
            <a:ext cx="3206570" cy="1827139"/>
          </a:xfrm>
          <a:prstGeom prst="rect">
            <a:avLst/>
          </a:prstGeom>
        </p:spPr>
      </p:pic>
      <p:sp>
        <p:nvSpPr>
          <p:cNvPr id="6" name="CaixaDeTexto 3"/>
          <p:cNvSpPr txBox="1"/>
          <p:nvPr/>
        </p:nvSpPr>
        <p:spPr>
          <a:xfrm>
            <a:off x="5652978" y="5440482"/>
            <a:ext cx="2710999" cy="441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github.com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nacmarino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maR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570109" y="4338799"/>
            <a:ext cx="484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Revisão Sistemática e Meta-Análise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56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329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somos?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04" y="1587612"/>
            <a:ext cx="764507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Marcelo </a:t>
            </a:r>
            <a:r>
              <a:rPr lang="en-US" dirty="0">
                <a:latin typeface="Times New Roman"/>
                <a:cs typeface="Times New Roman"/>
              </a:rPr>
              <a:t>Weber (</a:t>
            </a:r>
            <a:r>
              <a:rPr lang="en-US" dirty="0">
                <a:latin typeface="Times New Roman"/>
                <a:cs typeface="Times New Roman"/>
                <a:hlinkClick r:id="rId2"/>
              </a:rPr>
              <a:t>mweber.marcelo@</a:t>
            </a:r>
            <a:r>
              <a:rPr lang="en-US" dirty="0" smtClean="0">
                <a:latin typeface="Times New Roman"/>
                <a:cs typeface="Times New Roman"/>
                <a:hlinkClick r:id="rId2"/>
              </a:rPr>
              <a:t>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Nicholas Marino (</a:t>
            </a:r>
            <a:r>
              <a:rPr lang="en-US" dirty="0" smtClean="0">
                <a:latin typeface="Times New Roman"/>
                <a:cs typeface="Times New Roman"/>
                <a:hlinkClick r:id="rId3"/>
              </a:rPr>
              <a:t>nac.marino@gmail.com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51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797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são vocês?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699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17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Objetivo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461" y="2412277"/>
            <a:ext cx="7645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 smtClean="0">
                <a:latin typeface="Times New Roman"/>
                <a:cs typeface="Times New Roman"/>
              </a:rPr>
              <a:t>Apresentar as ferramentas e os métodos qualitativos e quantitativos envolvidos em um processo formal de síntese do conhecimento científico</a:t>
            </a:r>
            <a:endParaRPr lang="pt-BR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929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7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Avaliação </a:t>
            </a:r>
            <a:r>
              <a:rPr lang="pt-BR" sz="2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(Individual)</a:t>
            </a:r>
            <a:endParaRPr lang="pt-BR" sz="2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4" y="1587612"/>
            <a:ext cx="7645078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Uma </a:t>
            </a:r>
            <a:r>
              <a:rPr lang="en-US" dirty="0" err="1" smtClean="0">
                <a:latin typeface="Times New Roman"/>
                <a:cs typeface="Times New Roman"/>
              </a:rPr>
              <a:t>breve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revisão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sistemática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ou</a:t>
            </a:r>
            <a:r>
              <a:rPr lang="en-US" dirty="0">
                <a:latin typeface="Times New Roman"/>
                <a:cs typeface="Times New Roman"/>
              </a:rPr>
              <a:t> meta-</a:t>
            </a:r>
            <a:r>
              <a:rPr lang="en-US" dirty="0" err="1">
                <a:latin typeface="Times New Roman"/>
                <a:cs typeface="Times New Roman"/>
              </a:rPr>
              <a:t>análise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sobre</a:t>
            </a:r>
            <a:r>
              <a:rPr lang="en-US" dirty="0" smtClean="0">
                <a:latin typeface="Times New Roman"/>
                <a:cs typeface="Times New Roman"/>
              </a:rPr>
              <a:t> um </a:t>
            </a:r>
            <a:r>
              <a:rPr lang="en-US" dirty="0" err="1" smtClean="0">
                <a:latin typeface="Times New Roman"/>
                <a:cs typeface="Times New Roman"/>
              </a:rPr>
              <a:t>tema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à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sua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escolha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Deverá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conter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Justificativa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teórica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Método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utilizado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síntese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Descrição</a:t>
            </a:r>
            <a:r>
              <a:rPr lang="en-US" dirty="0" smtClean="0">
                <a:latin typeface="Times New Roman"/>
                <a:cs typeface="Times New Roman"/>
              </a:rPr>
              <a:t> do </a:t>
            </a:r>
            <a:r>
              <a:rPr lang="en-US" dirty="0" err="1" smtClean="0">
                <a:latin typeface="Times New Roman"/>
                <a:cs typeface="Times New Roman"/>
              </a:rPr>
              <a:t>resultado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encontrado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Apresentação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turma</a:t>
            </a:r>
            <a:r>
              <a:rPr lang="en-US" dirty="0" smtClean="0">
                <a:latin typeface="Times New Roman"/>
                <a:cs typeface="Times New Roman"/>
              </a:rPr>
              <a:t>: 09 de </a:t>
            </a:r>
            <a:r>
              <a:rPr lang="en-US" dirty="0" err="1" smtClean="0">
                <a:latin typeface="Times New Roman"/>
                <a:cs typeface="Times New Roman"/>
              </a:rPr>
              <a:t>setembro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Entrega</a:t>
            </a:r>
            <a:r>
              <a:rPr lang="en-US" dirty="0" smtClean="0">
                <a:latin typeface="Times New Roman"/>
                <a:cs typeface="Times New Roman"/>
              </a:rPr>
              <a:t> da parte </a:t>
            </a:r>
            <a:r>
              <a:rPr lang="en-US" dirty="0" err="1" smtClean="0">
                <a:latin typeface="Times New Roman"/>
                <a:cs typeface="Times New Roman"/>
              </a:rPr>
              <a:t>escrita</a:t>
            </a:r>
            <a:r>
              <a:rPr lang="en-US" dirty="0" smtClean="0">
                <a:latin typeface="Times New Roman"/>
                <a:cs typeface="Times New Roman"/>
              </a:rPr>
              <a:t>: um </a:t>
            </a:r>
            <a:r>
              <a:rPr lang="en-US" dirty="0" err="1" smtClean="0">
                <a:latin typeface="Times New Roman"/>
                <a:cs typeface="Times New Roman"/>
              </a:rPr>
              <a:t>mês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após</a:t>
            </a:r>
            <a:r>
              <a:rPr lang="en-US" dirty="0" smtClean="0">
                <a:latin typeface="Times New Roman"/>
                <a:cs typeface="Times New Roman"/>
              </a:rPr>
              <a:t> o </a:t>
            </a:r>
            <a:r>
              <a:rPr lang="en-US" dirty="0" err="1" smtClean="0">
                <a:latin typeface="Times New Roman"/>
                <a:cs typeface="Times New Roman"/>
              </a:rPr>
              <a:t>fim</a:t>
            </a:r>
            <a:r>
              <a:rPr lang="en-US" dirty="0" smtClean="0">
                <a:latin typeface="Times New Roman"/>
                <a:cs typeface="Times New Roman"/>
              </a:rPr>
              <a:t> da </a:t>
            </a:r>
            <a:r>
              <a:rPr lang="en-US" dirty="0" err="1" smtClean="0">
                <a:latin typeface="Times New Roman"/>
                <a:cs typeface="Times New Roman"/>
              </a:rPr>
              <a:t>disciplina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proposta</a:t>
            </a:r>
            <a:r>
              <a:rPr lang="en-US" dirty="0" smtClean="0">
                <a:latin typeface="Times New Roman"/>
                <a:cs typeface="Times New Roma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04968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131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Marino</dc:creator>
  <cp:lastModifiedBy>Nicholas Marino</cp:lastModifiedBy>
  <cp:revision>26</cp:revision>
  <dcterms:created xsi:type="dcterms:W3CDTF">2016-04-12T13:23:44Z</dcterms:created>
  <dcterms:modified xsi:type="dcterms:W3CDTF">2016-08-02T23:41:31Z</dcterms:modified>
</cp:coreProperties>
</file>