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6" r:id="rId6"/>
    <p:sldId id="265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70" r:id="rId20"/>
    <p:sldId id="284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15/08/16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4792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Apresentação do Curso</a:t>
            </a:r>
            <a:endParaRPr lang="pt-BR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Weber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08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Garantindo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Qualidade</a:t>
            </a:r>
            <a:r>
              <a:rPr lang="en-US" b="1" dirty="0" smtClean="0">
                <a:latin typeface="Times New Roman"/>
                <a:cs typeface="Times New Roman"/>
              </a:rPr>
              <a:t> da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Viés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Publicação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Filogenético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Efeitos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observações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não-independentes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09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Boas </a:t>
            </a:r>
            <a:r>
              <a:rPr lang="en-US" b="1" dirty="0" err="1" smtClean="0">
                <a:latin typeface="Times New Roman"/>
                <a:cs typeface="Times New Roman"/>
              </a:rPr>
              <a:t>práticas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Revisões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Sistemáticas</a:t>
            </a:r>
            <a:r>
              <a:rPr lang="en-US" b="1" dirty="0" smtClean="0">
                <a:latin typeface="Times New Roman"/>
                <a:cs typeface="Times New Roman"/>
              </a:rPr>
              <a:t> e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Curadoria</a:t>
            </a:r>
            <a:r>
              <a:rPr lang="en-US" dirty="0" smtClean="0">
                <a:latin typeface="Times New Roman"/>
                <a:cs typeface="Times New Roman"/>
              </a:rPr>
              <a:t> dos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apresentar</a:t>
            </a:r>
            <a:r>
              <a:rPr lang="en-US" dirty="0" smtClean="0">
                <a:latin typeface="Times New Roman"/>
                <a:cs typeface="Times New Roman"/>
              </a:rPr>
              <a:t>?;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Honestidade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científica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72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Mas e o tempo para fazer o trabalho final?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252" y="1599495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Aula </a:t>
            </a:r>
            <a:r>
              <a:rPr lang="en-US" b="1" dirty="0" err="1">
                <a:latin typeface="Times New Roman"/>
                <a:cs typeface="Times New Roman"/>
              </a:rPr>
              <a:t>t</a:t>
            </a:r>
            <a:r>
              <a:rPr lang="en-US" b="1" dirty="0" err="1" smtClean="0">
                <a:latin typeface="Times New Roman"/>
                <a:cs typeface="Times New Roman"/>
              </a:rPr>
              <a:t>eórica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somente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manhã</a:t>
            </a:r>
            <a:r>
              <a:rPr lang="en-US" b="1" dirty="0" smtClean="0">
                <a:latin typeface="Times New Roman"/>
                <a:cs typeface="Times New Roman"/>
              </a:rPr>
              <a:t>! (08:30hrs </a:t>
            </a:r>
            <a:r>
              <a:rPr lang="en-US" b="1" dirty="0" err="1" smtClean="0">
                <a:latin typeface="Times New Roman"/>
                <a:cs typeface="Times New Roman"/>
              </a:rPr>
              <a:t>às</a:t>
            </a:r>
            <a:r>
              <a:rPr lang="en-US" b="1" dirty="0" smtClean="0">
                <a:latin typeface="Times New Roman"/>
                <a:cs typeface="Times New Roman"/>
              </a:rPr>
              <a:t> 12:00hrs)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Depois</a:t>
            </a:r>
            <a:r>
              <a:rPr lang="en-US" b="1" dirty="0" smtClean="0">
                <a:latin typeface="Times New Roman"/>
                <a:cs typeface="Times New Roman"/>
              </a:rPr>
              <a:t>? </a:t>
            </a:r>
            <a:r>
              <a:rPr lang="en-US" b="1" dirty="0" err="1" smtClean="0">
                <a:latin typeface="Times New Roman"/>
                <a:cs typeface="Times New Roman"/>
              </a:rPr>
              <a:t>Vá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preparar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tarefa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dia</a:t>
            </a:r>
            <a:r>
              <a:rPr lang="en-US" b="1" dirty="0" smtClean="0">
                <a:latin typeface="Times New Roman"/>
                <a:cs typeface="Times New Roman"/>
              </a:rPr>
              <a:t>!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Você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é</a:t>
            </a:r>
            <a:r>
              <a:rPr lang="en-US" b="1" dirty="0" smtClean="0">
                <a:latin typeface="Times New Roman"/>
                <a:cs typeface="Times New Roman"/>
              </a:rPr>
              <a:t> o principal </a:t>
            </a:r>
            <a:r>
              <a:rPr lang="en-US" b="1" dirty="0" err="1" smtClean="0">
                <a:latin typeface="Times New Roman"/>
                <a:cs typeface="Times New Roman"/>
              </a:rPr>
              <a:t>protagonista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nesta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disciplina</a:t>
            </a:r>
            <a:r>
              <a:rPr lang="en-US" b="1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767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153130"/>
            <a:ext cx="3847763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29 de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Estrutura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do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Curso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e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Introdução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Histórico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definição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Tipos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usos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Escolhendo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uma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pergunta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Método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PICO.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99305" y="2153130"/>
            <a:ext cx="399725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29 de </a:t>
            </a:r>
            <a:r>
              <a:rPr lang="en-US" sz="1400" b="1" dirty="0" err="1" smtClean="0"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Qual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pergunta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quero</a:t>
            </a:r>
            <a:r>
              <a:rPr lang="en-US" sz="1400" b="1" dirty="0" smtClean="0">
                <a:latin typeface="Times New Roman"/>
                <a:cs typeface="Times New Roman"/>
              </a:rPr>
              <a:t> responder?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Motivação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teórica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Por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que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precisa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ser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respondida</a:t>
            </a:r>
            <a:r>
              <a:rPr lang="en-US" sz="1400" dirty="0" smtClean="0">
                <a:latin typeface="Times New Roman"/>
                <a:cs typeface="Times New Roman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Pode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ser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respondida</a:t>
            </a:r>
            <a:r>
              <a:rPr lang="en-US" sz="1400" dirty="0" smtClean="0">
                <a:latin typeface="Times New Roman"/>
                <a:cs typeface="Times New Roman"/>
              </a:rPr>
              <a:t> com RS </a:t>
            </a:r>
            <a:r>
              <a:rPr lang="en-US" sz="1400" dirty="0" err="1" smtClean="0">
                <a:latin typeface="Times New Roman"/>
                <a:cs typeface="Times New Roman"/>
              </a:rPr>
              <a:t>ou</a:t>
            </a:r>
            <a:r>
              <a:rPr lang="en-US" sz="1400" dirty="0" smtClean="0">
                <a:latin typeface="Times New Roman"/>
                <a:cs typeface="Times New Roman"/>
              </a:rPr>
              <a:t> MA?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Definir</a:t>
            </a:r>
            <a:r>
              <a:rPr lang="en-US" sz="1400" dirty="0" smtClean="0">
                <a:latin typeface="Times New Roman"/>
                <a:cs typeface="Times New Roman"/>
              </a:rPr>
              <a:t> PICO.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00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332756"/>
            <a:ext cx="4212118" cy="3072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31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Iniciando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Revisão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Sistemática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Planejando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Planejando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extração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Métodos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Montando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base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Métodos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para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extração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Controle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qualidade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dos dados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extraídos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83" y="2332756"/>
            <a:ext cx="4212118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31 de </a:t>
            </a:r>
            <a:r>
              <a:rPr lang="en-US" sz="1400" b="1" dirty="0" err="1" smtClean="0"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Planejamento</a:t>
            </a:r>
            <a:r>
              <a:rPr lang="en-US" sz="1400" b="1" dirty="0" smtClean="0">
                <a:latin typeface="Times New Roman"/>
                <a:cs typeface="Times New Roman"/>
              </a:rPr>
              <a:t> e </a:t>
            </a:r>
            <a:r>
              <a:rPr lang="en-US" sz="1400" b="1" dirty="0" err="1" smtClean="0">
                <a:latin typeface="Times New Roman"/>
                <a:cs typeface="Times New Roman"/>
              </a:rPr>
              <a:t>Estratégia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Planejar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Realizar</a:t>
            </a:r>
            <a:r>
              <a:rPr lang="en-US" sz="1400" dirty="0" smtClean="0"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Focar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em</a:t>
            </a:r>
            <a:r>
              <a:rPr lang="en-US" sz="1400" dirty="0" smtClean="0">
                <a:latin typeface="Times New Roman"/>
                <a:cs typeface="Times New Roman"/>
              </a:rPr>
              <a:t>, no </a:t>
            </a:r>
            <a:r>
              <a:rPr lang="en-US" sz="1400" dirty="0" err="1" smtClean="0">
                <a:latin typeface="Times New Roman"/>
                <a:cs typeface="Times New Roman"/>
              </a:rPr>
              <a:t>mínimo</a:t>
            </a:r>
            <a:r>
              <a:rPr lang="en-US" sz="1400" dirty="0" smtClean="0">
                <a:latin typeface="Times New Roman"/>
                <a:cs typeface="Times New Roman"/>
              </a:rPr>
              <a:t>, 5 </a:t>
            </a:r>
            <a:r>
              <a:rPr lang="en-US" sz="1400" dirty="0" err="1" smtClean="0">
                <a:latin typeface="Times New Roman"/>
                <a:cs typeface="Times New Roman"/>
              </a:rPr>
              <a:t>trabalhos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Extrair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informações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destes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trabalhos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1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380654"/>
            <a:ext cx="393104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02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Iniciando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Métricas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tamanho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efeito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Tipos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modelo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para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a meta-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0535" y="2380654"/>
            <a:ext cx="393104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02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O </a:t>
            </a:r>
            <a:r>
              <a:rPr lang="en-US" sz="1400" b="1" dirty="0" err="1" smtClean="0">
                <a:latin typeface="Times New Roman"/>
                <a:cs typeface="Times New Roman"/>
              </a:rPr>
              <a:t>primeiro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efeito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Calcular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tamanhos</a:t>
            </a:r>
            <a:r>
              <a:rPr lang="en-US" sz="1400" dirty="0" smtClean="0">
                <a:latin typeface="Times New Roman"/>
                <a:cs typeface="Times New Roman"/>
              </a:rPr>
              <a:t> do </a:t>
            </a:r>
            <a:r>
              <a:rPr lang="en-US" sz="1400" dirty="0" err="1" smtClean="0">
                <a:latin typeface="Times New Roman"/>
                <a:cs typeface="Times New Roman"/>
              </a:rPr>
              <a:t>efeito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Aplicar</a:t>
            </a:r>
            <a:r>
              <a:rPr lang="en-US" sz="1400" dirty="0" smtClean="0">
                <a:latin typeface="Times New Roman"/>
                <a:cs typeface="Times New Roman"/>
              </a:rPr>
              <a:t> um </a:t>
            </a:r>
            <a:r>
              <a:rPr lang="en-US" sz="1400" dirty="0" err="1" smtClean="0">
                <a:latin typeface="Times New Roman"/>
                <a:cs typeface="Times New Roman"/>
              </a:rPr>
              <a:t>modelo</a:t>
            </a:r>
            <a:r>
              <a:rPr lang="en-US" sz="1400" dirty="0" smtClean="0">
                <a:latin typeface="Times New Roman"/>
                <a:cs typeface="Times New Roman"/>
              </a:rPr>
              <a:t> de meta-</a:t>
            </a:r>
            <a:r>
              <a:rPr lang="en-US" sz="1400" dirty="0" err="1" smtClean="0">
                <a:latin typeface="Times New Roman"/>
                <a:cs typeface="Times New Roman"/>
              </a:rPr>
              <a:t>análise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142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291954"/>
            <a:ext cx="3854283" cy="177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05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Realizando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Diagnóstico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Validação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Modelos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Meta-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Regressão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Análises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por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sub-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grupos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0942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8450" y="2284275"/>
            <a:ext cx="385428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05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Indo </a:t>
            </a:r>
            <a:r>
              <a:rPr lang="en-US" sz="1400" b="1" dirty="0" err="1" smtClean="0">
                <a:latin typeface="Times New Roman"/>
                <a:cs typeface="Times New Roman"/>
              </a:rPr>
              <a:t>mais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fundo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Realizar</a:t>
            </a:r>
            <a:r>
              <a:rPr lang="en-US" sz="1400" dirty="0" smtClean="0">
                <a:latin typeface="Times New Roman"/>
                <a:cs typeface="Times New Roman"/>
              </a:rPr>
              <a:t> o </a:t>
            </a:r>
            <a:r>
              <a:rPr lang="en-US" sz="1400" dirty="0" err="1" smtClean="0">
                <a:latin typeface="Times New Roman"/>
                <a:cs typeface="Times New Roman"/>
              </a:rPr>
              <a:t>diagnóstico</a:t>
            </a:r>
            <a:r>
              <a:rPr lang="en-US" sz="1400" dirty="0" smtClean="0">
                <a:latin typeface="Times New Roman"/>
                <a:cs typeface="Times New Roman"/>
              </a:rPr>
              <a:t> do </a:t>
            </a:r>
            <a:r>
              <a:rPr lang="en-US" sz="1400" dirty="0" err="1" smtClean="0">
                <a:latin typeface="Times New Roman"/>
                <a:cs typeface="Times New Roman"/>
              </a:rPr>
              <a:t>modelo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Explorar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heterogeneidade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43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933" y="2218748"/>
            <a:ext cx="4035722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08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Garantindo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Qualidade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da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Viés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Publicação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Método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Filogenético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Efeitos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observações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não-independentes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5401" y="2218748"/>
            <a:ext cx="4068000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08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Robustez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Determinar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possíveis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viéses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7169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7929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20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332" y="2485544"/>
            <a:ext cx="393966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09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Boas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práticas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em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Revisões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Sistemáticas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e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Curadoria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dos dados;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O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que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apresentar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?;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Honestidade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científica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654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579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Você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2395" y="2485544"/>
            <a:ext cx="3939667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09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Olha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meu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trabalho</a:t>
            </a:r>
            <a:r>
              <a:rPr lang="en-US" sz="1400" b="1" dirty="0" smtClean="0">
                <a:latin typeface="Times New Roman"/>
                <a:cs typeface="Times New Roman"/>
              </a:rPr>
              <a:t>!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Apresentar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resultado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preliminar</a:t>
            </a:r>
            <a:r>
              <a:rPr lang="en-US" sz="1400" dirty="0" smtClean="0">
                <a:latin typeface="Times New Roman"/>
                <a:cs typeface="Times New Roman"/>
              </a:rPr>
              <a:t> da </a:t>
            </a:r>
            <a:r>
              <a:rPr lang="en-US" sz="1400" dirty="0" err="1" smtClean="0">
                <a:latin typeface="Times New Roman"/>
                <a:cs typeface="Times New Roman"/>
              </a:rPr>
              <a:t>Revisão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Sistemática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ou</a:t>
            </a:r>
            <a:r>
              <a:rPr lang="en-US" sz="1400" dirty="0" smtClean="0">
                <a:latin typeface="Times New Roman"/>
                <a:cs typeface="Times New Roman"/>
              </a:rPr>
              <a:t> Meta-</a:t>
            </a:r>
            <a:r>
              <a:rPr lang="en-US" sz="1400" dirty="0" err="1" smtClean="0">
                <a:latin typeface="Times New Roman"/>
                <a:cs typeface="Times New Roman"/>
              </a:rPr>
              <a:t>Análise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25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Material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1923" y="1587612"/>
            <a:ext cx="8328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Todo</a:t>
            </a:r>
            <a:r>
              <a:rPr lang="en-US" dirty="0" smtClean="0">
                <a:latin typeface="Times New Roman"/>
                <a:cs typeface="Times New Roman"/>
              </a:rPr>
              <a:t> o material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curso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disponível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ctr">
              <a:lnSpc>
                <a:spcPct val="200000"/>
              </a:lnSpc>
            </a:pPr>
            <a:r>
              <a:rPr lang="en-US" sz="2400" b="1" u="sng" dirty="0" smtClean="0">
                <a:latin typeface="Times New Roman"/>
                <a:cs typeface="Times New Roman"/>
              </a:rPr>
              <a:t>github.com/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nacmarino</a:t>
            </a:r>
            <a:r>
              <a:rPr lang="en-US" sz="2400" b="1" u="sng" dirty="0" smtClean="0">
                <a:latin typeface="Times New Roman"/>
                <a:cs typeface="Times New Roman"/>
              </a:rPr>
              <a:t>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maR</a:t>
            </a:r>
            <a:r>
              <a:rPr lang="en-US" sz="2400" b="1" u="sng" dirty="0" smtClean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923" y="3770084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aulas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feitas</a:t>
            </a:r>
            <a:r>
              <a:rPr lang="en-US" dirty="0" smtClean="0">
                <a:latin typeface="Times New Roman"/>
                <a:cs typeface="Times New Roman"/>
              </a:rPr>
              <a:t> no Power Point;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aulas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feitas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rMarkdown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combina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texto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corrido</a:t>
            </a:r>
            <a:r>
              <a:rPr lang="en-US" dirty="0" smtClean="0">
                <a:latin typeface="Times New Roman"/>
                <a:cs typeface="Times New Roman"/>
              </a:rPr>
              <a:t> com </a:t>
            </a:r>
            <a:r>
              <a:rPr lang="en-US" dirty="0" err="1" smtClean="0">
                <a:latin typeface="Times New Roman"/>
                <a:cs typeface="Times New Roman"/>
              </a:rPr>
              <a:t>programação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i="1" dirty="0" err="1" smtClean="0">
                <a:latin typeface="Times New Roman"/>
                <a:cs typeface="Times New Roman"/>
              </a:rPr>
              <a:t>pdf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acompanhar</a:t>
            </a:r>
            <a:r>
              <a:rPr lang="en-US" dirty="0" smtClean="0">
                <a:latin typeface="Times New Roman"/>
                <a:cs typeface="Times New Roman"/>
              </a:rPr>
              <a:t> a aula </a:t>
            </a:r>
            <a:r>
              <a:rPr lang="en-US" dirty="0" err="1" smtClean="0">
                <a:latin typeface="Times New Roman"/>
                <a:cs typeface="Times New Roman"/>
              </a:rPr>
              <a:t>conforme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de slides;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smtClean="0">
                <a:latin typeface="Times New Roman"/>
                <a:cs typeface="Times New Roman"/>
              </a:rPr>
              <a:t>.</a:t>
            </a:r>
            <a:r>
              <a:rPr lang="en-US" i="1" dirty="0" err="1">
                <a:latin typeface="Times New Roman"/>
                <a:cs typeface="Times New Roman"/>
              </a:rPr>
              <a:t>R</a:t>
            </a:r>
            <a:r>
              <a:rPr lang="en-US" i="1" dirty="0" err="1" smtClean="0">
                <a:latin typeface="Times New Roman"/>
                <a:cs typeface="Times New Roman"/>
              </a:rPr>
              <a:t>md</a:t>
            </a:r>
            <a:r>
              <a:rPr lang="en-US" dirty="0" smtClean="0">
                <a:latin typeface="Times New Roman"/>
                <a:cs typeface="Times New Roman"/>
              </a:rPr>
              <a:t>: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acompanhar</a:t>
            </a:r>
            <a:r>
              <a:rPr lang="en-US" dirty="0" smtClean="0">
                <a:latin typeface="Times New Roman"/>
                <a:cs typeface="Times New Roman"/>
              </a:rPr>
              <a:t> a aula </a:t>
            </a:r>
            <a:r>
              <a:rPr lang="en-US" dirty="0" err="1" smtClean="0">
                <a:latin typeface="Times New Roman"/>
                <a:cs typeface="Times New Roman"/>
              </a:rPr>
              <a:t>conforme</a:t>
            </a:r>
            <a:r>
              <a:rPr lang="en-US" dirty="0" smtClean="0">
                <a:latin typeface="Times New Roman"/>
                <a:cs typeface="Times New Roman"/>
              </a:rPr>
              <a:t> um script do R.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9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</a:t>
            </a:r>
            <a:r>
              <a:rPr lang="en-US" dirty="0">
                <a:latin typeface="Times New Roman"/>
                <a:cs typeface="Times New Roman"/>
              </a:rPr>
              <a:t>Weber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1301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Prática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252" y="1599495"/>
            <a:ext cx="8328202" cy="3370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Vamos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utilizar</a:t>
            </a:r>
            <a:r>
              <a:rPr lang="en-US" dirty="0" smtClean="0">
                <a:latin typeface="Times New Roman"/>
                <a:cs typeface="Times New Roman"/>
              </a:rPr>
              <a:t> o R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fazer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praticamente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tudo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nesta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 </a:t>
            </a:r>
            <a:r>
              <a:rPr lang="en-US" dirty="0" err="1" smtClean="0">
                <a:latin typeface="Times New Roman"/>
                <a:cs typeface="Times New Roman"/>
              </a:rPr>
              <a:t>pacote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metafor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oferece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praticamente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todas</a:t>
            </a:r>
            <a:r>
              <a:rPr lang="en-US" dirty="0" smtClean="0">
                <a:latin typeface="Times New Roman"/>
                <a:cs typeface="Times New Roman"/>
              </a:rPr>
              <a:t> as </a:t>
            </a:r>
            <a:r>
              <a:rPr lang="en-US" dirty="0" err="1" smtClean="0">
                <a:latin typeface="Times New Roman"/>
                <a:cs typeface="Times New Roman"/>
              </a:rPr>
              <a:t>funcionalidades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você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precisa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meta-</a:t>
            </a:r>
            <a:r>
              <a:rPr lang="en-US" dirty="0" err="1" smtClean="0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Vamos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tentar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mostrar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como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fazer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algumas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etapas</a:t>
            </a:r>
            <a:r>
              <a:rPr lang="en-US" dirty="0" smtClean="0">
                <a:latin typeface="Times New Roman"/>
                <a:cs typeface="Times New Roman"/>
              </a:rPr>
              <a:t> da meta-</a:t>
            </a:r>
            <a:r>
              <a:rPr lang="en-US" dirty="0" err="1" smtClean="0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usando</a:t>
            </a:r>
            <a:r>
              <a:rPr lang="en-US" dirty="0" smtClean="0">
                <a:latin typeface="Times New Roman"/>
                <a:cs typeface="Times New Roman"/>
              </a:rPr>
              <a:t> o R e o </a:t>
            </a:r>
            <a:r>
              <a:rPr lang="en-US" i="1" dirty="0" err="1" smtClean="0">
                <a:latin typeface="Times New Roman"/>
                <a:cs typeface="Times New Roman"/>
              </a:rPr>
              <a:t>metafor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Sinta</a:t>
            </a:r>
            <a:r>
              <a:rPr lang="en-US" dirty="0">
                <a:latin typeface="Times New Roman"/>
                <a:cs typeface="Times New Roman"/>
              </a:rPr>
              <a:t>-se </a:t>
            </a:r>
            <a:r>
              <a:rPr lang="en-US" dirty="0" err="1">
                <a:latin typeface="Times New Roman"/>
                <a:cs typeface="Times New Roman"/>
              </a:rPr>
              <a:t>livre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trazer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não</a:t>
            </a:r>
            <a:r>
              <a:rPr lang="en-US" dirty="0">
                <a:latin typeface="Times New Roman"/>
                <a:cs typeface="Times New Roman"/>
              </a:rPr>
              <a:t> o </a:t>
            </a:r>
            <a:r>
              <a:rPr lang="en-US" dirty="0" err="1">
                <a:latin typeface="Times New Roman"/>
                <a:cs typeface="Times New Roman"/>
              </a:rPr>
              <a:t>seu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computador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38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métodos qualitativos e quantitativos envolvidos em um processo formal 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29 de </a:t>
            </a:r>
            <a:r>
              <a:rPr lang="en-US" b="1" dirty="0" err="1" smtClean="0">
                <a:latin typeface="Times New Roman"/>
                <a:cs typeface="Times New Roman"/>
              </a:rPr>
              <a:t>agosto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Estrutura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Curso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Introdução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Histórico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 err="1" smtClean="0">
                <a:latin typeface="Times New Roman"/>
                <a:cs typeface="Times New Roman"/>
              </a:rPr>
              <a:t>definição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Tipos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usos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Escolhendo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pergunta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PICO.</a:t>
            </a:r>
          </a:p>
        </p:txBody>
      </p:sp>
    </p:spTree>
    <p:extLst>
      <p:ext uri="{BB962C8B-B14F-4D97-AF65-F5344CB8AC3E}">
        <p14:creationId xmlns:p14="http://schemas.microsoft.com/office/powerpoint/2010/main" val="14187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31 de </a:t>
            </a:r>
            <a:r>
              <a:rPr lang="en-US" b="1" dirty="0" err="1" smtClean="0">
                <a:latin typeface="Times New Roman"/>
                <a:cs typeface="Times New Roman"/>
              </a:rPr>
              <a:t>agosto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Iniciando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Revisão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Sistemática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Planejando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Planejando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extração</a:t>
            </a:r>
            <a:r>
              <a:rPr lang="en-US" dirty="0" smtClean="0"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Montando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uma</a:t>
            </a:r>
            <a:r>
              <a:rPr lang="en-US" dirty="0">
                <a:latin typeface="Times New Roman"/>
                <a:cs typeface="Times New Roman"/>
              </a:rPr>
              <a:t> base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Métodos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extração</a:t>
            </a:r>
            <a:r>
              <a:rPr lang="en-US" dirty="0"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Controle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qualidade</a:t>
            </a:r>
            <a:r>
              <a:rPr lang="en-US" dirty="0">
                <a:latin typeface="Times New Roman"/>
                <a:cs typeface="Times New Roman"/>
              </a:rPr>
              <a:t> dos dados </a:t>
            </a:r>
            <a:r>
              <a:rPr lang="en-US" dirty="0" err="1">
                <a:latin typeface="Times New Roman"/>
                <a:cs typeface="Times New Roman"/>
              </a:rPr>
              <a:t>extraídos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02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Iniciando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Métricas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 </a:t>
            </a:r>
            <a:r>
              <a:rPr lang="en-US" dirty="0" err="1">
                <a:latin typeface="Times New Roman"/>
                <a:cs typeface="Times New Roman"/>
              </a:rPr>
              <a:t>tamanho</a:t>
            </a:r>
            <a:r>
              <a:rPr lang="en-US" dirty="0">
                <a:latin typeface="Times New Roman"/>
                <a:cs typeface="Times New Roman"/>
              </a:rPr>
              <a:t> do </a:t>
            </a:r>
            <a:r>
              <a:rPr lang="en-US" dirty="0" err="1">
                <a:latin typeface="Times New Roman"/>
                <a:cs typeface="Times New Roman"/>
              </a:rPr>
              <a:t>efeito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Tipos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modelo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a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6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05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Realizando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Diagnóstico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Validação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Modelos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Meta-</a:t>
            </a:r>
            <a:r>
              <a:rPr lang="en-US" dirty="0" err="1">
                <a:latin typeface="Times New Roman"/>
                <a:cs typeface="Times New Roman"/>
              </a:rPr>
              <a:t>Regressão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Análises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por</a:t>
            </a:r>
            <a:r>
              <a:rPr lang="en-US" dirty="0">
                <a:latin typeface="Times New Roman"/>
                <a:cs typeface="Times New Roman"/>
              </a:rPr>
              <a:t> sub-</a:t>
            </a:r>
            <a:r>
              <a:rPr lang="en-US" dirty="0" err="1">
                <a:latin typeface="Times New Roman"/>
                <a:cs typeface="Times New Roman"/>
              </a:rPr>
              <a:t>grupos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789</Words>
  <Application>Microsoft Macintosh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24</cp:revision>
  <dcterms:created xsi:type="dcterms:W3CDTF">2016-04-12T13:23:44Z</dcterms:created>
  <dcterms:modified xsi:type="dcterms:W3CDTF">2016-08-15T17:51:41Z</dcterms:modified>
</cp:coreProperties>
</file>