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4" r:id="rId5"/>
    <p:sldId id="266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weber.marcelo@gmail.com" TargetMode="External"/><Relationship Id="rId3" Type="http://schemas.openxmlformats.org/officeDocument/2006/relationships/hyperlink" Target="mailto:nac.marino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3603380"/>
            <a:ext cx="808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Extraç</a:t>
            </a:r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ão de Dados e Tamanho do Efeito</a:t>
            </a:r>
            <a:endParaRPr lang="pt-BR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5255816"/>
            <a:ext cx="21396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Marcelo Weber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Nicholas A. C. Marino</a:t>
            </a:r>
            <a:endParaRPr lang="pt-BR" sz="16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" y="1254389"/>
            <a:ext cx="3206570" cy="182713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652978" y="5440482"/>
            <a:ext cx="271099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570109" y="4338799"/>
            <a:ext cx="484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Revisão Sistemática e Meta-Análise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Marcelo </a:t>
            </a:r>
            <a:r>
              <a:rPr lang="en-US" dirty="0">
                <a:latin typeface="Times New Roman"/>
                <a:cs typeface="Times New Roman"/>
              </a:rPr>
              <a:t>Weber 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mweber.marcelo@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Marino 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79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são vocês?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12277"/>
            <a:ext cx="7645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latin typeface="Times New Roman"/>
                <a:cs typeface="Times New Roman"/>
              </a:rPr>
              <a:t>Apresentar as ferramentas e os métodos qualitativos e quantitativos envolvidos em um processo formal de síntese do conhecimento científico</a:t>
            </a:r>
            <a:endParaRPr lang="pt-BR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breve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revisão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sistemática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sobre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tema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escolha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Deverá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síntese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Descrição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encontrado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turma</a:t>
            </a:r>
            <a:r>
              <a:rPr lang="en-US" dirty="0" smtClean="0">
                <a:latin typeface="Times New Roman"/>
                <a:cs typeface="Times New Roman"/>
              </a:rPr>
              <a:t>: 09 de </a:t>
            </a:r>
            <a:r>
              <a:rPr lang="en-US" dirty="0" err="1" smtClean="0">
                <a:latin typeface="Times New Roman"/>
                <a:cs typeface="Times New Roman"/>
              </a:rPr>
              <a:t>setembro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Entrega</a:t>
            </a:r>
            <a:r>
              <a:rPr lang="en-US" dirty="0" smtClean="0">
                <a:latin typeface="Times New Roman"/>
                <a:cs typeface="Times New Roman"/>
              </a:rPr>
              <a:t> da parte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: um </a:t>
            </a:r>
            <a:r>
              <a:rPr lang="en-US" dirty="0" err="1" smtClean="0">
                <a:latin typeface="Times New Roman"/>
                <a:cs typeface="Times New Roman"/>
              </a:rPr>
              <a:t>mês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após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fim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proposta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130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22</cp:revision>
  <dcterms:created xsi:type="dcterms:W3CDTF">2016-04-12T13:23:44Z</dcterms:created>
  <dcterms:modified xsi:type="dcterms:W3CDTF">2016-08-02T23:38:43Z</dcterms:modified>
</cp:coreProperties>
</file>