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1" r:id="rId4"/>
    <p:sldId id="264" r:id="rId5"/>
    <p:sldId id="266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-160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9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8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29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50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2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27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15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0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31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F4518-82E3-4F1C-9E45-93FD173EFC7B}" type="datetimeFigureOut">
              <a:rPr lang="pt-BR" smtClean="0"/>
              <a:t>02/08/16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A94AD-C6AA-4886-BDB2-769D8EC548C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60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mweber.marcelo@gmail.com" TargetMode="External"/><Relationship Id="rId3" Type="http://schemas.openxmlformats.org/officeDocument/2006/relationships/hyperlink" Target="mailto:nac.marino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570109" y="3603380"/>
            <a:ext cx="83537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Tamanho do Efeito e Modelos de Meta-Análise</a:t>
            </a:r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CaixaDeTexto 3"/>
          <p:cNvSpPr txBox="1"/>
          <p:nvPr/>
        </p:nvSpPr>
        <p:spPr>
          <a:xfrm>
            <a:off x="570109" y="5255816"/>
            <a:ext cx="2139628" cy="8104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Marcelo Weber</a:t>
            </a:r>
          </a:p>
          <a:p>
            <a:pPr algn="just">
              <a:lnSpc>
                <a:spcPct val="150000"/>
              </a:lnSpc>
            </a:pPr>
            <a:r>
              <a:rPr lang="pt-BR" sz="1600" b="1" dirty="0" smtClean="0">
                <a:solidFill>
                  <a:srgbClr val="7F7F7F"/>
                </a:solidFill>
                <a:latin typeface="Times New Roman"/>
                <a:cs typeface="Times New Roman"/>
              </a:rPr>
              <a:t>Nicholas A. C. Marino</a:t>
            </a:r>
            <a:endParaRPr lang="pt-BR" sz="1600" b="1" dirty="0">
              <a:solidFill>
                <a:srgbClr val="7F7F7F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8" y="1254389"/>
            <a:ext cx="3206570" cy="1827139"/>
          </a:xfrm>
          <a:prstGeom prst="rect">
            <a:avLst/>
          </a:prstGeom>
        </p:spPr>
      </p:pic>
      <p:sp>
        <p:nvSpPr>
          <p:cNvPr id="6" name="CaixaDeTexto 3"/>
          <p:cNvSpPr txBox="1"/>
          <p:nvPr/>
        </p:nvSpPr>
        <p:spPr>
          <a:xfrm>
            <a:off x="5652978" y="5440482"/>
            <a:ext cx="2710999" cy="441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github.com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nacmarino</a:t>
            </a:r>
            <a:r>
              <a:rPr lang="pt-BR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/</a:t>
            </a:r>
            <a:r>
              <a:rPr lang="pt-BR" sz="1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maR</a:t>
            </a:r>
            <a:endParaRPr lang="pt-BR" sz="16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7" name="CaixaDeTexto 3"/>
          <p:cNvSpPr txBox="1"/>
          <p:nvPr/>
        </p:nvSpPr>
        <p:spPr>
          <a:xfrm>
            <a:off x="570109" y="4338799"/>
            <a:ext cx="4842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Revisão Sistemática e Meta-Análise</a:t>
            </a:r>
            <a:endParaRPr lang="pt-BR" sz="240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1567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329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somos?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9004" y="1587612"/>
            <a:ext cx="764507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Marcelo </a:t>
            </a:r>
            <a:r>
              <a:rPr lang="en-US" dirty="0">
                <a:latin typeface="Times New Roman"/>
                <a:cs typeface="Times New Roman"/>
              </a:rPr>
              <a:t>Weber (</a:t>
            </a:r>
            <a:r>
              <a:rPr lang="en-US" dirty="0">
                <a:latin typeface="Times New Roman"/>
                <a:cs typeface="Times New Roman"/>
                <a:hlinkClick r:id="rId2"/>
              </a:rPr>
              <a:t>mweber.marcelo@</a:t>
            </a:r>
            <a:r>
              <a:rPr lang="en-US" dirty="0" smtClean="0">
                <a:latin typeface="Times New Roman"/>
                <a:cs typeface="Times New Roman"/>
                <a:hlinkClick r:id="rId2"/>
              </a:rPr>
              <a:t>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Nicholas Marino (</a:t>
            </a:r>
            <a:r>
              <a:rPr lang="en-US" dirty="0" smtClean="0">
                <a:latin typeface="Times New Roman"/>
                <a:cs typeface="Times New Roman"/>
                <a:hlinkClick r:id="rId3"/>
              </a:rPr>
              <a:t>nac.marino@gmail.com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512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2797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Quem são vocês?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699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17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Objetivo do Curso</a:t>
            </a:r>
            <a:endParaRPr lang="pt-BR" sz="28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461" y="2412277"/>
            <a:ext cx="76450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pt-BR" sz="2400" b="1" dirty="0" smtClean="0">
                <a:latin typeface="Times New Roman"/>
                <a:cs typeface="Times New Roman"/>
              </a:rPr>
              <a:t>Apresentar as ferramentas e os métodos qualitativos e quantitativos envolvidos em um processo formal de síntese do conhecimento científico</a:t>
            </a:r>
            <a:endParaRPr lang="pt-BR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929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3"/>
          <p:cNvSpPr txBox="1"/>
          <p:nvPr/>
        </p:nvSpPr>
        <p:spPr>
          <a:xfrm>
            <a:off x="639004" y="530232"/>
            <a:ext cx="3070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Avaliação </a:t>
            </a:r>
            <a:r>
              <a:rPr lang="pt-BR" sz="2000" b="1" dirty="0" smtClean="0">
                <a:solidFill>
                  <a:srgbClr val="004080"/>
                </a:solidFill>
                <a:latin typeface="Times New Roman"/>
                <a:cs typeface="Times New Roman"/>
              </a:rPr>
              <a:t>(Individual)</a:t>
            </a:r>
            <a:endParaRPr lang="pt-BR" sz="2000" b="1" dirty="0">
              <a:solidFill>
                <a:srgbClr val="00408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9004" y="1587612"/>
            <a:ext cx="7645078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smtClean="0">
                <a:latin typeface="Times New Roman"/>
                <a:cs typeface="Times New Roman"/>
              </a:rPr>
              <a:t>Uma </a:t>
            </a:r>
            <a:r>
              <a:rPr lang="en-US" dirty="0" err="1" smtClean="0">
                <a:latin typeface="Times New Roman"/>
                <a:cs typeface="Times New Roman"/>
              </a:rPr>
              <a:t>breve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revisão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sistemática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ou</a:t>
            </a:r>
            <a:r>
              <a:rPr lang="en-US" dirty="0">
                <a:latin typeface="Times New Roman"/>
                <a:cs typeface="Times New Roman"/>
              </a:rPr>
              <a:t> meta-</a:t>
            </a:r>
            <a:r>
              <a:rPr lang="en-US" dirty="0" err="1">
                <a:latin typeface="Times New Roman"/>
                <a:cs typeface="Times New Roman"/>
              </a:rPr>
              <a:t>análise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sobre</a:t>
            </a:r>
            <a:r>
              <a:rPr lang="en-US" dirty="0" smtClean="0">
                <a:latin typeface="Times New Roman"/>
                <a:cs typeface="Times New Roman"/>
              </a:rPr>
              <a:t> um </a:t>
            </a:r>
            <a:r>
              <a:rPr lang="en-US" dirty="0" err="1" smtClean="0">
                <a:latin typeface="Times New Roman"/>
                <a:cs typeface="Times New Roman"/>
              </a:rPr>
              <a:t>tema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à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sua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escolha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Deverá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conter</a:t>
            </a:r>
            <a:r>
              <a:rPr lang="en-US" dirty="0" smtClean="0">
                <a:latin typeface="Times New Roman"/>
                <a:cs typeface="Times New Roman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Justificativa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teórica</a:t>
            </a:r>
            <a:r>
              <a:rPr lang="en-US" dirty="0" smtClean="0">
                <a:latin typeface="Times New Roman"/>
                <a:cs typeface="Times New Roman"/>
              </a:rPr>
              <a:t>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Método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utilizado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síntese</a:t>
            </a:r>
            <a:r>
              <a:rPr lang="en-US" dirty="0">
                <a:latin typeface="Times New Roman"/>
                <a:cs typeface="Times New Roman"/>
              </a:rPr>
              <a:t>;</a:t>
            </a:r>
            <a:endParaRPr lang="en-US" dirty="0" smtClean="0">
              <a:latin typeface="Times New Roman"/>
              <a:cs typeface="Times New Roman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lphaLcPeriod"/>
            </a:pPr>
            <a:r>
              <a:rPr lang="en-US" dirty="0" err="1" smtClean="0">
                <a:latin typeface="Times New Roman"/>
                <a:cs typeface="Times New Roman"/>
              </a:rPr>
              <a:t>Descrição</a:t>
            </a:r>
            <a:r>
              <a:rPr lang="en-US" dirty="0" smtClean="0">
                <a:latin typeface="Times New Roman"/>
                <a:cs typeface="Times New Roman"/>
              </a:rPr>
              <a:t> do </a:t>
            </a:r>
            <a:r>
              <a:rPr lang="en-US" dirty="0" err="1" smtClean="0">
                <a:latin typeface="Times New Roman"/>
                <a:cs typeface="Times New Roman"/>
              </a:rPr>
              <a:t>resultado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encontrado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Apresentação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para</a:t>
            </a:r>
            <a:r>
              <a:rPr lang="en-US" dirty="0" smtClean="0">
                <a:latin typeface="Times New Roman"/>
                <a:cs typeface="Times New Roman"/>
              </a:rPr>
              <a:t> a </a:t>
            </a:r>
            <a:r>
              <a:rPr lang="en-US" dirty="0" err="1" smtClean="0">
                <a:latin typeface="Times New Roman"/>
                <a:cs typeface="Times New Roman"/>
              </a:rPr>
              <a:t>turma</a:t>
            </a:r>
            <a:r>
              <a:rPr lang="en-US" dirty="0" smtClean="0">
                <a:latin typeface="Times New Roman"/>
                <a:cs typeface="Times New Roman"/>
              </a:rPr>
              <a:t>: 09 de </a:t>
            </a:r>
            <a:r>
              <a:rPr lang="en-US" dirty="0" err="1" smtClean="0">
                <a:latin typeface="Times New Roman"/>
                <a:cs typeface="Times New Roman"/>
              </a:rPr>
              <a:t>setembro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dirty="0" err="1" smtClean="0">
                <a:latin typeface="Times New Roman"/>
                <a:cs typeface="Times New Roman"/>
              </a:rPr>
              <a:t>Entrega</a:t>
            </a:r>
            <a:r>
              <a:rPr lang="en-US" dirty="0" smtClean="0">
                <a:latin typeface="Times New Roman"/>
                <a:cs typeface="Times New Roman"/>
              </a:rPr>
              <a:t> da parte </a:t>
            </a:r>
            <a:r>
              <a:rPr lang="en-US" dirty="0" err="1" smtClean="0">
                <a:latin typeface="Times New Roman"/>
                <a:cs typeface="Times New Roman"/>
              </a:rPr>
              <a:t>escrita</a:t>
            </a:r>
            <a:r>
              <a:rPr lang="en-US" dirty="0" smtClean="0">
                <a:latin typeface="Times New Roman"/>
                <a:cs typeface="Times New Roman"/>
              </a:rPr>
              <a:t>: um </a:t>
            </a:r>
            <a:r>
              <a:rPr lang="en-US" dirty="0" err="1" smtClean="0">
                <a:latin typeface="Times New Roman"/>
                <a:cs typeface="Times New Roman"/>
              </a:rPr>
              <a:t>mês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cs typeface="Times New Roman"/>
              </a:rPr>
              <a:t>após</a:t>
            </a:r>
            <a:r>
              <a:rPr lang="en-US" dirty="0" smtClean="0">
                <a:latin typeface="Times New Roman"/>
                <a:cs typeface="Times New Roman"/>
              </a:rPr>
              <a:t> o </a:t>
            </a:r>
            <a:r>
              <a:rPr lang="en-US" dirty="0" err="1" smtClean="0">
                <a:latin typeface="Times New Roman"/>
                <a:cs typeface="Times New Roman"/>
              </a:rPr>
              <a:t>fim</a:t>
            </a:r>
            <a:r>
              <a:rPr lang="en-US" dirty="0" smtClean="0">
                <a:latin typeface="Times New Roman"/>
                <a:cs typeface="Times New Roman"/>
              </a:rPr>
              <a:t> da </a:t>
            </a:r>
            <a:r>
              <a:rPr lang="en-US" dirty="0" err="1" smtClean="0">
                <a:latin typeface="Times New Roman"/>
                <a:cs typeface="Times New Roman"/>
              </a:rPr>
              <a:t>disciplina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dirty="0" err="1" smtClean="0">
                <a:latin typeface="Times New Roman"/>
                <a:cs typeface="Times New Roman"/>
              </a:rPr>
              <a:t>proposta</a:t>
            </a:r>
            <a:r>
              <a:rPr lang="en-US" dirty="0" smtClean="0">
                <a:latin typeface="Times New Roman"/>
                <a:cs typeface="Times New Roma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04968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132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Nicholas Marino</dc:creator>
  <cp:lastModifiedBy>Nicholas Marino</cp:lastModifiedBy>
  <cp:revision>23</cp:revision>
  <dcterms:created xsi:type="dcterms:W3CDTF">2016-04-12T13:23:44Z</dcterms:created>
  <dcterms:modified xsi:type="dcterms:W3CDTF">2016-08-02T23:39:41Z</dcterms:modified>
</cp:coreProperties>
</file>