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FC42-D88A-6042-B7F1-91C0DF8B4A87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9EBD-931A-FA4A-B998-4B883D55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917" y="772583"/>
            <a:ext cx="196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Índice</a:t>
            </a:r>
            <a:r>
              <a:rPr lang="en-US" dirty="0" smtClean="0"/>
              <a:t> de Sorensen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917" y="1623483"/>
            <a:ext cx="455765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sensibilidade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sub-</a:t>
            </a:r>
            <a:r>
              <a:rPr lang="en-US" dirty="0" err="1" smtClean="0"/>
              <a:t>amostragem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/>
              <a:t>Invariância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abundância</a:t>
            </a:r>
            <a:r>
              <a:rPr lang="en-US" dirty="0" smtClean="0"/>
              <a:t> total das </a:t>
            </a:r>
            <a:r>
              <a:rPr lang="en-US" dirty="0" err="1" smtClean="0"/>
              <a:t>espécies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917" y="772583"/>
            <a:ext cx="209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Raup</a:t>
            </a:r>
            <a:r>
              <a:rPr lang="en-US" dirty="0" smtClean="0"/>
              <a:t>-Crick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918" y="1623483"/>
            <a:ext cx="82232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presença-aus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envolva</a:t>
            </a:r>
            <a:r>
              <a:rPr lang="en-US" dirty="0" smtClean="0"/>
              <a:t> </a:t>
            </a:r>
            <a:r>
              <a:rPr lang="en-US" dirty="0" err="1" smtClean="0"/>
              <a:t>abundância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89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Marino</dc:creator>
  <cp:lastModifiedBy>Nicholas Marino</cp:lastModifiedBy>
  <cp:revision>2</cp:revision>
  <dcterms:created xsi:type="dcterms:W3CDTF">2016-04-11T12:06:14Z</dcterms:created>
  <dcterms:modified xsi:type="dcterms:W3CDTF">2016-04-11T12:21:06Z</dcterms:modified>
</cp:coreProperties>
</file>