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1" r:id="rId6"/>
    <p:sldId id="276" r:id="rId7"/>
    <p:sldId id="270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1111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>
        <p:scale>
          <a:sx n="70" d="100"/>
          <a:sy n="70" d="100"/>
        </p:scale>
        <p:origin x="-582" y="-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Silkscreen" pitchFamily="2" charset="0"/>
            </a:rPr>
            <a:t>SPRINT 1</a:t>
          </a:r>
          <a:endParaRPr lang="es-ES" noProof="0" dirty="0">
            <a:latin typeface="Silkscreen" pitchFamily="2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Silkscreen" pitchFamily="2" charset="0"/>
            </a:rPr>
            <a:t>SPRINT </a:t>
          </a:r>
          <a:r>
            <a:rPr lang="es-ES" noProof="0" dirty="0" smtClean="0">
              <a:latin typeface="Silkscreen" pitchFamily="2" charset="0"/>
            </a:rPr>
            <a:t>2</a:t>
          </a:r>
          <a:endParaRPr lang="es-ES" noProof="0" dirty="0">
            <a:latin typeface="Silkscreen" pitchFamily="2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Silkscreen" pitchFamily="2" charset="0"/>
            </a:rPr>
            <a:t>SPRINT </a:t>
          </a:r>
          <a:r>
            <a:rPr lang="es-ES" noProof="0" dirty="0" smtClean="0">
              <a:latin typeface="Silkscreen" pitchFamily="2" charset="0"/>
            </a:rPr>
            <a:t>3</a:t>
          </a:r>
          <a:endParaRPr lang="es-ES" noProof="0" dirty="0">
            <a:latin typeface="Silkscreen" pitchFamily="2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  <dgm:t>
        <a:bodyPr/>
        <a:lstStyle/>
        <a:p>
          <a:endParaRPr lang="es-ES"/>
        </a:p>
      </dgm:t>
    </dgm:pt>
    <dgm:pt modelId="{124EF20B-D98C-45B2-BB13-7B93B5373CEB}" type="pres">
      <dgm:prSet presAssocID="{CD7942A0-B7D2-4B14-8FEA-55FC702F5BE7}" presName="ThreeNodes_1" presStyleLbl="node1" presStyleIdx="0" presStyleCnt="3" custScaleX="1080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9/layout/CircleArrowProcess" loCatId="process" qsTypeId="urn:microsoft.com/office/officeart/2005/8/quickstyle/3d3" qsCatId="3D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/>
          <a:r>
            <a:rPr lang="es-ES" sz="2400" noProof="0" dirty="0" smtClean="0">
              <a:latin typeface="Silkscreen" pitchFamily="2" charset="0"/>
            </a:rPr>
            <a:t>OBJETIVOS</a:t>
          </a:r>
          <a:endParaRPr lang="es-ES" sz="2400" noProof="0" dirty="0">
            <a:latin typeface="Silkscreen" pitchFamily="2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es-ES" sz="2400" noProof="0" dirty="0" smtClean="0">
              <a:latin typeface="Silkscreen" pitchFamily="2" charset="0"/>
            </a:rPr>
            <a:t>RESULTADO</a:t>
          </a:r>
          <a:endParaRPr lang="es-ES" sz="2400" noProof="0" dirty="0">
            <a:latin typeface="Silkscreen" pitchFamily="2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 rtlCol="0"/>
        <a:lstStyle/>
        <a:p>
          <a:pPr rtl="0"/>
          <a:r>
            <a:rPr lang="es-ES" sz="2800" noProof="0" dirty="0" smtClean="0">
              <a:latin typeface="Silkscreen" pitchFamily="2" charset="0"/>
            </a:rPr>
            <a:t>FUTURO</a:t>
          </a:r>
          <a:endParaRPr lang="es-ES" sz="2800" noProof="0" dirty="0">
            <a:latin typeface="Silkscreen" pitchFamily="2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8CA6E27C-1C62-48DD-AF1F-E1EA2D99C7BD}" type="pres">
      <dgm:prSet presAssocID="{CD7942A0-B7D2-4B14-8FEA-55FC702F5BE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E7E9754-0B5E-4DA5-993D-3C133430D314}" type="pres">
      <dgm:prSet presAssocID="{095A5E99-E976-4550-8F80-53CC813F2F5A}" presName="Accent1" presStyleCnt="0"/>
      <dgm:spPr/>
      <dgm:t>
        <a:bodyPr/>
        <a:lstStyle/>
        <a:p>
          <a:endParaRPr lang="es-ES"/>
        </a:p>
      </dgm:t>
    </dgm:pt>
    <dgm:pt modelId="{A2619D36-D7F7-40A3-9028-A4AECC6A28D9}" type="pres">
      <dgm:prSet presAssocID="{095A5E99-E976-4550-8F80-53CC813F2F5A}" presName="Accent" presStyleLbl="node1" presStyleIdx="0" presStyleCnt="3" custScaleX="125875" custScaleY="119866"/>
      <dgm:spPr/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7CA165C-A8A3-4EF0-B67B-913912BA34A0}" type="pres">
      <dgm:prSet presAssocID="{095A5E99-E976-4550-8F80-53CC813F2F5A}" presName="Parent1" presStyleLbl="revTx" presStyleIdx="0" presStyleCnt="3" custScaleX="155242" custScaleY="119866" custLinFactNeighborX="1627" custLinFactNeighborY="-212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537F07-670D-47C1-87D5-982971B89A13}" type="pres">
      <dgm:prSet presAssocID="{8EC937D8-BD76-4A12-A3E5-900D5C1E2E05}" presName="Accent2" presStyleCnt="0"/>
      <dgm:spPr/>
      <dgm:t>
        <a:bodyPr/>
        <a:lstStyle/>
        <a:p>
          <a:endParaRPr lang="es-ES"/>
        </a:p>
      </dgm:t>
    </dgm:pt>
    <dgm:pt modelId="{A1221F92-80D1-4711-A41F-BBF4DC7E8DD5}" type="pres">
      <dgm:prSet presAssocID="{8EC937D8-BD76-4A12-A3E5-900D5C1E2E05}" presName="Accent" presStyleLbl="node1" presStyleIdx="1" presStyleCnt="3" custScaleX="125875" custScaleY="119866"/>
      <dgm:spPr/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11567F1-F17D-47CE-8813-26134E1B7275}" type="pres">
      <dgm:prSet presAssocID="{8EC937D8-BD76-4A12-A3E5-900D5C1E2E05}" presName="Parent2" presStyleLbl="revTx" presStyleIdx="1" presStyleCnt="3" custScaleX="154836" custScaleY="119866" custLinFactNeighborX="-5121" custLinFactNeighborY="23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C68871-113C-4A58-8431-D2439DB6FE52}" type="pres">
      <dgm:prSet presAssocID="{7133ECF5-4190-4604-AA2F-03C9A0A9210F}" presName="Accent3" presStyleCnt="0"/>
      <dgm:spPr/>
      <dgm:t>
        <a:bodyPr/>
        <a:lstStyle/>
        <a:p>
          <a:endParaRPr lang="es-ES"/>
        </a:p>
      </dgm:t>
    </dgm:pt>
    <dgm:pt modelId="{466E5CDA-F0A4-4FC5-A250-FDD758256DB5}" type="pres">
      <dgm:prSet presAssocID="{7133ECF5-4190-4604-AA2F-03C9A0A9210F}" presName="Accent" presStyleLbl="node1" presStyleIdx="2" presStyleCnt="3" custScaleX="125875" custScaleY="119866"/>
      <dgm:spPr/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E5CBC02-7915-4128-B28F-80AA1EA335EA}" type="pres">
      <dgm:prSet presAssocID="{7133ECF5-4190-4604-AA2F-03C9A0A9210F}" presName="Parent3" presStyleLbl="revTx" presStyleIdx="2" presStyleCnt="3" custScaleX="125875" custScaleY="1198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BD33461C-B89C-4216-A66A-1E81932A17B3}" type="presOf" srcId="{7133ECF5-4190-4604-AA2F-03C9A0A9210F}" destId="{FE5CBC02-7915-4128-B28F-80AA1EA335EA}" srcOrd="0" destOrd="0" presId="urn:microsoft.com/office/officeart/2009/layout/CircleArrowProcess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D6E7840-57F9-4206-A103-FB7D9DDF92C8}" type="presOf" srcId="{8EC937D8-BD76-4A12-A3E5-900D5C1E2E05}" destId="{F11567F1-F17D-47CE-8813-26134E1B7275}" srcOrd="0" destOrd="0" presId="urn:microsoft.com/office/officeart/2009/layout/CircleArrowProcess"/>
    <dgm:cxn modelId="{9AA288D5-FBDF-459D-B7D1-F3AF1A597DF1}" type="presOf" srcId="{CD7942A0-B7D2-4B14-8FEA-55FC702F5BE7}" destId="{8CA6E27C-1C62-48DD-AF1F-E1EA2D99C7BD}" srcOrd="0" destOrd="0" presId="urn:microsoft.com/office/officeart/2009/layout/CircleArrowProcess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64C8D7BE-1C55-4666-A455-B0F1CD25E74D}" type="presOf" srcId="{095A5E99-E976-4550-8F80-53CC813F2F5A}" destId="{37CA165C-A8A3-4EF0-B67B-913912BA34A0}" srcOrd="0" destOrd="0" presId="urn:microsoft.com/office/officeart/2009/layout/CircleArrowProcess"/>
    <dgm:cxn modelId="{DCB767C9-6955-41CB-8A1E-5B2CFEF697BC}" type="presParOf" srcId="{8CA6E27C-1C62-48DD-AF1F-E1EA2D99C7BD}" destId="{1E7E9754-0B5E-4DA5-993D-3C133430D314}" srcOrd="0" destOrd="0" presId="urn:microsoft.com/office/officeart/2009/layout/CircleArrowProcess"/>
    <dgm:cxn modelId="{50584E64-FA24-4229-BA59-7B40CBBCE70A}" type="presParOf" srcId="{1E7E9754-0B5E-4DA5-993D-3C133430D314}" destId="{A2619D36-D7F7-40A3-9028-A4AECC6A28D9}" srcOrd="0" destOrd="0" presId="urn:microsoft.com/office/officeart/2009/layout/CircleArrowProcess"/>
    <dgm:cxn modelId="{13939D0F-7FED-457F-ABE2-5F8342D21F7D}" type="presParOf" srcId="{8CA6E27C-1C62-48DD-AF1F-E1EA2D99C7BD}" destId="{37CA165C-A8A3-4EF0-B67B-913912BA34A0}" srcOrd="1" destOrd="0" presId="urn:microsoft.com/office/officeart/2009/layout/CircleArrowProcess"/>
    <dgm:cxn modelId="{8075246C-E466-406B-8937-AF57E45DD25B}" type="presParOf" srcId="{8CA6E27C-1C62-48DD-AF1F-E1EA2D99C7BD}" destId="{D8537F07-670D-47C1-87D5-982971B89A13}" srcOrd="2" destOrd="0" presId="urn:microsoft.com/office/officeart/2009/layout/CircleArrowProcess"/>
    <dgm:cxn modelId="{C5AB7791-B338-4E38-864C-DE49E4111EBE}" type="presParOf" srcId="{D8537F07-670D-47C1-87D5-982971B89A13}" destId="{A1221F92-80D1-4711-A41F-BBF4DC7E8DD5}" srcOrd="0" destOrd="0" presId="urn:microsoft.com/office/officeart/2009/layout/CircleArrowProcess"/>
    <dgm:cxn modelId="{4CAC5C63-81AC-4BF4-BE96-E76EA352AF31}" type="presParOf" srcId="{8CA6E27C-1C62-48DD-AF1F-E1EA2D99C7BD}" destId="{F11567F1-F17D-47CE-8813-26134E1B7275}" srcOrd="3" destOrd="0" presId="urn:microsoft.com/office/officeart/2009/layout/CircleArrowProcess"/>
    <dgm:cxn modelId="{2A9B1998-CAEB-4BB3-88EE-A93C7F39BCF9}" type="presParOf" srcId="{8CA6E27C-1C62-48DD-AF1F-E1EA2D99C7BD}" destId="{F4C68871-113C-4A58-8431-D2439DB6FE52}" srcOrd="4" destOrd="0" presId="urn:microsoft.com/office/officeart/2009/layout/CircleArrowProcess"/>
    <dgm:cxn modelId="{9ABEB66A-C388-4676-BE6F-C1B8F4CD8CFD}" type="presParOf" srcId="{F4C68871-113C-4A58-8431-D2439DB6FE52}" destId="{466E5CDA-F0A4-4FC5-A250-FDD758256DB5}" srcOrd="0" destOrd="0" presId="urn:microsoft.com/office/officeart/2009/layout/CircleArrowProcess"/>
    <dgm:cxn modelId="{CFD033A5-F007-43D3-9DC5-03163DDF4B1E}" type="presParOf" srcId="{8CA6E27C-1C62-48DD-AF1F-E1EA2D99C7BD}" destId="{FE5CBC02-7915-4128-B28F-80AA1EA335E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86743" y="0"/>
          <a:ext cx="4663622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 smtClean="0">
              <a:latin typeface="Silkscreen" pitchFamily="2" charset="0"/>
            </a:rPr>
            <a:t>SPRINT 1</a:t>
          </a:r>
          <a:endParaRPr lang="es-ES" sz="4100" kern="1200" noProof="0" dirty="0">
            <a:latin typeface="Silkscreen" pitchFamily="2" charset="0"/>
          </a:endParaRPr>
        </a:p>
      </dsp:txBody>
      <dsp:txXfrm>
        <a:off x="-47505" y="39238"/>
        <a:ext cx="3108099" cy="1261215"/>
      </dsp:txXfrm>
    </dsp:sp>
    <dsp:sp modelId="{CA544AF7-F7B2-4CA5-9251-B4CDB8D06634}">
      <dsp:nvSpPr>
        <dsp:cNvPr id="0" name=""/>
        <dsp:cNvSpPr/>
      </dsp:nvSpPr>
      <dsp:spPr>
        <a:xfrm>
          <a:off x="467623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977077"/>
                <a:satOff val="-4752"/>
                <a:lumOff val="-6078"/>
                <a:alphaOff val="0"/>
                <a:shade val="15000"/>
                <a:satMod val="180000"/>
              </a:schemeClr>
            </a:gs>
            <a:gs pos="50000">
              <a:schemeClr val="accent2">
                <a:hueOff val="7977077"/>
                <a:satOff val="-4752"/>
                <a:lumOff val="-6078"/>
                <a:alphaOff val="0"/>
                <a:shade val="45000"/>
                <a:satMod val="170000"/>
              </a:schemeClr>
            </a:gs>
            <a:gs pos="70000">
              <a:schemeClr val="accent2">
                <a:hueOff val="7977077"/>
                <a:satOff val="-4752"/>
                <a:lumOff val="-607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7977077"/>
                <a:satOff val="-4752"/>
                <a:lumOff val="-6078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 smtClean="0">
              <a:latin typeface="Silkscreen" pitchFamily="2" charset="0"/>
            </a:rPr>
            <a:t>SPRINT </a:t>
          </a:r>
          <a:r>
            <a:rPr lang="es-ES" sz="4100" kern="1200" noProof="0" dirty="0" smtClean="0">
              <a:latin typeface="Silkscreen" pitchFamily="2" charset="0"/>
            </a:rPr>
            <a:t>2</a:t>
          </a:r>
          <a:endParaRPr lang="es-ES" sz="4100" kern="1200" noProof="0" dirty="0">
            <a:latin typeface="Silkscreen" pitchFamily="2" charset="0"/>
          </a:endParaRPr>
        </a:p>
      </dsp:txBody>
      <dsp:txXfrm>
        <a:off x="506861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848504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954153"/>
                <a:satOff val="-9503"/>
                <a:lumOff val="-12157"/>
                <a:alphaOff val="0"/>
                <a:shade val="15000"/>
                <a:satMod val="180000"/>
              </a:schemeClr>
            </a:gs>
            <a:gs pos="50000">
              <a:schemeClr val="accent2">
                <a:hueOff val="15954153"/>
                <a:satOff val="-9503"/>
                <a:lumOff val="-12157"/>
                <a:alphaOff val="0"/>
                <a:shade val="45000"/>
                <a:satMod val="170000"/>
              </a:schemeClr>
            </a:gs>
            <a:gs pos="70000">
              <a:schemeClr val="accent2">
                <a:hueOff val="15954153"/>
                <a:satOff val="-9503"/>
                <a:lumOff val="-1215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15954153"/>
                <a:satOff val="-9503"/>
                <a:lumOff val="-1215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 smtClean="0">
              <a:latin typeface="Silkscreen" pitchFamily="2" charset="0"/>
            </a:rPr>
            <a:t>SPRINT </a:t>
          </a:r>
          <a:r>
            <a:rPr lang="es-ES" sz="4100" kern="1200" noProof="0" dirty="0" smtClean="0">
              <a:latin typeface="Silkscreen" pitchFamily="2" charset="0"/>
            </a:rPr>
            <a:t>3</a:t>
          </a:r>
          <a:endParaRPr lang="es-ES" sz="4100" kern="1200" noProof="0" dirty="0">
            <a:latin typeface="Silkscreen" pitchFamily="2" charset="0"/>
          </a:endParaRPr>
        </a:p>
      </dsp:txBody>
      <dsp:txXfrm>
        <a:off x="887742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532594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8524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913474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683074"/>
            <a:satOff val="-45269"/>
            <a:lumOff val="-41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683074"/>
              <a:satOff val="-45269"/>
              <a:lumOff val="-4149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109404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9D36-D7F7-40A3-9028-A4AECC6A28D9}">
      <dsp:nvSpPr>
        <dsp:cNvPr id="0" name=""/>
        <dsp:cNvSpPr/>
      </dsp:nvSpPr>
      <dsp:spPr>
        <a:xfrm>
          <a:off x="1134940" y="809769"/>
          <a:ext cx="3185545" cy="303393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CA165C-A8A3-4EF0-B67B-913912BA34A0}">
      <dsp:nvSpPr>
        <dsp:cNvPr id="0" name=""/>
        <dsp:cNvSpPr/>
      </dsp:nvSpPr>
      <dsp:spPr>
        <a:xfrm>
          <a:off x="1656178" y="1755573"/>
          <a:ext cx="2183126" cy="842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noProof="0" dirty="0" smtClean="0">
              <a:latin typeface="Silkscreen" pitchFamily="2" charset="0"/>
            </a:rPr>
            <a:t>OBJETIVOS</a:t>
          </a:r>
          <a:endParaRPr lang="es-ES" sz="2400" kern="1200" noProof="0" dirty="0">
            <a:latin typeface="Silkscreen" pitchFamily="2" charset="0"/>
          </a:endParaRPr>
        </a:p>
      </dsp:txBody>
      <dsp:txXfrm>
        <a:off x="1656178" y="1755573"/>
        <a:ext cx="2183126" cy="842619"/>
      </dsp:txXfrm>
    </dsp:sp>
    <dsp:sp modelId="{A1221F92-80D1-4711-A41F-BBF4DC7E8DD5}">
      <dsp:nvSpPr>
        <dsp:cNvPr id="0" name=""/>
        <dsp:cNvSpPr/>
      </dsp:nvSpPr>
      <dsp:spPr>
        <a:xfrm>
          <a:off x="432041" y="2264077"/>
          <a:ext cx="3185545" cy="303393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-6856905"/>
            <a:satOff val="-12190"/>
            <a:lumOff val="784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567F1-F17D-47CE-8813-26134E1B7275}">
      <dsp:nvSpPr>
        <dsp:cNvPr id="0" name=""/>
        <dsp:cNvSpPr/>
      </dsp:nvSpPr>
      <dsp:spPr>
        <a:xfrm>
          <a:off x="864090" y="3384377"/>
          <a:ext cx="2177416" cy="842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noProof="0" dirty="0" smtClean="0">
              <a:latin typeface="Silkscreen" pitchFamily="2" charset="0"/>
            </a:rPr>
            <a:t>RESULTADO</a:t>
          </a:r>
          <a:endParaRPr lang="es-ES" sz="2400" kern="1200" noProof="0" dirty="0">
            <a:latin typeface="Silkscreen" pitchFamily="2" charset="0"/>
          </a:endParaRPr>
        </a:p>
      </dsp:txBody>
      <dsp:txXfrm>
        <a:off x="864090" y="3384377"/>
        <a:ext cx="2177416" cy="842619"/>
      </dsp:txXfrm>
    </dsp:sp>
    <dsp:sp modelId="{466E5CDA-F0A4-4FC5-A250-FDD758256DB5}">
      <dsp:nvSpPr>
        <dsp:cNvPr id="0" name=""/>
        <dsp:cNvSpPr/>
      </dsp:nvSpPr>
      <dsp:spPr>
        <a:xfrm>
          <a:off x="1361175" y="3927776"/>
          <a:ext cx="2736876" cy="260726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hueOff val="-13713810"/>
            <a:satOff val="-24380"/>
            <a:lumOff val="1568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5CBC02-7915-4128-B28F-80AA1EA335EA}">
      <dsp:nvSpPr>
        <dsp:cNvPr id="0" name=""/>
        <dsp:cNvSpPr/>
      </dsp:nvSpPr>
      <dsp:spPr>
        <a:xfrm>
          <a:off x="1843115" y="4832709"/>
          <a:ext cx="1770146" cy="842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smtClean="0">
              <a:latin typeface="Silkscreen" pitchFamily="2" charset="0"/>
            </a:rPr>
            <a:t>FUTURO</a:t>
          </a:r>
          <a:endParaRPr lang="es-ES" sz="2800" kern="1200" noProof="0" dirty="0">
            <a:latin typeface="Silkscreen" pitchFamily="2" charset="0"/>
          </a:endParaRPr>
        </a:p>
      </dsp:txBody>
      <dsp:txXfrm>
        <a:off x="1843115" y="4832709"/>
        <a:ext cx="1770146" cy="84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09/05/2018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09/05/2018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870276" y="620688"/>
            <a:ext cx="72008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PRESENTACION</a:t>
            </a:r>
          </a:p>
          <a:p>
            <a:pPr algn="ctr"/>
            <a:r>
              <a:rPr lang="es-E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PROYECTO</a:t>
            </a:r>
            <a:endParaRPr lang="es-E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790156" y="4581128"/>
            <a:ext cx="5397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Silkscreen" pitchFamily="2" charset="0"/>
              </a:rPr>
              <a:t>DAVID Y ARMANDO</a:t>
            </a:r>
            <a:endParaRPr lang="es-E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Silkscreen" pitchFamily="2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3259912"/>
            <a:ext cx="2710036" cy="358837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7" y="96911"/>
            <a:ext cx="4745122" cy="32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s-ES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indice</a:t>
            </a:r>
            <a:endParaRPr lang="es-ES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ORGANIZACION</a:t>
            </a:r>
            <a:endParaRPr lang="es-ES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97868" y="1916832"/>
            <a:ext cx="5078677" cy="4465320"/>
          </a:xfrm>
        </p:spPr>
        <p:txBody>
          <a:bodyPr rtlCol="0"/>
          <a:lstStyle/>
          <a:p>
            <a:pPr rtl="0"/>
            <a:r>
              <a:rPr lang="es-ES" dirty="0" smtClean="0"/>
              <a:t>Nos hemos organizado las tareas a través de una herramienta web llamada Trello. 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Esta aplicación te permite ir poniendo tu lista de tareas dentro de cada tablero (To Do, In Progress, Done). </a:t>
            </a:r>
            <a:endParaRPr lang="es-ES" dirty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796130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04664"/>
            <a:ext cx="3070077" cy="9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5506028" y="607480"/>
            <a:ext cx="5040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SPRINT 2</a:t>
            </a:r>
            <a:endParaRPr lang="es-ES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graphicFrame>
        <p:nvGraphicFramePr>
          <p:cNvPr id="7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476805"/>
              </p:ext>
            </p:extLst>
          </p:nvPr>
        </p:nvGraphicFramePr>
        <p:xfrm>
          <a:off x="477788" y="-486815"/>
          <a:ext cx="4752528" cy="734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844711"/>
            <a:ext cx="5447969" cy="2972360"/>
          </a:xfrm>
          <a:prstGeom prst="rect">
            <a:avLst/>
          </a:prstGeom>
        </p:spPr>
      </p:pic>
      <p:pic>
        <p:nvPicPr>
          <p:cNvPr id="5" name="4 Imagen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35" y="5869184"/>
            <a:ext cx="823998" cy="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18148" y="634776"/>
            <a:ext cx="50405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objetivos</a:t>
            </a:r>
            <a:endParaRPr lang="es-E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pic>
        <p:nvPicPr>
          <p:cNvPr id="5" name="4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35" y="5869184"/>
            <a:ext cx="823998" cy="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57908" y="337766"/>
            <a:ext cx="986509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Resultado sprint 2</a:t>
            </a:r>
            <a:endParaRPr lang="es-E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35" y="5869184"/>
            <a:ext cx="823998" cy="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89956" y="404664"/>
            <a:ext cx="88569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ilkscreen" pitchFamily="2" charset="0"/>
              </a:rPr>
              <a:t>Futuro sprint 3</a:t>
            </a:r>
            <a:endParaRPr lang="es-E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ilkscreen" pitchFamily="2" charset="0"/>
            </a:endParaRPr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35" y="5869184"/>
            <a:ext cx="823998" cy="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420</TotalTime>
  <Words>65</Words>
  <Application>Microsoft Office PowerPoint</Application>
  <PresentationFormat>Personalizado</PresentationFormat>
  <Paragraphs>21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tf02787990</vt:lpstr>
      <vt:lpstr>Presentación de PowerPoint</vt:lpstr>
      <vt:lpstr>indice</vt:lpstr>
      <vt:lpstr>Presentación de PowerPoint</vt:lpstr>
      <vt:lpstr>ORGANIZACION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Usuario de Windows</dc:creator>
  <cp:lastModifiedBy>Usuario de Windows</cp:lastModifiedBy>
  <cp:revision>14</cp:revision>
  <dcterms:created xsi:type="dcterms:W3CDTF">2018-04-06T08:38:59Z</dcterms:created>
  <dcterms:modified xsi:type="dcterms:W3CDTF">2018-05-09T22:57:57Z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