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8EAF-2B51-497C-85C0-C23654F2D288}" type="datetimeFigureOut">
              <a:rPr lang="en-US" smtClean="0"/>
              <a:t>8/26/2018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C142-CEC0-4488-9135-A1FDEDCA074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8EAF-2B51-497C-85C0-C23654F2D288}" type="datetimeFigureOut">
              <a:rPr lang="en-US" smtClean="0"/>
              <a:t>8/26/2018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C142-CEC0-4488-9135-A1FDEDCA074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8EAF-2B51-497C-85C0-C23654F2D288}" type="datetimeFigureOut">
              <a:rPr lang="en-US" smtClean="0"/>
              <a:t>8/26/2018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C142-CEC0-4488-9135-A1FDEDCA074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8EAF-2B51-497C-85C0-C23654F2D288}" type="datetimeFigureOut">
              <a:rPr lang="en-US" smtClean="0"/>
              <a:t>8/26/2018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C142-CEC0-4488-9135-A1FDEDCA074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8EAF-2B51-497C-85C0-C23654F2D288}" type="datetimeFigureOut">
              <a:rPr lang="en-US" smtClean="0"/>
              <a:t>8/26/2018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C142-CEC0-4488-9135-A1FDEDCA074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8EAF-2B51-497C-85C0-C23654F2D288}" type="datetimeFigureOut">
              <a:rPr lang="en-US" smtClean="0"/>
              <a:t>8/26/2018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C142-CEC0-4488-9135-A1FDEDCA074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8EAF-2B51-497C-85C0-C23654F2D288}" type="datetimeFigureOut">
              <a:rPr lang="en-US" smtClean="0"/>
              <a:t>8/26/2018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C142-CEC0-4488-9135-A1FDEDCA074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8EAF-2B51-497C-85C0-C23654F2D288}" type="datetimeFigureOut">
              <a:rPr lang="en-US" smtClean="0"/>
              <a:t>8/26/2018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C142-CEC0-4488-9135-A1FDEDCA074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8EAF-2B51-497C-85C0-C23654F2D288}" type="datetimeFigureOut">
              <a:rPr lang="en-US" smtClean="0"/>
              <a:t>8/26/2018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C142-CEC0-4488-9135-A1FDEDCA074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8EAF-2B51-497C-85C0-C23654F2D288}" type="datetimeFigureOut">
              <a:rPr lang="en-US" smtClean="0"/>
              <a:t>8/26/2018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C142-CEC0-4488-9135-A1FDEDCA074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8EAF-2B51-497C-85C0-C23654F2D288}" type="datetimeFigureOut">
              <a:rPr lang="en-US" smtClean="0"/>
              <a:t>8/26/2018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C142-CEC0-4488-9135-A1FDEDCA074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D8EAF-2B51-497C-85C0-C23654F2D288}" type="datetimeFigureOut">
              <a:rPr lang="en-US" smtClean="0"/>
              <a:t>8/26/2018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EC142-CEC0-4488-9135-A1FDEDCA0749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Arrow Connector 35"/>
          <p:cNvCxnSpPr>
            <a:stCxn id="45" idx="1"/>
            <a:endCxn id="31" idx="3"/>
          </p:cNvCxnSpPr>
          <p:nvPr/>
        </p:nvCxnSpPr>
        <p:spPr>
          <a:xfrm rot="10800000" flipV="1">
            <a:off x="1571604" y="1123302"/>
            <a:ext cx="2357454" cy="911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Magnetic Disk 3"/>
          <p:cNvSpPr/>
          <p:nvPr/>
        </p:nvSpPr>
        <p:spPr>
          <a:xfrm>
            <a:off x="6786578" y="5000636"/>
            <a:ext cx="1571636" cy="1357322"/>
          </a:xfrm>
          <a:prstGeom prst="flowChartMagneticDisk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Web Server Database</a:t>
            </a:r>
            <a:endParaRPr lang="en-AU" dirty="0"/>
          </a:p>
        </p:txBody>
      </p:sp>
      <p:grpSp>
        <p:nvGrpSpPr>
          <p:cNvPr id="11" name="Group 10"/>
          <p:cNvGrpSpPr/>
          <p:nvPr/>
        </p:nvGrpSpPr>
        <p:grpSpPr>
          <a:xfrm>
            <a:off x="6715140" y="500042"/>
            <a:ext cx="1714512" cy="1500198"/>
            <a:chOff x="6429388" y="2285992"/>
            <a:chExt cx="1785950" cy="1571636"/>
          </a:xfrm>
        </p:grpSpPr>
        <p:sp>
          <p:nvSpPr>
            <p:cNvPr id="10" name="Rectangle 9"/>
            <p:cNvSpPr/>
            <p:nvPr/>
          </p:nvSpPr>
          <p:spPr>
            <a:xfrm>
              <a:off x="6858016" y="3571876"/>
              <a:ext cx="928694" cy="2857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215206" y="2857496"/>
              <a:ext cx="214314" cy="8572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429388" y="2285992"/>
              <a:ext cx="1785950" cy="10715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572264" y="2428868"/>
              <a:ext cx="1500198" cy="78581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Management Computer</a:t>
              </a:r>
              <a:endParaRPr lang="en-AU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786578" y="2786058"/>
            <a:ext cx="1571636" cy="1357322"/>
            <a:chOff x="6929454" y="2786058"/>
            <a:chExt cx="1571636" cy="1357322"/>
          </a:xfrm>
        </p:grpSpPr>
        <p:sp>
          <p:nvSpPr>
            <p:cNvPr id="12" name="Rectangle 11"/>
            <p:cNvSpPr/>
            <p:nvPr/>
          </p:nvSpPr>
          <p:spPr>
            <a:xfrm>
              <a:off x="6929454" y="3214686"/>
              <a:ext cx="1571636" cy="7143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Web Server</a:t>
              </a:r>
              <a:endParaRPr lang="en-AU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29454" y="3929066"/>
              <a:ext cx="1571636" cy="21431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000892" y="2786058"/>
              <a:ext cx="71438" cy="42862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358214" y="2786058"/>
              <a:ext cx="71438" cy="42862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858148" y="2786058"/>
              <a:ext cx="71438" cy="42862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500958" y="2786058"/>
              <a:ext cx="71438" cy="42862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Oval 17"/>
            <p:cNvSpPr/>
            <p:nvPr/>
          </p:nvSpPr>
          <p:spPr>
            <a:xfrm>
              <a:off x="7000892" y="4000504"/>
              <a:ext cx="142876" cy="71438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Oval 18"/>
            <p:cNvSpPr/>
            <p:nvPr/>
          </p:nvSpPr>
          <p:spPr>
            <a:xfrm>
              <a:off x="7215206" y="4000504"/>
              <a:ext cx="142876" cy="7143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Oval 19"/>
            <p:cNvSpPr/>
            <p:nvPr/>
          </p:nvSpPr>
          <p:spPr>
            <a:xfrm>
              <a:off x="7429520" y="4000504"/>
              <a:ext cx="142876" cy="7143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/>
            <p:cNvSpPr/>
            <p:nvPr/>
          </p:nvSpPr>
          <p:spPr>
            <a:xfrm>
              <a:off x="7643834" y="4000504"/>
              <a:ext cx="142876" cy="7143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4" name="Straight Arrow Connector 23"/>
          <p:cNvCxnSpPr>
            <a:stCxn id="10" idx="2"/>
            <a:endCxn id="12" idx="0"/>
          </p:cNvCxnSpPr>
          <p:nvPr/>
        </p:nvCxnSpPr>
        <p:spPr>
          <a:xfrm rot="5400000">
            <a:off x="6965173" y="2607463"/>
            <a:ext cx="1214446" cy="1588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2"/>
            <a:endCxn id="4" idx="0"/>
          </p:cNvCxnSpPr>
          <p:nvPr/>
        </p:nvCxnSpPr>
        <p:spPr>
          <a:xfrm rot="5400000">
            <a:off x="6917548" y="4798228"/>
            <a:ext cx="1309697" cy="1588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loud 27"/>
          <p:cNvSpPr/>
          <p:nvPr/>
        </p:nvSpPr>
        <p:spPr>
          <a:xfrm>
            <a:off x="3500430" y="3000372"/>
            <a:ext cx="2071702" cy="1428760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The Internet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28" idx="0"/>
            <a:endCxn id="12" idx="1"/>
          </p:cNvCxnSpPr>
          <p:nvPr/>
        </p:nvCxnSpPr>
        <p:spPr>
          <a:xfrm flipV="1">
            <a:off x="5570406" y="3571876"/>
            <a:ext cx="1216172" cy="142876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428596" y="285728"/>
            <a:ext cx="1143008" cy="1857388"/>
            <a:chOff x="928662" y="1142984"/>
            <a:chExt cx="1143008" cy="1714512"/>
          </a:xfrm>
        </p:grpSpPr>
        <p:sp>
          <p:nvSpPr>
            <p:cNvPr id="31" name="Rounded Rectangle 30"/>
            <p:cNvSpPr/>
            <p:nvPr/>
          </p:nvSpPr>
          <p:spPr>
            <a:xfrm>
              <a:off x="928662" y="1142984"/>
              <a:ext cx="1143008" cy="171451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71538" y="1319198"/>
              <a:ext cx="857256" cy="128588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>
                  <a:solidFill>
                    <a:schemeClr val="tx1"/>
                  </a:solidFill>
                </a:rPr>
                <a:t>User</a:t>
              </a:r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423966" y="2652706"/>
              <a:ext cx="142876" cy="142876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7" name="TextBox 36"/>
          <p:cNvSpPr txBox="1"/>
          <p:nvPr/>
        </p:nvSpPr>
        <p:spPr>
          <a:xfrm rot="21441897">
            <a:off x="2305657" y="789633"/>
            <a:ext cx="1142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Download</a:t>
            </a:r>
            <a:endParaRPr lang="en-AU" dirty="0"/>
          </a:p>
        </p:txBody>
      </p:sp>
      <p:pic>
        <p:nvPicPr>
          <p:cNvPr id="45" name="Picture 44" descr="googlePlayIc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29058" y="642918"/>
            <a:ext cx="1094993" cy="960768"/>
          </a:xfrm>
          <a:prstGeom prst="rect">
            <a:avLst/>
          </a:prstGeom>
        </p:spPr>
      </p:pic>
      <p:cxnSp>
        <p:nvCxnSpPr>
          <p:cNvPr id="53" name="Straight Arrow Connector 52"/>
          <p:cNvCxnSpPr>
            <a:stCxn id="31" idx="2"/>
            <a:endCxn id="28" idx="2"/>
          </p:cNvCxnSpPr>
          <p:nvPr/>
        </p:nvCxnSpPr>
        <p:spPr>
          <a:xfrm rot="16200000" flipH="1">
            <a:off x="1467660" y="1675556"/>
            <a:ext cx="1571636" cy="25067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357158" y="4357694"/>
            <a:ext cx="1143008" cy="1857388"/>
            <a:chOff x="928662" y="1142984"/>
            <a:chExt cx="1143008" cy="1714512"/>
          </a:xfrm>
        </p:grpSpPr>
        <p:sp>
          <p:nvSpPr>
            <p:cNvPr id="56" name="Rounded Rectangle 55"/>
            <p:cNvSpPr/>
            <p:nvPr/>
          </p:nvSpPr>
          <p:spPr>
            <a:xfrm>
              <a:off x="928662" y="1142984"/>
              <a:ext cx="1143008" cy="171451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71538" y="1319198"/>
              <a:ext cx="857256" cy="128588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>
                  <a:solidFill>
                    <a:schemeClr val="tx1"/>
                  </a:solidFill>
                </a:rPr>
                <a:t>User</a:t>
              </a:r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1423966" y="2652706"/>
              <a:ext cx="142876" cy="142876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60" name="Straight Arrow Connector 59"/>
          <p:cNvCxnSpPr>
            <a:stCxn id="56" idx="3"/>
            <a:endCxn id="28" idx="2"/>
          </p:cNvCxnSpPr>
          <p:nvPr/>
        </p:nvCxnSpPr>
        <p:spPr>
          <a:xfrm flipV="1">
            <a:off x="1500166" y="3714752"/>
            <a:ext cx="2006690" cy="1571636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 rot="1982494">
            <a:off x="1767036" y="2792960"/>
            <a:ext cx="1596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Create account</a:t>
            </a:r>
            <a:endParaRPr lang="en-AU" dirty="0"/>
          </a:p>
        </p:txBody>
      </p:sp>
      <p:sp>
        <p:nvSpPr>
          <p:cNvPr id="62" name="TextBox 61"/>
          <p:cNvSpPr txBox="1"/>
          <p:nvPr/>
        </p:nvSpPr>
        <p:spPr>
          <a:xfrm rot="19284639">
            <a:off x="1543393" y="3953600"/>
            <a:ext cx="1450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 smtClean="0"/>
              <a:t>Send and</a:t>
            </a:r>
          </a:p>
          <a:p>
            <a:pPr algn="ctr"/>
            <a:r>
              <a:rPr lang="en-AU" dirty="0" smtClean="0"/>
              <a:t>Retrieve Data</a:t>
            </a:r>
            <a:endParaRPr lang="en-AU" dirty="0"/>
          </a:p>
        </p:txBody>
      </p:sp>
      <p:sp>
        <p:nvSpPr>
          <p:cNvPr id="63" name="Rectangle 62"/>
          <p:cNvSpPr/>
          <p:nvPr/>
        </p:nvSpPr>
        <p:spPr>
          <a:xfrm>
            <a:off x="4429124" y="4714884"/>
            <a:ext cx="1643074" cy="7143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Information for use of app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429124" y="5643578"/>
            <a:ext cx="1643074" cy="7143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Information from users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>
            <a:stCxn id="63" idx="3"/>
            <a:endCxn id="4" idx="2"/>
          </p:cNvCxnSpPr>
          <p:nvPr/>
        </p:nvCxnSpPr>
        <p:spPr>
          <a:xfrm>
            <a:off x="6072198" y="5072074"/>
            <a:ext cx="714380" cy="6072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" idx="2"/>
            <a:endCxn id="64" idx="3"/>
          </p:cNvCxnSpPr>
          <p:nvPr/>
        </p:nvCxnSpPr>
        <p:spPr>
          <a:xfrm rot="10800000" flipV="1">
            <a:off x="6072198" y="5679296"/>
            <a:ext cx="714380" cy="321471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26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cameron</dc:creator>
  <cp:lastModifiedBy>cameron</cp:lastModifiedBy>
  <cp:revision>3</cp:revision>
  <dcterms:created xsi:type="dcterms:W3CDTF">2018-08-26T03:09:36Z</dcterms:created>
  <dcterms:modified xsi:type="dcterms:W3CDTF">2018-08-26T03:38:02Z</dcterms:modified>
</cp:coreProperties>
</file>