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8"/>
    <p:restoredTop sz="94803"/>
  </p:normalViewPr>
  <p:slideViewPr>
    <p:cSldViewPr snapToGrid="0" snapToObjects="1">
      <p:cViewPr varScale="1">
        <p:scale>
          <a:sx n="66" d="100"/>
          <a:sy n="66" d="100"/>
        </p:scale>
        <p:origin x="200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18E2-B740-6B43-8271-A8F5FC49D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BA20E-6596-A148-AF96-6FA7E1311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46484-C2FB-3C4C-9F80-AFBAD41F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C96A-3734-D648-8CE6-C62091BDEE2C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47C8C-AA8F-C440-94A8-5A017B00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96EFA-29A1-2B44-BEF9-2FB15017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4614-8B10-2841-B9BC-FA6FA9F8D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3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6953-2421-6749-8A89-C7804325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93BA0-AEB7-6042-85F5-FD894B340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116B2-9E78-D34B-A87F-0AA70FC3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C96A-3734-D648-8CE6-C62091BDEE2C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8D72F-2AE0-5B41-95E5-0FFF376B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71A4A-AB7D-FB41-9EC7-CEECC118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4614-8B10-2841-B9BC-FA6FA9F8D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8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8ADD7-9D6B-0245-B251-FB8E18CD7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C0802-7329-A14A-B78A-BA6093269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A01CF-05B1-934A-8D78-2648EA95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C96A-3734-D648-8CE6-C62091BDEE2C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F733B-6E07-C244-8C1E-EEE51207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BC92-2674-4745-A750-0E5349B6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4614-8B10-2841-B9BC-FA6FA9F8D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7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2CDF-6E15-0A4B-8430-511B577F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85AF-4288-5C43-9418-4D04CF72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347C6-C257-D64E-96CF-F2171BE6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C96A-3734-D648-8CE6-C62091BDEE2C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D4EBD-C2D0-C74D-B7E6-672ED034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AF320-874F-8C4C-81FF-E1329333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4614-8B10-2841-B9BC-FA6FA9F8D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0E26-30CC-CD40-BAD0-411F45F2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42963-0ABB-544E-AEEB-3F0199619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35591-0C9E-414A-B030-AA3AD9F3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C96A-3734-D648-8CE6-C62091BDEE2C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D3D49-2B7F-1347-91B4-D0C0053E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C7E02-9C27-0E47-849E-9DBA64E7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4614-8B10-2841-B9BC-FA6FA9F8D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0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B045-B104-BC48-BA8E-22749410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E039B-7CFE-B240-A4BE-3F9293DD9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A8A7B-7555-5445-B6B8-1DFABB41F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434ED-3C2F-8A48-AA7C-B6FB8FB1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C96A-3734-D648-8CE6-C62091BDEE2C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6C6BD-EB5A-B443-A6CF-BF790587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0866B-876E-0A4B-93E0-78E378FE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4614-8B10-2841-B9BC-FA6FA9F8D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2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CF56-5EB2-4B40-BA46-FC92B5CA7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5AD10-17F0-A942-9C28-79489E60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4AA2B-B16C-EA4F-BB4C-AC0360E0A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B593E-CD27-4D49-AE35-768795BCB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6A362-D59D-6B4F-9E63-86929424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B79B9-5F83-8148-B770-28ABD138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C96A-3734-D648-8CE6-C62091BDEE2C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438BA-0ACB-AF43-976D-0A9DBEC0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795BFE-3141-654A-913C-F6B2AF06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4614-8B10-2841-B9BC-FA6FA9F8D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0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1BD7-686B-B649-ABD0-68133E56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D4125-C100-6B4F-8F81-69AB65FD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C96A-3734-D648-8CE6-C62091BDEE2C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6EC2C-367B-2342-AF0B-DB5342ED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839B5-D4CA-A842-B1C3-D6F8C598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4614-8B10-2841-B9BC-FA6FA9F8D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8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2D2A6-7B57-9C49-8BCB-E2A7E84E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C96A-3734-D648-8CE6-C62091BDEE2C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23034-3F85-B840-9B99-A23B2472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46C99-5A34-E24F-A67B-9A34F4CB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4614-8B10-2841-B9BC-FA6FA9F8D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EAB0-A378-8548-9EBD-BD801CF7E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2AC2B-1788-AC43-9027-527EB3CA8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B37BF-B868-C242-9FFD-8DD5A24DE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FA11C-1B82-6F4B-B54B-165FE142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C96A-3734-D648-8CE6-C62091BDEE2C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D1EFB-EC41-B94D-9D89-4932B914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831DE-BCBE-BA46-A138-EF7AC7EE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4614-8B10-2841-B9BC-FA6FA9F8D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7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724E-7D31-BB43-9D3B-A887973C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BD9B6-245F-7D49-86AF-A5F84854F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E9B8B-5AA9-4E4B-943C-71D393D5F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6EAE5-7559-5D45-B5C7-72D03C72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C96A-3734-D648-8CE6-C62091BDEE2C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85B10-F5C6-CB4F-8EB0-5FFDD46B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56D75-B3DA-DC46-A213-4771A74B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4614-8B10-2841-B9BC-FA6FA9F8D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0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4BB07-BF95-824F-8C8C-E34EAC54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0054B-2602-B44D-8F59-1353CE6B3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81028-3EC4-1E41-A662-E61DF25AA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9C96A-3734-D648-8CE6-C62091BDEE2C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01FE2-0566-794F-96BF-2055E3720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C9901-3076-BF41-863C-C0AE397F2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04614-8B10-2841-B9BC-FA6FA9F8D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7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28589A-F7AE-E04D-BAD8-2F27CA66A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0797"/>
            <a:ext cx="12192000" cy="721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06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E5903C-FC03-034A-ADFE-05596D93F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03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556D83-A308-9146-8FED-E6DF12BC6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74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2D636-EA7F-8742-AF33-E81F2F2F2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1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9418F8-2E13-A24C-816D-F80FEF6C0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62F558-970B-5A48-AD8F-336C0B369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757" y="2295925"/>
            <a:ext cx="4147930" cy="3187162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DBBD3606-4AAC-9444-99CD-529AB0763566}"/>
              </a:ext>
            </a:extLst>
          </p:cNvPr>
          <p:cNvSpPr/>
          <p:nvPr/>
        </p:nvSpPr>
        <p:spPr>
          <a:xfrm rot="1585681">
            <a:off x="6528564" y="3698179"/>
            <a:ext cx="1693180" cy="3826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77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8D5C6A-4289-A442-8552-7C4A80B6D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40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E6AF7-10F2-AE46-B4DF-5AE556CAF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67DB62-4332-C342-9F75-F466041058F5}"/>
              </a:ext>
            </a:extLst>
          </p:cNvPr>
          <p:cNvSpPr/>
          <p:nvPr/>
        </p:nvSpPr>
        <p:spPr>
          <a:xfrm>
            <a:off x="6559826" y="159026"/>
            <a:ext cx="1815548" cy="5936974"/>
          </a:xfrm>
          <a:prstGeom prst="rect">
            <a:avLst/>
          </a:prstGeom>
          <a:noFill/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74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3AA621-1056-8842-B01A-43B0B3E59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AB4AAD-6295-3644-8030-46AAC74D8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462" y="2015201"/>
            <a:ext cx="4618107" cy="3039632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DD0EFF88-1CEF-B04F-AD61-1859D500A49D}"/>
              </a:ext>
            </a:extLst>
          </p:cNvPr>
          <p:cNvSpPr/>
          <p:nvPr/>
        </p:nvSpPr>
        <p:spPr>
          <a:xfrm rot="1241088">
            <a:off x="6012837" y="3847271"/>
            <a:ext cx="2295537" cy="2549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02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E8C08F-5978-EF44-BE42-F4DFDB52E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33467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8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C094E6-0BC3-1546-8FC2-E774309C5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643" y="-1"/>
            <a:ext cx="1234764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6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483777-4B71-1149-95C9-625C4C3D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0020" y="-94274"/>
            <a:ext cx="12352020" cy="727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6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80F188-764B-0443-BF80-2FADBB9A2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9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469A74-7F40-A949-8FD1-866B2EAAB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7539"/>
            <a:ext cx="12192000" cy="699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5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866ABF-0010-1841-96E8-657F26B28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7381"/>
            <a:ext cx="12192000" cy="717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6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6A6BBF-2915-9143-AFFF-EC8408D8B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0" y="0"/>
            <a:ext cx="12374880" cy="6858000"/>
          </a:xfrm>
          <a:prstGeom prst="rect">
            <a:avLst/>
          </a:prstGeom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F25D4FCD-8A72-364E-BBCA-C55F8FDC5617}"/>
              </a:ext>
            </a:extLst>
          </p:cNvPr>
          <p:cNvSpPr/>
          <p:nvPr/>
        </p:nvSpPr>
        <p:spPr>
          <a:xfrm>
            <a:off x="3061252" y="4174435"/>
            <a:ext cx="424069" cy="781878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A090A991-6337-F04B-821A-31F2BBC2A6FD}"/>
              </a:ext>
            </a:extLst>
          </p:cNvPr>
          <p:cNvSpPr/>
          <p:nvPr/>
        </p:nvSpPr>
        <p:spPr>
          <a:xfrm rot="10800000">
            <a:off x="8236226" y="1490870"/>
            <a:ext cx="424069" cy="781878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38863-23AC-7740-BF7A-41706945E0D2}"/>
              </a:ext>
            </a:extLst>
          </p:cNvPr>
          <p:cNvSpPr txBox="1"/>
          <p:nvPr/>
        </p:nvSpPr>
        <p:spPr>
          <a:xfrm>
            <a:off x="2543759" y="3429000"/>
            <a:ext cx="1459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5:00am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81BB25-9FF3-B247-B993-3297B8780C38}"/>
              </a:ext>
            </a:extLst>
          </p:cNvPr>
          <p:cNvSpPr txBox="1"/>
          <p:nvPr/>
        </p:nvSpPr>
        <p:spPr>
          <a:xfrm>
            <a:off x="7718733" y="2428461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18:00pm</a:t>
            </a:r>
          </a:p>
        </p:txBody>
      </p:sp>
    </p:spTree>
    <p:extLst>
      <p:ext uri="{BB962C8B-B14F-4D97-AF65-F5344CB8AC3E}">
        <p14:creationId xmlns:p14="http://schemas.microsoft.com/office/powerpoint/2010/main" val="229553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4594F7-D65E-AE45-8F04-AD022DB6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3BE8BC-A4C8-7543-AA96-E535CBE241AC}"/>
              </a:ext>
            </a:extLst>
          </p:cNvPr>
          <p:cNvSpPr txBox="1"/>
          <p:nvPr/>
        </p:nvSpPr>
        <p:spPr>
          <a:xfrm>
            <a:off x="4359308" y="1255643"/>
            <a:ext cx="817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Sun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7B8AB-2762-2B45-A183-CC55B03B30D5}"/>
              </a:ext>
            </a:extLst>
          </p:cNvPr>
          <p:cNvSpPr txBox="1"/>
          <p:nvPr/>
        </p:nvSpPr>
        <p:spPr>
          <a:xfrm>
            <a:off x="9124994" y="765314"/>
            <a:ext cx="620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Fri</a:t>
            </a:r>
          </a:p>
        </p:txBody>
      </p:sp>
    </p:spTree>
    <p:extLst>
      <p:ext uri="{BB962C8B-B14F-4D97-AF65-F5344CB8AC3E}">
        <p14:creationId xmlns:p14="http://schemas.microsoft.com/office/powerpoint/2010/main" val="22641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1E0C9E-5124-4549-9590-8DB025294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C8977AF8-BAEE-6340-8D35-D05F15819F6E}"/>
              </a:ext>
            </a:extLst>
          </p:cNvPr>
          <p:cNvSpPr/>
          <p:nvPr/>
        </p:nvSpPr>
        <p:spPr>
          <a:xfrm rot="10800000">
            <a:off x="6924261" y="642731"/>
            <a:ext cx="424069" cy="781878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DE430-C953-4C42-80FA-0118614535D6}"/>
              </a:ext>
            </a:extLst>
          </p:cNvPr>
          <p:cNvSpPr txBox="1"/>
          <p:nvPr/>
        </p:nvSpPr>
        <p:spPr>
          <a:xfrm>
            <a:off x="6452357" y="1621496"/>
            <a:ext cx="13678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July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August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31BEF87B-126D-DB41-908E-4988832D8C63}"/>
              </a:ext>
            </a:extLst>
          </p:cNvPr>
          <p:cNvSpPr/>
          <p:nvPr/>
        </p:nvSpPr>
        <p:spPr>
          <a:xfrm rot="10800000">
            <a:off x="2067339" y="3551583"/>
            <a:ext cx="424069" cy="781878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9070C-72B5-984B-93F3-0DD5D97F34F5}"/>
              </a:ext>
            </a:extLst>
          </p:cNvPr>
          <p:cNvSpPr txBox="1"/>
          <p:nvPr/>
        </p:nvSpPr>
        <p:spPr>
          <a:xfrm>
            <a:off x="1639764" y="4518512"/>
            <a:ext cx="1703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February</a:t>
            </a:r>
          </a:p>
        </p:txBody>
      </p:sp>
    </p:spTree>
    <p:extLst>
      <p:ext uri="{BB962C8B-B14F-4D97-AF65-F5344CB8AC3E}">
        <p14:creationId xmlns:p14="http://schemas.microsoft.com/office/powerpoint/2010/main" val="267616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</Words>
  <Application>Microsoft Macintosh PowerPoint</Application>
  <PresentationFormat>Widescreen</PresentationFormat>
  <Paragraphs>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Liang, Jiawen</dc:creator>
  <cp:lastModifiedBy>Liang, Jiawen</cp:lastModifiedBy>
  <cp:revision>8</cp:revision>
  <dcterms:created xsi:type="dcterms:W3CDTF">2019-11-09T01:42:30Z</dcterms:created>
  <dcterms:modified xsi:type="dcterms:W3CDTF">2019-11-11T02:01:08Z</dcterms:modified>
</cp:coreProperties>
</file>